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2038-6CE3-4621-87EF-6AC1FE84D6AF}" type="datetimeFigureOut">
              <a:rPr lang="en-US" smtClean="0"/>
              <a:t>22/11/20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oaquocphan/face_dectec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080000" y="-1"/>
            <a:ext cx="10124812" cy="259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Report</a:t>
            </a:r>
            <a:endParaRPr kumimoji="1" lang="en-US" altLang="ja-JP" sz="60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1080000" y="2691604"/>
            <a:ext cx="6312144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 phan </a:t>
            </a:r>
          </a:p>
        </p:txBody>
      </p:sp>
    </p:spTree>
    <p:extLst>
      <p:ext uri="{BB962C8B-B14F-4D97-AF65-F5344CB8AC3E}">
        <p14:creationId xmlns:p14="http://schemas.microsoft.com/office/powerpoint/2010/main" val="19369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assignment have 1020 classes,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reduced number of classes from 1020 to 10 due to restriction of my Laptop(doesn’t have enough RAM to train model with 1020 classes)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from Github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clone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https://github.com/hoaquocphan/face_dectection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prepare_data.py to prepare data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prepare_data.py –n 10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above command: the data of first 10 classes will be devided to 3 folder as below: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81" y="3517110"/>
            <a:ext cx="10262812" cy="1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train_model.py to train model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train_model.py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after training will be save in model folder: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with validation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51" y="2528048"/>
            <a:ext cx="9106543" cy="127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51" y="4323554"/>
            <a:ext cx="7368532" cy="7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test_model.py to test model with the test data folder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test_model.py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model with test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17" y="2785336"/>
            <a:ext cx="8754243" cy="8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is low (54.55% with validation data and 40% with test data) because of 2 reason: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 data is small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model is simple (there are only 2 layers)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https://www.tensorflow.org/tutorials/keras/classification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1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Phan</dc:creator>
  <cp:lastModifiedBy>Hoa Phan</cp:lastModifiedBy>
  <cp:revision>6</cp:revision>
  <dcterms:created xsi:type="dcterms:W3CDTF">2020-11-22T01:38:59Z</dcterms:created>
  <dcterms:modified xsi:type="dcterms:W3CDTF">2020-11-22T02:07:09Z</dcterms:modified>
</cp:coreProperties>
</file>