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4" r:id="rId8"/>
    <p:sldId id="265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>
        <p:scale>
          <a:sx n="66" d="100"/>
          <a:sy n="66" d="100"/>
        </p:scale>
        <p:origin x="77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2038-6CE3-4621-87EF-6AC1FE84D6AF}" type="datetimeFigureOut">
              <a:rPr lang="en-US" smtClean="0"/>
              <a:t>24/11/20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0B1F6-1192-46AB-9DD5-EC979656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940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2038-6CE3-4621-87EF-6AC1FE84D6AF}" type="datetimeFigureOut">
              <a:rPr lang="en-US" smtClean="0"/>
              <a:t>24/11/20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0B1F6-1192-46AB-9DD5-EC979656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46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2038-6CE3-4621-87EF-6AC1FE84D6AF}" type="datetimeFigureOut">
              <a:rPr lang="en-US" smtClean="0"/>
              <a:t>24/11/20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0B1F6-1192-46AB-9DD5-EC979656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186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2038-6CE3-4621-87EF-6AC1FE84D6AF}" type="datetimeFigureOut">
              <a:rPr lang="en-US" smtClean="0"/>
              <a:t>24/11/20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0B1F6-1192-46AB-9DD5-EC979656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35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2038-6CE3-4621-87EF-6AC1FE84D6AF}" type="datetimeFigureOut">
              <a:rPr lang="en-US" smtClean="0"/>
              <a:t>24/11/20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0B1F6-1192-46AB-9DD5-EC979656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866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2038-6CE3-4621-87EF-6AC1FE84D6AF}" type="datetimeFigureOut">
              <a:rPr lang="en-US" smtClean="0"/>
              <a:t>24/11/20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0B1F6-1192-46AB-9DD5-EC979656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0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2038-6CE3-4621-87EF-6AC1FE84D6AF}" type="datetimeFigureOut">
              <a:rPr lang="en-US" smtClean="0"/>
              <a:t>24/11/20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0B1F6-1192-46AB-9DD5-EC979656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46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2038-6CE3-4621-87EF-6AC1FE84D6AF}" type="datetimeFigureOut">
              <a:rPr lang="en-US" smtClean="0"/>
              <a:t>24/11/20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0B1F6-1192-46AB-9DD5-EC979656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93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2038-6CE3-4621-87EF-6AC1FE84D6AF}" type="datetimeFigureOut">
              <a:rPr lang="en-US" smtClean="0"/>
              <a:t>24/11/20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0B1F6-1192-46AB-9DD5-EC979656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36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2038-6CE3-4621-87EF-6AC1FE84D6AF}" type="datetimeFigureOut">
              <a:rPr lang="en-US" smtClean="0"/>
              <a:t>24/11/20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0B1F6-1192-46AB-9DD5-EC979656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74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C2038-6CE3-4621-87EF-6AC1FE84D6AF}" type="datetimeFigureOut">
              <a:rPr lang="en-US" smtClean="0"/>
              <a:t>24/11/20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0B1F6-1192-46AB-9DD5-EC979656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762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C2038-6CE3-4621-87EF-6AC1FE84D6AF}" type="datetimeFigureOut">
              <a:rPr lang="en-US" smtClean="0"/>
              <a:t>24/11/20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0B1F6-1192-46AB-9DD5-EC979656B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7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tutorials/keras/classificatio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hoaquocphan/face_dectection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1"/>
          <p:cNvSpPr txBox="1">
            <a:spLocks/>
          </p:cNvSpPr>
          <p:nvPr/>
        </p:nvSpPr>
        <p:spPr>
          <a:xfrm>
            <a:off x="1080000" y="-1"/>
            <a:ext cx="10124812" cy="2592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 Detection Report</a:t>
            </a:r>
            <a:endParaRPr kumimoji="1" lang="en-US" altLang="ja-JP" sz="6000" cap="all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platzhalter 2"/>
          <p:cNvSpPr txBox="1">
            <a:spLocks/>
          </p:cNvSpPr>
          <p:nvPr/>
        </p:nvSpPr>
        <p:spPr>
          <a:xfrm>
            <a:off x="1080000" y="2691604"/>
            <a:ext cx="6312144" cy="5078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Hoa phan </a:t>
            </a:r>
          </a:p>
        </p:txBody>
      </p:sp>
    </p:spTree>
    <p:extLst>
      <p:ext uri="{BB962C8B-B14F-4D97-AF65-F5344CB8AC3E}">
        <p14:creationId xmlns:p14="http://schemas.microsoft.com/office/powerpoint/2010/main" val="1936944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3"/>
          <p:cNvSpPr txBox="1">
            <a:spLocks/>
          </p:cNvSpPr>
          <p:nvPr/>
        </p:nvSpPr>
        <p:spPr>
          <a:xfrm>
            <a:off x="468000" y="1424991"/>
            <a:ext cx="11244574" cy="4184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  <a:p>
            <a:pPr marL="1257300" lvl="2" indent="-342900" algn="l">
              <a:buFont typeface="Wingdings" panose="05000000000000000000" pitchFamily="2" charset="2"/>
              <a:buChar char="Ø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https://www.tensorflow.org/tutorials/keras/classification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817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 txBox="1">
            <a:spLocks/>
          </p:cNvSpPr>
          <p:nvPr/>
        </p:nvSpPr>
        <p:spPr>
          <a:xfrm>
            <a:off x="467999" y="423081"/>
            <a:ext cx="11244575" cy="62965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cap="all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Inhaltsplatzhalter 3"/>
          <p:cNvSpPr txBox="1">
            <a:spLocks/>
          </p:cNvSpPr>
          <p:nvPr/>
        </p:nvSpPr>
        <p:spPr>
          <a:xfrm>
            <a:off x="468000" y="1424991"/>
            <a:ext cx="11244574" cy="4505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Prepare data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2 (Alexnet structure)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mtClean="0"/>
          </a:p>
          <a:p>
            <a:pPr algn="l"/>
            <a:r>
              <a:rPr lang="en-US" smtClean="0"/>
              <a:t>					</a:t>
            </a:r>
          </a:p>
          <a:p>
            <a:pPr algn="l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96023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3"/>
          <p:cNvSpPr txBox="1">
            <a:spLocks/>
          </p:cNvSpPr>
          <p:nvPr/>
        </p:nvSpPr>
        <p:spPr>
          <a:xfrm>
            <a:off x="468000" y="1424991"/>
            <a:ext cx="11244574" cy="4184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in assignment have 1020 classes,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reduced number of classes from 1020 to 10 due to restriction of my Laptop(doesn’t have enough RAM to train model with 1020 classes)</a:t>
            </a: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467999" y="423081"/>
            <a:ext cx="11244575" cy="62965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cap="all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848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3"/>
          <p:cNvSpPr txBox="1">
            <a:spLocks/>
          </p:cNvSpPr>
          <p:nvPr/>
        </p:nvSpPr>
        <p:spPr>
          <a:xfrm>
            <a:off x="468000" y="1424991"/>
            <a:ext cx="11244574" cy="4184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Clone source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from Github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clone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https://github.com/hoaquocphan/face_dectection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 prepare_data.py to prepare data (number of classes = 10)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ython3 prepare_data.py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--n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of above command: the data of first 10 classes will be devided to 3 folder as below: 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881" y="3517110"/>
            <a:ext cx="10262812" cy="1211710"/>
          </a:xfrm>
          <a:prstGeom prst="rect">
            <a:avLst/>
          </a:prstGeom>
        </p:spPr>
      </p:pic>
      <p:sp>
        <p:nvSpPr>
          <p:cNvPr id="4" name="Titel 1"/>
          <p:cNvSpPr txBox="1">
            <a:spLocks/>
          </p:cNvSpPr>
          <p:nvPr/>
        </p:nvSpPr>
        <p:spPr>
          <a:xfrm>
            <a:off x="467999" y="423081"/>
            <a:ext cx="11244575" cy="62965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cap="all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 data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024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3"/>
          <p:cNvSpPr txBox="1">
            <a:spLocks/>
          </p:cNvSpPr>
          <p:nvPr/>
        </p:nvSpPr>
        <p:spPr>
          <a:xfrm>
            <a:off x="468000" y="1424991"/>
            <a:ext cx="11244574" cy="4184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 train_model.py to train model (number of classes = 10)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ython3 train_model.py 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after training will be save in model folder: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 after retest with validation data</a:t>
            </a:r>
          </a:p>
          <a:p>
            <a:pPr marL="1257300" lvl="2" indent="-342900" algn="l">
              <a:buFont typeface="Wingdings" panose="05000000000000000000" pitchFamily="2" charset="2"/>
              <a:buChar char="Ø"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551" y="2528048"/>
            <a:ext cx="9106543" cy="12796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551" y="4323554"/>
            <a:ext cx="7368532" cy="769847"/>
          </a:xfrm>
          <a:prstGeom prst="rect">
            <a:avLst/>
          </a:prstGeom>
        </p:spPr>
      </p:pic>
      <p:sp>
        <p:nvSpPr>
          <p:cNvPr id="5" name="Titel 1"/>
          <p:cNvSpPr txBox="1">
            <a:spLocks/>
          </p:cNvSpPr>
          <p:nvPr/>
        </p:nvSpPr>
        <p:spPr>
          <a:xfrm>
            <a:off x="467999" y="423081"/>
            <a:ext cx="11244575" cy="62965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cap="all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1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591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3"/>
          <p:cNvSpPr txBox="1">
            <a:spLocks/>
          </p:cNvSpPr>
          <p:nvPr/>
        </p:nvSpPr>
        <p:spPr>
          <a:xfrm>
            <a:off x="468000" y="1424991"/>
            <a:ext cx="11244574" cy="4184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 test_model.py to test model with the test data folder (number of classes = 10)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ython3 test_model.py 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 after retest model with test data</a:t>
            </a:r>
          </a:p>
          <a:p>
            <a:pPr marL="1257300" lvl="2" indent="-342900" algn="l">
              <a:buFont typeface="Wingdings" panose="05000000000000000000" pitchFamily="2" charset="2"/>
              <a:buChar char="Ø"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217" y="2785336"/>
            <a:ext cx="8754243" cy="899560"/>
          </a:xfrm>
          <a:prstGeom prst="rect">
            <a:avLst/>
          </a:prstGeom>
        </p:spPr>
      </p:pic>
      <p:sp>
        <p:nvSpPr>
          <p:cNvPr id="4" name="Titel 1"/>
          <p:cNvSpPr txBox="1">
            <a:spLocks/>
          </p:cNvSpPr>
          <p:nvPr/>
        </p:nvSpPr>
        <p:spPr>
          <a:xfrm>
            <a:off x="467999" y="423081"/>
            <a:ext cx="11244575" cy="62965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cap="all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1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588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467999" y="423081"/>
            <a:ext cx="11244575" cy="62965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cap="all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2 (Alexnet structure)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Inhaltsplatzhalter 3"/>
          <p:cNvSpPr txBox="1">
            <a:spLocks/>
          </p:cNvSpPr>
          <p:nvPr/>
        </p:nvSpPr>
        <p:spPr>
          <a:xfrm>
            <a:off x="468000" y="1424991"/>
            <a:ext cx="11244574" cy="4184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 train_model.py to train model (number of classes = 10)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python3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train_model_alexnet.py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after training will be save in model folder: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 after retest with validation data</a:t>
            </a:r>
          </a:p>
          <a:p>
            <a:pPr marL="1257300" lvl="2" indent="-342900" algn="l">
              <a:buFont typeface="Wingdings" panose="05000000000000000000" pitchFamily="2" charset="2"/>
              <a:buChar char="Ø"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956" y="2437897"/>
            <a:ext cx="8717481" cy="10455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701" y="4496335"/>
            <a:ext cx="7215202" cy="72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466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3"/>
          <p:cNvSpPr txBox="1">
            <a:spLocks/>
          </p:cNvSpPr>
          <p:nvPr/>
        </p:nvSpPr>
        <p:spPr>
          <a:xfrm>
            <a:off x="468000" y="1424991"/>
            <a:ext cx="11244574" cy="4184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 test_model.py to test model with the test data folder (number of classes = 10)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python3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test_model_alexnet.py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 after retest model with test data</a:t>
            </a:r>
          </a:p>
          <a:p>
            <a:pPr marL="1257300" lvl="2" indent="-342900" algn="l">
              <a:buFont typeface="Wingdings" panose="05000000000000000000" pitchFamily="2" charset="2"/>
              <a:buChar char="Ø"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467999" y="423081"/>
            <a:ext cx="11244575" cy="62965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cap="all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2 (Alexnet structure)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891" y="2740450"/>
            <a:ext cx="8087605" cy="91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403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3"/>
          <p:cNvSpPr txBox="1">
            <a:spLocks/>
          </p:cNvSpPr>
          <p:nvPr/>
        </p:nvSpPr>
        <p:spPr>
          <a:xfrm>
            <a:off x="468000" y="1424991"/>
            <a:ext cx="11244574" cy="4184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  <a:p>
            <a:pPr marL="1257300" lvl="2" indent="-342900" algn="l">
              <a:buFont typeface="Wingdings" panose="05000000000000000000" pitchFamily="2" charset="2"/>
              <a:buChar char="Ø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accuracy is low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(Model 1: 54.55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 with validation data and 40% with test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data; Model 2: 17.24%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with validation data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% with test data) because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2 reason:</a:t>
            </a:r>
          </a:p>
          <a:p>
            <a:pPr marL="1714500" lvl="3" indent="-342900" algn="l">
              <a:buFont typeface="Wingdings" panose="05000000000000000000" pitchFamily="2" charset="2"/>
              <a:buChar char="Ø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train data is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small (number of images for each class is small)</a:t>
            </a: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el 1"/>
          <p:cNvSpPr txBox="1">
            <a:spLocks/>
          </p:cNvSpPr>
          <p:nvPr/>
        </p:nvSpPr>
        <p:spPr>
          <a:xfrm>
            <a:off x="467999" y="423081"/>
            <a:ext cx="11244575" cy="62965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cap="all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4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296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游ゴシック</vt:lpstr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 Phan</dc:creator>
  <cp:lastModifiedBy>Hoa Phan</cp:lastModifiedBy>
  <cp:revision>14</cp:revision>
  <dcterms:created xsi:type="dcterms:W3CDTF">2020-11-22T01:38:59Z</dcterms:created>
  <dcterms:modified xsi:type="dcterms:W3CDTF">2020-11-24T13:12:56Z</dcterms:modified>
</cp:coreProperties>
</file>