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4"/>
          <p:cNvSpPr/>
          <p:nvPr/>
        </p:nvSpPr>
        <p:spPr>
          <a:xfrm>
            <a:off x="859790" y="2153920"/>
            <a:ext cx="10779125" cy="3825895"/>
          </a:xfrm>
          <a:custGeom>
            <a:avLst/>
            <a:gdLst>
              <a:gd name="connsiteX0" fmla="*/ 0 w 16975"/>
              <a:gd name="connsiteY0" fmla="*/ 5983 h 6025"/>
              <a:gd name="connsiteX1" fmla="*/ 7823 w 16975"/>
              <a:gd name="connsiteY1" fmla="*/ 5190 h 6025"/>
              <a:gd name="connsiteX2" fmla="*/ 12706 w 16975"/>
              <a:gd name="connsiteY2" fmla="*/ 1228 h 6025"/>
              <a:gd name="connsiteX3" fmla="*/ 16975 w 16975"/>
              <a:gd name="connsiteY3" fmla="*/ 0 h 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5" h="6025">
                <a:moveTo>
                  <a:pt x="0" y="5983"/>
                </a:moveTo>
                <a:cubicBezTo>
                  <a:pt x="1177" y="6078"/>
                  <a:pt x="5645" y="6085"/>
                  <a:pt x="7823" y="5190"/>
                </a:cubicBezTo>
                <a:cubicBezTo>
                  <a:pt x="10001" y="4295"/>
                  <a:pt x="10610" y="2292"/>
                  <a:pt x="12706" y="1228"/>
                </a:cubicBezTo>
                <a:cubicBezTo>
                  <a:pt x="14802" y="164"/>
                  <a:pt x="15880" y="74"/>
                  <a:pt x="169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SimSun</vt:lpstr>
      <vt:lpstr>文泉驿微米黑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ratheesh</dc:creator>
  <cp:lastModifiedBy>ratheesh</cp:lastModifiedBy>
  <cp:revision>3</cp:revision>
  <dcterms:created xsi:type="dcterms:W3CDTF">2021-08-08T10:15:10Z</dcterms:created>
  <dcterms:modified xsi:type="dcterms:W3CDTF">2021-08-08T10:15:10Z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