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77" r:id="rId6"/>
    <p:sldId id="278" r:id="rId7"/>
    <p:sldId id="263" r:id="rId8"/>
    <p:sldId id="271" r:id="rId9"/>
    <p:sldId id="262" r:id="rId10"/>
    <p:sldId id="261" r:id="rId11"/>
    <p:sldId id="260" r:id="rId12"/>
    <p:sldId id="266" r:id="rId13"/>
    <p:sldId id="272" r:id="rId14"/>
    <p:sldId id="273" r:id="rId15"/>
    <p:sldId id="274" r:id="rId16"/>
    <p:sldId id="275" r:id="rId17"/>
    <p:sldId id="279" r:id="rId18"/>
    <p:sldId id="268" r:id="rId19"/>
    <p:sldId id="267" r:id="rId20"/>
    <p:sldId id="25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55FBF-C30C-4EB6-B876-30EC27AAD4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3F48C-2B58-4C92-A473-924C70BECE12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Mở đầu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CB9FF-539E-4060-8C44-FCF29D04434E}" type="parTrans" cxnId="{37F7F237-E355-4521-AB94-8FC72E7E2C69}">
      <dgm:prSet/>
      <dgm:spPr/>
      <dgm:t>
        <a:bodyPr/>
        <a:lstStyle/>
        <a:p>
          <a:endParaRPr lang="en-US"/>
        </a:p>
      </dgm:t>
    </dgm:pt>
    <dgm:pt modelId="{87E3E5DA-A9D6-4275-8561-15BD2CF6B070}" type="sibTrans" cxnId="{37F7F237-E355-4521-AB94-8FC72E7E2C69}">
      <dgm:prSet/>
      <dgm:spPr/>
      <dgm:t>
        <a:bodyPr/>
        <a:lstStyle/>
        <a:p>
          <a:endParaRPr lang="en-US"/>
        </a:p>
      </dgm:t>
    </dgm:pt>
    <dgm:pt modelId="{B004C52C-D364-4552-B164-0EA0F9B6DAAE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Nội dung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8E508-4A74-4748-85BA-5F77565112D9}" type="parTrans" cxnId="{5D899980-3D5A-42FF-9F84-57C46FBBB4A6}">
      <dgm:prSet/>
      <dgm:spPr/>
      <dgm:t>
        <a:bodyPr/>
        <a:lstStyle/>
        <a:p>
          <a:endParaRPr lang="en-US"/>
        </a:p>
      </dgm:t>
    </dgm:pt>
    <dgm:pt modelId="{37466419-2936-4647-B462-6B6555B343B5}" type="sibTrans" cxnId="{5D899980-3D5A-42FF-9F84-57C46FBBB4A6}">
      <dgm:prSet/>
      <dgm:spPr/>
      <dgm:t>
        <a:bodyPr/>
        <a:lstStyle/>
        <a:p>
          <a:endParaRPr lang="en-US"/>
        </a:p>
      </dgm:t>
    </dgm:pt>
    <dgm:pt modelId="{4D6D417E-66DC-4B33-B7C5-384AE94A0299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 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trình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0BC8D-CFC8-42A1-8FE7-1748D49043B5}" type="parTrans" cxnId="{CCFF5FF8-BA30-4B03-8BBC-86AE9C634048}">
      <dgm:prSet/>
      <dgm:spPr/>
      <dgm:t>
        <a:bodyPr/>
        <a:lstStyle/>
        <a:p>
          <a:endParaRPr lang="en-US"/>
        </a:p>
      </dgm:t>
    </dgm:pt>
    <dgm:pt modelId="{E918D00D-FCAD-495B-9337-BE80690F565B}" type="sibTrans" cxnId="{CCFF5FF8-BA30-4B03-8BBC-86AE9C634048}">
      <dgm:prSet/>
      <dgm:spPr/>
      <dgm:t>
        <a:bodyPr/>
        <a:lstStyle/>
        <a:p>
          <a:endParaRPr lang="en-US"/>
        </a:p>
      </dgm:t>
    </dgm:pt>
    <dgm:pt modelId="{BCBF3EA0-0BC9-493F-8F99-02E89B258D08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C7CFD-07C8-4889-96C4-5940F8FF14D5}" type="parTrans" cxnId="{37260DB2-AC02-490C-80C5-5E83422B7A38}">
      <dgm:prSet/>
      <dgm:spPr/>
      <dgm:t>
        <a:bodyPr/>
        <a:lstStyle/>
        <a:p>
          <a:endParaRPr lang="en-US"/>
        </a:p>
      </dgm:t>
    </dgm:pt>
    <dgm:pt modelId="{905428C9-AFC2-45FE-90F3-AB1063248256}" type="sibTrans" cxnId="{37260DB2-AC02-490C-80C5-5E83422B7A38}">
      <dgm:prSet/>
      <dgm:spPr/>
      <dgm:t>
        <a:bodyPr/>
        <a:lstStyle/>
        <a:p>
          <a:endParaRPr lang="en-US"/>
        </a:p>
      </dgm:t>
    </dgm:pt>
    <dgm:pt modelId="{79D70E07-6CF5-4CFA-A766-8BDD6D5DC879}" type="pres">
      <dgm:prSet presAssocID="{8CE55FBF-C30C-4EB6-B876-30EC27AAD4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32352D-DC60-4A72-833A-D913DBC01F28}" type="pres">
      <dgm:prSet presAssocID="{BC63F48C-2B58-4C92-A473-924C70BECE12}" presName="parentLin" presStyleCnt="0"/>
      <dgm:spPr/>
    </dgm:pt>
    <dgm:pt modelId="{342314B2-0E03-4CFC-9DC9-60C926A2F412}" type="pres">
      <dgm:prSet presAssocID="{BC63F48C-2B58-4C92-A473-924C70BECE1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F8AFD7-D165-4A90-9023-AB7253346ABE}" type="pres">
      <dgm:prSet presAssocID="{BC63F48C-2B58-4C92-A473-924C70BECE1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EEDFB-AD6F-4F19-AAD1-EEE0427C2D1A}" type="pres">
      <dgm:prSet presAssocID="{BC63F48C-2B58-4C92-A473-924C70BECE12}" presName="negativeSpace" presStyleCnt="0"/>
      <dgm:spPr/>
    </dgm:pt>
    <dgm:pt modelId="{EEFA77BB-B693-418C-8D3D-29A27948A256}" type="pres">
      <dgm:prSet presAssocID="{BC63F48C-2B58-4C92-A473-924C70BECE12}" presName="childText" presStyleLbl="conFgAcc1" presStyleIdx="0" presStyleCnt="4">
        <dgm:presLayoutVars>
          <dgm:bulletEnabled val="1"/>
        </dgm:presLayoutVars>
      </dgm:prSet>
      <dgm:spPr/>
    </dgm:pt>
    <dgm:pt modelId="{5E6E82BC-2C17-4213-870B-B83562503C11}" type="pres">
      <dgm:prSet presAssocID="{87E3E5DA-A9D6-4275-8561-15BD2CF6B070}" presName="spaceBetweenRectangles" presStyleCnt="0"/>
      <dgm:spPr/>
    </dgm:pt>
    <dgm:pt modelId="{7B0A1BA2-3B06-4C03-AB4F-027F00744F91}" type="pres">
      <dgm:prSet presAssocID="{B004C52C-D364-4552-B164-0EA0F9B6DAAE}" presName="parentLin" presStyleCnt="0"/>
      <dgm:spPr/>
    </dgm:pt>
    <dgm:pt modelId="{71C55174-8142-46C3-9269-F067F161BC76}" type="pres">
      <dgm:prSet presAssocID="{B004C52C-D364-4552-B164-0EA0F9B6DAA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DEFD0CC-F29D-4971-9B1A-A8C6E5B2EAF8}" type="pres">
      <dgm:prSet presAssocID="{B004C52C-D364-4552-B164-0EA0F9B6DAA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B7DE-CE4D-49D0-BCFD-3F005861D32E}" type="pres">
      <dgm:prSet presAssocID="{B004C52C-D364-4552-B164-0EA0F9B6DAAE}" presName="negativeSpace" presStyleCnt="0"/>
      <dgm:spPr/>
    </dgm:pt>
    <dgm:pt modelId="{C7212BBE-448E-4D2A-BBE6-DD45BDDC64E3}" type="pres">
      <dgm:prSet presAssocID="{B004C52C-D364-4552-B164-0EA0F9B6DAAE}" presName="childText" presStyleLbl="conFgAcc1" presStyleIdx="1" presStyleCnt="4">
        <dgm:presLayoutVars>
          <dgm:bulletEnabled val="1"/>
        </dgm:presLayoutVars>
      </dgm:prSet>
      <dgm:spPr/>
    </dgm:pt>
    <dgm:pt modelId="{FC455893-DDDC-4414-A114-657A3227F765}" type="pres">
      <dgm:prSet presAssocID="{37466419-2936-4647-B462-6B6555B343B5}" presName="spaceBetweenRectangles" presStyleCnt="0"/>
      <dgm:spPr/>
    </dgm:pt>
    <dgm:pt modelId="{78C5E7F8-DD91-4335-8315-C41AD256F95D}" type="pres">
      <dgm:prSet presAssocID="{BCBF3EA0-0BC9-493F-8F99-02E89B258D08}" presName="parentLin" presStyleCnt="0"/>
      <dgm:spPr/>
    </dgm:pt>
    <dgm:pt modelId="{F9924FBF-CF1E-41CE-85ED-A85331B05601}" type="pres">
      <dgm:prSet presAssocID="{BCBF3EA0-0BC9-493F-8F99-02E89B258D0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BEAD912-4855-4673-BFDA-FCCC47C46356}" type="pres">
      <dgm:prSet presAssocID="{BCBF3EA0-0BC9-493F-8F99-02E89B258D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7BA24-C157-481A-BDDB-732105469ECF}" type="pres">
      <dgm:prSet presAssocID="{BCBF3EA0-0BC9-493F-8F99-02E89B258D08}" presName="negativeSpace" presStyleCnt="0"/>
      <dgm:spPr/>
    </dgm:pt>
    <dgm:pt modelId="{D66B96B7-1ADF-45A6-9E83-4230D07D2DD9}" type="pres">
      <dgm:prSet presAssocID="{BCBF3EA0-0BC9-493F-8F99-02E89B258D08}" presName="childText" presStyleLbl="conFgAcc1" presStyleIdx="2" presStyleCnt="4">
        <dgm:presLayoutVars>
          <dgm:bulletEnabled val="1"/>
        </dgm:presLayoutVars>
      </dgm:prSet>
      <dgm:spPr/>
    </dgm:pt>
    <dgm:pt modelId="{382A71DE-63EC-4BCA-BE09-2FBA662C9505}" type="pres">
      <dgm:prSet presAssocID="{905428C9-AFC2-45FE-90F3-AB1063248256}" presName="spaceBetweenRectangles" presStyleCnt="0"/>
      <dgm:spPr/>
    </dgm:pt>
    <dgm:pt modelId="{8F61DC72-ED70-4B28-8DC7-E7AA611AF076}" type="pres">
      <dgm:prSet presAssocID="{4D6D417E-66DC-4B33-B7C5-384AE94A0299}" presName="parentLin" presStyleCnt="0"/>
      <dgm:spPr/>
    </dgm:pt>
    <dgm:pt modelId="{BC16A0F6-7E99-45E3-BF62-DC960A86D7FF}" type="pres">
      <dgm:prSet presAssocID="{4D6D417E-66DC-4B33-B7C5-384AE94A029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5BBA168-E146-4C19-AD1C-54CF05607095}" type="pres">
      <dgm:prSet presAssocID="{4D6D417E-66DC-4B33-B7C5-384AE94A02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EE24F-374B-4793-BE15-68460F5BC492}" type="pres">
      <dgm:prSet presAssocID="{4D6D417E-66DC-4B33-B7C5-384AE94A0299}" presName="negativeSpace" presStyleCnt="0"/>
      <dgm:spPr/>
    </dgm:pt>
    <dgm:pt modelId="{91AF9334-8C37-43A5-9686-4F30E62DC7E9}" type="pres">
      <dgm:prSet presAssocID="{4D6D417E-66DC-4B33-B7C5-384AE94A029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BE7B00-E74D-4B3F-BBDB-B8C37C6BB24F}" type="presOf" srcId="{BCBF3EA0-0BC9-493F-8F99-02E89B258D08}" destId="{0BEAD912-4855-4673-BFDA-FCCC47C46356}" srcOrd="1" destOrd="0" presId="urn:microsoft.com/office/officeart/2005/8/layout/list1"/>
    <dgm:cxn modelId="{CCFF5FF8-BA30-4B03-8BBC-86AE9C634048}" srcId="{8CE55FBF-C30C-4EB6-B876-30EC27AAD4C2}" destId="{4D6D417E-66DC-4B33-B7C5-384AE94A0299}" srcOrd="3" destOrd="0" parTransId="{F490BC8D-CFC8-42A1-8FE7-1748D49043B5}" sibTransId="{E918D00D-FCAD-495B-9337-BE80690F565B}"/>
    <dgm:cxn modelId="{88DD8D6A-C61F-44BF-A533-FE8B0FBF65E5}" type="presOf" srcId="{B004C52C-D364-4552-B164-0EA0F9B6DAAE}" destId="{7DEFD0CC-F29D-4971-9B1A-A8C6E5B2EAF8}" srcOrd="1" destOrd="0" presId="urn:microsoft.com/office/officeart/2005/8/layout/list1"/>
    <dgm:cxn modelId="{3CE88A61-83FF-4B9D-AA8F-43D25B2170E6}" type="presOf" srcId="{BC63F48C-2B58-4C92-A473-924C70BECE12}" destId="{342314B2-0E03-4CFC-9DC9-60C926A2F412}" srcOrd="0" destOrd="0" presId="urn:microsoft.com/office/officeart/2005/8/layout/list1"/>
    <dgm:cxn modelId="{5D899980-3D5A-42FF-9F84-57C46FBBB4A6}" srcId="{8CE55FBF-C30C-4EB6-B876-30EC27AAD4C2}" destId="{B004C52C-D364-4552-B164-0EA0F9B6DAAE}" srcOrd="1" destOrd="0" parTransId="{FB38E508-4A74-4748-85BA-5F77565112D9}" sibTransId="{37466419-2936-4647-B462-6B6555B343B5}"/>
    <dgm:cxn modelId="{F91845FA-BACF-4DFB-8F8F-9C8DE65249B7}" type="presOf" srcId="{BCBF3EA0-0BC9-493F-8F99-02E89B258D08}" destId="{F9924FBF-CF1E-41CE-85ED-A85331B05601}" srcOrd="0" destOrd="0" presId="urn:microsoft.com/office/officeart/2005/8/layout/list1"/>
    <dgm:cxn modelId="{69FC429E-DC7E-4D17-BF07-0C84CE055BE4}" type="presOf" srcId="{8CE55FBF-C30C-4EB6-B876-30EC27AAD4C2}" destId="{79D70E07-6CF5-4CFA-A766-8BDD6D5DC879}" srcOrd="0" destOrd="0" presId="urn:microsoft.com/office/officeart/2005/8/layout/list1"/>
    <dgm:cxn modelId="{462475F9-2886-417A-9725-4CCD169877B6}" type="presOf" srcId="{BC63F48C-2B58-4C92-A473-924C70BECE12}" destId="{8BF8AFD7-D165-4A90-9023-AB7253346ABE}" srcOrd="1" destOrd="0" presId="urn:microsoft.com/office/officeart/2005/8/layout/list1"/>
    <dgm:cxn modelId="{A85161AA-A893-4A7D-B18D-0A4AE88BADB1}" type="presOf" srcId="{B004C52C-D364-4552-B164-0EA0F9B6DAAE}" destId="{71C55174-8142-46C3-9269-F067F161BC76}" srcOrd="0" destOrd="0" presId="urn:microsoft.com/office/officeart/2005/8/layout/list1"/>
    <dgm:cxn modelId="{37F7F237-E355-4521-AB94-8FC72E7E2C69}" srcId="{8CE55FBF-C30C-4EB6-B876-30EC27AAD4C2}" destId="{BC63F48C-2B58-4C92-A473-924C70BECE12}" srcOrd="0" destOrd="0" parTransId="{A68CB9FF-539E-4060-8C44-FCF29D04434E}" sibTransId="{87E3E5DA-A9D6-4275-8561-15BD2CF6B070}"/>
    <dgm:cxn modelId="{37260DB2-AC02-490C-80C5-5E83422B7A38}" srcId="{8CE55FBF-C30C-4EB6-B876-30EC27AAD4C2}" destId="{BCBF3EA0-0BC9-493F-8F99-02E89B258D08}" srcOrd="2" destOrd="0" parTransId="{FA5C7CFD-07C8-4889-96C4-5940F8FF14D5}" sibTransId="{905428C9-AFC2-45FE-90F3-AB1063248256}"/>
    <dgm:cxn modelId="{F98543FF-EEF6-4521-9A1D-E0C672948EA1}" type="presOf" srcId="{4D6D417E-66DC-4B33-B7C5-384AE94A0299}" destId="{BC16A0F6-7E99-45E3-BF62-DC960A86D7FF}" srcOrd="0" destOrd="0" presId="urn:microsoft.com/office/officeart/2005/8/layout/list1"/>
    <dgm:cxn modelId="{DB1FB939-70BD-4CF5-A9C4-56EC298C1EE6}" type="presOf" srcId="{4D6D417E-66DC-4B33-B7C5-384AE94A0299}" destId="{D5BBA168-E146-4C19-AD1C-54CF05607095}" srcOrd="1" destOrd="0" presId="urn:microsoft.com/office/officeart/2005/8/layout/list1"/>
    <dgm:cxn modelId="{EC83D99D-4ED6-497E-A679-93B6DDCE68E0}" type="presParOf" srcId="{79D70E07-6CF5-4CFA-A766-8BDD6D5DC879}" destId="{2A32352D-DC60-4A72-833A-D913DBC01F28}" srcOrd="0" destOrd="0" presId="urn:microsoft.com/office/officeart/2005/8/layout/list1"/>
    <dgm:cxn modelId="{9491333C-A07D-4954-AE5E-5E206ACD52DD}" type="presParOf" srcId="{2A32352D-DC60-4A72-833A-D913DBC01F28}" destId="{342314B2-0E03-4CFC-9DC9-60C926A2F412}" srcOrd="0" destOrd="0" presId="urn:microsoft.com/office/officeart/2005/8/layout/list1"/>
    <dgm:cxn modelId="{4F782C06-C628-4292-8549-ADDD267A0911}" type="presParOf" srcId="{2A32352D-DC60-4A72-833A-D913DBC01F28}" destId="{8BF8AFD7-D165-4A90-9023-AB7253346ABE}" srcOrd="1" destOrd="0" presId="urn:microsoft.com/office/officeart/2005/8/layout/list1"/>
    <dgm:cxn modelId="{926922DF-3DD6-45FA-AB43-E4E04B469059}" type="presParOf" srcId="{79D70E07-6CF5-4CFA-A766-8BDD6D5DC879}" destId="{4DEEEDFB-AD6F-4F19-AAD1-EEE0427C2D1A}" srcOrd="1" destOrd="0" presId="urn:microsoft.com/office/officeart/2005/8/layout/list1"/>
    <dgm:cxn modelId="{76852DAF-161C-4088-814C-9D816DDB3614}" type="presParOf" srcId="{79D70E07-6CF5-4CFA-A766-8BDD6D5DC879}" destId="{EEFA77BB-B693-418C-8D3D-29A27948A256}" srcOrd="2" destOrd="0" presId="urn:microsoft.com/office/officeart/2005/8/layout/list1"/>
    <dgm:cxn modelId="{6C39F1B7-D37F-438B-8903-0388B2F8376E}" type="presParOf" srcId="{79D70E07-6CF5-4CFA-A766-8BDD6D5DC879}" destId="{5E6E82BC-2C17-4213-870B-B83562503C11}" srcOrd="3" destOrd="0" presId="urn:microsoft.com/office/officeart/2005/8/layout/list1"/>
    <dgm:cxn modelId="{A156EC7B-0DD3-4E33-A6D2-427109494252}" type="presParOf" srcId="{79D70E07-6CF5-4CFA-A766-8BDD6D5DC879}" destId="{7B0A1BA2-3B06-4C03-AB4F-027F00744F91}" srcOrd="4" destOrd="0" presId="urn:microsoft.com/office/officeart/2005/8/layout/list1"/>
    <dgm:cxn modelId="{D0019CAF-6DF5-4648-8D0C-99D91EC9E09A}" type="presParOf" srcId="{7B0A1BA2-3B06-4C03-AB4F-027F00744F91}" destId="{71C55174-8142-46C3-9269-F067F161BC76}" srcOrd="0" destOrd="0" presId="urn:microsoft.com/office/officeart/2005/8/layout/list1"/>
    <dgm:cxn modelId="{7CF46F96-3262-4BDD-A1AA-B2E342F76168}" type="presParOf" srcId="{7B0A1BA2-3B06-4C03-AB4F-027F00744F91}" destId="{7DEFD0CC-F29D-4971-9B1A-A8C6E5B2EAF8}" srcOrd="1" destOrd="0" presId="urn:microsoft.com/office/officeart/2005/8/layout/list1"/>
    <dgm:cxn modelId="{32EA8B1F-F1BD-41F9-ACC1-6201ECB4CCCB}" type="presParOf" srcId="{79D70E07-6CF5-4CFA-A766-8BDD6D5DC879}" destId="{28A1B7DE-CE4D-49D0-BCFD-3F005861D32E}" srcOrd="5" destOrd="0" presId="urn:microsoft.com/office/officeart/2005/8/layout/list1"/>
    <dgm:cxn modelId="{E862F9D8-059A-4E95-B70A-F58252046822}" type="presParOf" srcId="{79D70E07-6CF5-4CFA-A766-8BDD6D5DC879}" destId="{C7212BBE-448E-4D2A-BBE6-DD45BDDC64E3}" srcOrd="6" destOrd="0" presId="urn:microsoft.com/office/officeart/2005/8/layout/list1"/>
    <dgm:cxn modelId="{72B910A7-7D09-4B61-8521-4617E3990C8F}" type="presParOf" srcId="{79D70E07-6CF5-4CFA-A766-8BDD6D5DC879}" destId="{FC455893-DDDC-4414-A114-657A3227F765}" srcOrd="7" destOrd="0" presId="urn:microsoft.com/office/officeart/2005/8/layout/list1"/>
    <dgm:cxn modelId="{6DB029D6-4503-4AC2-B0DF-91F09CCAAE41}" type="presParOf" srcId="{79D70E07-6CF5-4CFA-A766-8BDD6D5DC879}" destId="{78C5E7F8-DD91-4335-8315-C41AD256F95D}" srcOrd="8" destOrd="0" presId="urn:microsoft.com/office/officeart/2005/8/layout/list1"/>
    <dgm:cxn modelId="{31AD64B7-AE1E-45F5-B66C-8D8BD6ABF0E1}" type="presParOf" srcId="{78C5E7F8-DD91-4335-8315-C41AD256F95D}" destId="{F9924FBF-CF1E-41CE-85ED-A85331B05601}" srcOrd="0" destOrd="0" presId="urn:microsoft.com/office/officeart/2005/8/layout/list1"/>
    <dgm:cxn modelId="{691D9257-962C-458E-B73D-4EDF4C8FF09C}" type="presParOf" srcId="{78C5E7F8-DD91-4335-8315-C41AD256F95D}" destId="{0BEAD912-4855-4673-BFDA-FCCC47C46356}" srcOrd="1" destOrd="0" presId="urn:microsoft.com/office/officeart/2005/8/layout/list1"/>
    <dgm:cxn modelId="{E839F9AF-1B31-4751-B615-FB4DC88F0ECD}" type="presParOf" srcId="{79D70E07-6CF5-4CFA-A766-8BDD6D5DC879}" destId="{4F77BA24-C157-481A-BDDB-732105469ECF}" srcOrd="9" destOrd="0" presId="urn:microsoft.com/office/officeart/2005/8/layout/list1"/>
    <dgm:cxn modelId="{045A15AA-4425-4D48-A690-73E447C3A599}" type="presParOf" srcId="{79D70E07-6CF5-4CFA-A766-8BDD6D5DC879}" destId="{D66B96B7-1ADF-45A6-9E83-4230D07D2DD9}" srcOrd="10" destOrd="0" presId="urn:microsoft.com/office/officeart/2005/8/layout/list1"/>
    <dgm:cxn modelId="{F6D73663-FC29-43A1-80BC-D091D3BEDECE}" type="presParOf" srcId="{79D70E07-6CF5-4CFA-A766-8BDD6D5DC879}" destId="{382A71DE-63EC-4BCA-BE09-2FBA662C9505}" srcOrd="11" destOrd="0" presId="urn:microsoft.com/office/officeart/2005/8/layout/list1"/>
    <dgm:cxn modelId="{142F2B0B-F572-4A84-8C5B-1C05F9AAE748}" type="presParOf" srcId="{79D70E07-6CF5-4CFA-A766-8BDD6D5DC879}" destId="{8F61DC72-ED70-4B28-8DC7-E7AA611AF076}" srcOrd="12" destOrd="0" presId="urn:microsoft.com/office/officeart/2005/8/layout/list1"/>
    <dgm:cxn modelId="{B69F8238-C123-4883-844B-BF4401362890}" type="presParOf" srcId="{8F61DC72-ED70-4B28-8DC7-E7AA611AF076}" destId="{BC16A0F6-7E99-45E3-BF62-DC960A86D7FF}" srcOrd="0" destOrd="0" presId="urn:microsoft.com/office/officeart/2005/8/layout/list1"/>
    <dgm:cxn modelId="{75DF34B1-ED79-4021-8DCB-02DCD5FECDCD}" type="presParOf" srcId="{8F61DC72-ED70-4B28-8DC7-E7AA611AF076}" destId="{D5BBA168-E146-4C19-AD1C-54CF05607095}" srcOrd="1" destOrd="0" presId="urn:microsoft.com/office/officeart/2005/8/layout/list1"/>
    <dgm:cxn modelId="{3B89163F-1544-4AEF-9D5E-8DA1A8EC2293}" type="presParOf" srcId="{79D70E07-6CF5-4CFA-A766-8BDD6D5DC879}" destId="{DC5EE24F-374B-4793-BE15-68460F5BC492}" srcOrd="13" destOrd="0" presId="urn:microsoft.com/office/officeart/2005/8/layout/list1"/>
    <dgm:cxn modelId="{0A19890A-7B69-49F2-A9C9-CAD8D53DFE25}" type="presParOf" srcId="{79D70E07-6CF5-4CFA-A766-8BDD6D5DC879}" destId="{91AF9334-8C37-43A5-9686-4F30E62DC7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A77BB-B693-418C-8D3D-29A27948A256}">
      <dsp:nvSpPr>
        <dsp:cNvPr id="0" name=""/>
        <dsp:cNvSpPr/>
      </dsp:nvSpPr>
      <dsp:spPr>
        <a:xfrm>
          <a:off x="0" y="394733"/>
          <a:ext cx="89154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8AFD7-D165-4A90-9023-AB7253346ABE}">
      <dsp:nvSpPr>
        <dsp:cNvPr id="0" name=""/>
        <dsp:cNvSpPr/>
      </dsp:nvSpPr>
      <dsp:spPr>
        <a:xfrm>
          <a:off x="445770" y="10973"/>
          <a:ext cx="62407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Mở đầu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237" y="48440"/>
        <a:ext cx="6165846" cy="692586"/>
      </dsp:txXfrm>
    </dsp:sp>
    <dsp:sp modelId="{C7212BBE-448E-4D2A-BBE6-DD45BDDC64E3}">
      <dsp:nvSpPr>
        <dsp:cNvPr id="0" name=""/>
        <dsp:cNvSpPr/>
      </dsp:nvSpPr>
      <dsp:spPr>
        <a:xfrm>
          <a:off x="0" y="1574093"/>
          <a:ext cx="89154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FD0CC-F29D-4971-9B1A-A8C6E5B2EAF8}">
      <dsp:nvSpPr>
        <dsp:cNvPr id="0" name=""/>
        <dsp:cNvSpPr/>
      </dsp:nvSpPr>
      <dsp:spPr>
        <a:xfrm>
          <a:off x="445770" y="1190333"/>
          <a:ext cx="62407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Nội dung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237" y="1227800"/>
        <a:ext cx="6165846" cy="692586"/>
      </dsp:txXfrm>
    </dsp:sp>
    <dsp:sp modelId="{D66B96B7-1ADF-45A6-9E83-4230D07D2DD9}">
      <dsp:nvSpPr>
        <dsp:cNvPr id="0" name=""/>
        <dsp:cNvSpPr/>
      </dsp:nvSpPr>
      <dsp:spPr>
        <a:xfrm>
          <a:off x="0" y="2753453"/>
          <a:ext cx="89154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AD912-4855-4673-BFDA-FCCC47C46356}">
      <dsp:nvSpPr>
        <dsp:cNvPr id="0" name=""/>
        <dsp:cNvSpPr/>
      </dsp:nvSpPr>
      <dsp:spPr>
        <a:xfrm>
          <a:off x="445770" y="2369693"/>
          <a:ext cx="62407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237" y="2407160"/>
        <a:ext cx="6165846" cy="692586"/>
      </dsp:txXfrm>
    </dsp:sp>
    <dsp:sp modelId="{91AF9334-8C37-43A5-9686-4F30E62DC7E9}">
      <dsp:nvSpPr>
        <dsp:cNvPr id="0" name=""/>
        <dsp:cNvSpPr/>
      </dsp:nvSpPr>
      <dsp:spPr>
        <a:xfrm>
          <a:off x="0" y="3932813"/>
          <a:ext cx="89154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BA168-E146-4C19-AD1C-54CF05607095}">
      <dsp:nvSpPr>
        <dsp:cNvPr id="0" name=""/>
        <dsp:cNvSpPr/>
      </dsp:nvSpPr>
      <dsp:spPr>
        <a:xfrm>
          <a:off x="445770" y="3549053"/>
          <a:ext cx="62407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trình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237" y="3586520"/>
        <a:ext cx="616584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8" y="2883663"/>
            <a:ext cx="8915399" cy="3020000"/>
          </a:xfrm>
        </p:spPr>
        <p:txBody>
          <a:bodyPr>
            <a:normAutofit fontScale="92500"/>
          </a:bodyPr>
          <a:lstStyle/>
          <a:p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</a:p>
          <a:p>
            <a:pPr algn="ctr"/>
            <a:r>
              <a:rPr lang="en-US" sz="40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 Quản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cửa </a:t>
            </a:r>
            <a:r>
              <a:rPr lang="en-US" sz="40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 sách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Trần Đỗ Thu Hà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 Thu Hòa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89218" y="132010"/>
            <a:ext cx="8915399" cy="1361940"/>
          </a:xfrm>
        </p:spPr>
        <p:txBody>
          <a:bodyPr/>
          <a:lstStyle/>
          <a:p>
            <a:pPr algn="ctr"/>
            <a:r>
              <a:rPr lang="en-US" sz="8000" b="1" smtClean="0">
                <a:ln/>
                <a:solidFill>
                  <a:schemeClr val="bg2">
                    <a:lumMod val="25000"/>
                  </a:schemeClr>
                </a:solidFill>
                <a:effectLst>
                  <a:glow rad="101600">
                    <a:srgbClr val="E87D37">
                      <a:satMod val="175000"/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LỚN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Ảnh 4" descr="4a16b6dd_2d3acf8c_logo-ute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7792" y="1585306"/>
            <a:ext cx="1905000" cy="12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803" y="186229"/>
            <a:ext cx="8911687" cy="702414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CÔNG 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085" y="1352282"/>
            <a:ext cx="8915400" cy="476500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sát thực tế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ứng dụng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thiện các chức năng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chạy thử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0164" y="-25758"/>
            <a:ext cx="7239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CHƯƠNG TRÌNH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15" y="1289540"/>
            <a:ext cx="8299940" cy="49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9488" y="0"/>
            <a:ext cx="6995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15" y="1230925"/>
            <a:ext cx="8733692" cy="493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0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85" y="131741"/>
            <a:ext cx="6504183" cy="7943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THỂ LOẠI</a:t>
            </a:r>
            <a:b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07" y="1242646"/>
            <a:ext cx="88978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0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38" y="8"/>
            <a:ext cx="8911687" cy="8061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 XUẤT BẢN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242655"/>
            <a:ext cx="9132279" cy="498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3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06" y="105508"/>
            <a:ext cx="8911687" cy="7240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KHÁCH HÀNG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9" y="1230924"/>
            <a:ext cx="8745415" cy="49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54" y="8"/>
            <a:ext cx="8911687" cy="7268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4" y="1512276"/>
            <a:ext cx="8768861" cy="468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0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509" y="166910"/>
            <a:ext cx="9706707" cy="571644"/>
          </a:xfrm>
        </p:spPr>
        <p:txBody>
          <a:bodyPr>
            <a:noAutofit/>
          </a:bodyPr>
          <a:lstStyle/>
          <a:p>
            <a:r>
              <a:rPr lang="en-US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 DIỆN QUẢN LÝ HÓA ĐƠN NHẬP</a:t>
            </a:r>
            <a:endParaRPr lang="en-US" sz="4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5" y="1524001"/>
            <a:ext cx="8944708" cy="494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9549" y="0"/>
            <a:ext cx="91893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 BÁN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08" y="1230927"/>
            <a:ext cx="9444552" cy="481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2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0164" y="-25758"/>
            <a:ext cx="5861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5"/>
            <a:ext cx="9460523" cy="488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4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31" y="392290"/>
            <a:ext cx="8911687" cy="6380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48679"/>
              </p:ext>
            </p:extLst>
          </p:nvPr>
        </p:nvGraphicFramePr>
        <p:xfrm>
          <a:off x="2589213" y="1312867"/>
          <a:ext cx="8915400" cy="45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6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30" y="624112"/>
            <a:ext cx="8911687" cy="71529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9410"/>
            <a:ext cx="8915400" cy="45718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chương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“QUẢN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CỬA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được yêu cầu cơ bản của người sử dụng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x-none" sz="2400">
                <a:latin typeface="Times New Roman" pitchFamily="18" charset="0"/>
                <a:cs typeface="Times New Roman" pitchFamily="18" charset="0"/>
              </a:rPr>
              <a:t>Giao diện chương trình dễ sử dụng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thân thiện, thuận tiện cho người dùng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Thống </a:t>
            </a:r>
            <a:r>
              <a:rPr lang="x-none" sz="2400">
                <a:latin typeface="Times New Roman" pitchFamily="18" charset="0"/>
                <a:cs typeface="Times New Roman" pitchFamily="18" charset="0"/>
              </a:rPr>
              <a:t>kê được doanh thu cũng như chi tiêu của cửa hàng trong một ngày, một tháng và một năm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chưa nhanh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chức năng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ngoại 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852" y="199292"/>
            <a:ext cx="8911687" cy="724044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427" y="99646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Đã theo dõi bài thuyết trình của em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30" y="482442"/>
            <a:ext cx="8911687" cy="70241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9"/>
            <a:ext cx="8915400" cy="454606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lý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sách, loại sách, nhân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 xuất bản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hóa đơn còn khó khăn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thống kê của cửa hàng mất thời gian và độ chính xác chưa cao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sách, loại sách,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viên,... Tốn nhiều thời gian và công sức.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vậy, cần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một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công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bán sách nhanh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hơn, hiệu quả hơn, tiết kiệm được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 hơn.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30" y="418056"/>
            <a:ext cx="8911687" cy="6637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51"/>
            <a:ext cx="8915400" cy="45975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chính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thức cơ bản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use-case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lớp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công việc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285" y="96572"/>
            <a:ext cx="8911687" cy="770936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ĐỐI TƯỢNG CHÍNH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567" y="144193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sách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thể loại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nhà xuất bản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khách hàng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nhân viên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hóa đơn nhập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Quản lý hóa đơn xuất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622" y="131740"/>
            <a:ext cx="8911687" cy="724044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PHƯƠNG THỨC CƠ BẢN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46269" y="1593930"/>
            <a:ext cx="1014323" cy="101432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79125" y="1619108"/>
            <a:ext cx="1014323" cy="101432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09877" y="1598735"/>
            <a:ext cx="1014323" cy="101432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46265" y="1571118"/>
            <a:ext cx="1014323" cy="101432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07324" y="1904108"/>
            <a:ext cx="492213" cy="471506"/>
            <a:chOff x="9412289" y="1584325"/>
            <a:chExt cx="490537" cy="469900"/>
          </a:xfrm>
          <a:solidFill>
            <a:schemeClr val="bg1"/>
          </a:solidFill>
        </p:grpSpPr>
        <p:sp>
          <p:nvSpPr>
            <p:cNvPr id="35" name="Freeform 23"/>
            <p:cNvSpPr>
              <a:spLocks noEditPoints="1"/>
            </p:cNvSpPr>
            <p:nvPr/>
          </p:nvSpPr>
          <p:spPr bwMode="auto">
            <a:xfrm>
              <a:off x="9412289" y="1584325"/>
              <a:ext cx="490537" cy="469900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9472613" y="1646238"/>
              <a:ext cx="369887" cy="246063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7 w 96"/>
                <a:gd name="T19" fmla="*/ 4 h 64"/>
                <a:gd name="T20" fmla="*/ 89 w 96"/>
                <a:gd name="T21" fmla="*/ 4 h 64"/>
                <a:gd name="T22" fmla="*/ 92 w 96"/>
                <a:gd name="T23" fmla="*/ 7 h 64"/>
                <a:gd name="T24" fmla="*/ 92 w 96"/>
                <a:gd name="T25" fmla="*/ 23 h 64"/>
                <a:gd name="T26" fmla="*/ 76 w 96"/>
                <a:gd name="T27" fmla="*/ 41 h 64"/>
                <a:gd name="T28" fmla="*/ 62 w 96"/>
                <a:gd name="T29" fmla="*/ 23 h 64"/>
                <a:gd name="T30" fmla="*/ 60 w 96"/>
                <a:gd name="T31" fmla="*/ 22 h 64"/>
                <a:gd name="T32" fmla="*/ 58 w 96"/>
                <a:gd name="T33" fmla="*/ 23 h 64"/>
                <a:gd name="T34" fmla="*/ 40 w 96"/>
                <a:gd name="T35" fmla="*/ 49 h 64"/>
                <a:gd name="T36" fmla="*/ 25 w 96"/>
                <a:gd name="T37" fmla="*/ 34 h 64"/>
                <a:gd name="T38" fmla="*/ 23 w 96"/>
                <a:gd name="T39" fmla="*/ 34 h 64"/>
                <a:gd name="T40" fmla="*/ 4 w 96"/>
                <a:gd name="T41" fmla="*/ 51 h 64"/>
                <a:gd name="T42" fmla="*/ 4 w 96"/>
                <a:gd name="T43" fmla="*/ 7 h 64"/>
                <a:gd name="T44" fmla="*/ 7 w 96"/>
                <a:gd name="T45" fmla="*/ 4 h 64"/>
                <a:gd name="T46" fmla="*/ 89 w 96"/>
                <a:gd name="T47" fmla="*/ 60 h 64"/>
                <a:gd name="T48" fmla="*/ 7 w 96"/>
                <a:gd name="T49" fmla="*/ 60 h 64"/>
                <a:gd name="T50" fmla="*/ 4 w 96"/>
                <a:gd name="T51" fmla="*/ 57 h 64"/>
                <a:gd name="T52" fmla="*/ 4 w 96"/>
                <a:gd name="T53" fmla="*/ 57 h 64"/>
                <a:gd name="T54" fmla="*/ 24 w 96"/>
                <a:gd name="T55" fmla="*/ 39 h 64"/>
                <a:gd name="T56" fmla="*/ 39 w 96"/>
                <a:gd name="T57" fmla="*/ 53 h 64"/>
                <a:gd name="T58" fmla="*/ 40 w 96"/>
                <a:gd name="T59" fmla="*/ 54 h 64"/>
                <a:gd name="T60" fmla="*/ 42 w 96"/>
                <a:gd name="T61" fmla="*/ 53 h 64"/>
                <a:gd name="T62" fmla="*/ 60 w 96"/>
                <a:gd name="T63" fmla="*/ 27 h 64"/>
                <a:gd name="T64" fmla="*/ 74 w 96"/>
                <a:gd name="T65" fmla="*/ 46 h 64"/>
                <a:gd name="T66" fmla="*/ 76 w 96"/>
                <a:gd name="T67" fmla="*/ 46 h 64"/>
                <a:gd name="T68" fmla="*/ 77 w 96"/>
                <a:gd name="T69" fmla="*/ 46 h 64"/>
                <a:gd name="T70" fmla="*/ 92 w 96"/>
                <a:gd name="T71" fmla="*/ 29 h 64"/>
                <a:gd name="T72" fmla="*/ 92 w 96"/>
                <a:gd name="T73" fmla="*/ 57 h 64"/>
                <a:gd name="T74" fmla="*/ 89 w 96"/>
                <a:gd name="T7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7" y="4"/>
                  </a:move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9" y="22"/>
                    <a:pt x="58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3" y="34"/>
                    <a:pt x="23" y="3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lose/>
                  <a:moveTo>
                    <a:pt x="89" y="60"/>
                  </a:move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1" y="54"/>
                    <a:pt x="41" y="53"/>
                    <a:pt x="42" y="53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6"/>
                    <a:pt x="75" y="46"/>
                    <a:pt x="76" y="46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9"/>
                    <a:pt x="91" y="60"/>
                    <a:pt x="89" y="6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9634538" y="1900238"/>
              <a:ext cx="46037" cy="46038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</p:grpSp>
      <p:sp>
        <p:nvSpPr>
          <p:cNvPr id="38" name="Freeform 19"/>
          <p:cNvSpPr>
            <a:spLocks noEditPoints="1"/>
          </p:cNvSpPr>
          <p:nvPr/>
        </p:nvSpPr>
        <p:spPr bwMode="auto">
          <a:xfrm>
            <a:off x="4671253" y="1813827"/>
            <a:ext cx="503729" cy="48354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6265178" y="1846227"/>
            <a:ext cx="503729" cy="48354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0" name="AutoShape 100"/>
          <p:cNvSpPr>
            <a:spLocks/>
          </p:cNvSpPr>
          <p:nvPr/>
        </p:nvSpPr>
        <p:spPr bwMode="auto">
          <a:xfrm>
            <a:off x="7715158" y="1907455"/>
            <a:ext cx="438519" cy="3968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ln/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38100" tIns="38100" rIns="38100" bIns="38100" anchor="ctr"/>
          <a:lstStyle/>
          <a:p>
            <a:pPr defTabSz="457189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6290" y="1875071"/>
            <a:ext cx="25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+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13065" y="2807677"/>
            <a:ext cx="108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ea typeface="Open Sans" pitchFamily="34" charset="0"/>
                <a:cs typeface="Times New Roman" pitchFamily="18" charset="0"/>
              </a:rPr>
              <a:t>Hiển thị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31893" y="3341085"/>
            <a:ext cx="16430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ms-MY" smtClean="0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Luôn </a:t>
            </a:r>
            <a:r>
              <a:rPr lang="ms-MY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luôn hiển thị danh sách </a:t>
            </a:r>
            <a:r>
              <a:rPr lang="ms-MY" smtClean="0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đối tượng </a:t>
            </a:r>
            <a:r>
              <a:rPr lang="ms-MY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giúp người quản lý dễ dàng lắm </a:t>
            </a:r>
            <a:r>
              <a:rPr lang="ms-MY" smtClean="0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bắt</a:t>
            </a:r>
          </a:p>
          <a:p>
            <a:pPr marL="171450" indent="-171450" algn="ctr">
              <a:buFontTx/>
              <a:buChar char="-"/>
            </a:pPr>
            <a:r>
              <a:rPr lang="ms-MY" smtClean="0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thông tin</a:t>
            </a:r>
          </a:p>
          <a:p>
            <a:pPr algn="ctr"/>
            <a:r>
              <a:rPr lang="ms-MY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t</a:t>
            </a:r>
            <a:r>
              <a:rPr lang="ms-MY" smtClean="0">
                <a:latin typeface="Times New Roman" pitchFamily="18" charset="0"/>
                <a:ea typeface="Open Sans Light" pitchFamily="34" charset="0"/>
                <a:cs typeface="Times New Roman" pitchFamily="18" charset="0"/>
              </a:rPr>
              <a:t>ính năng hiển thị dạng bảng trực quan</a:t>
            </a:r>
            <a:r>
              <a:rPr lang="ms-MY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  <a:endParaRPr lang="en-US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44" name="Group 53"/>
          <p:cNvGrpSpPr/>
          <p:nvPr/>
        </p:nvGrpSpPr>
        <p:grpSpPr>
          <a:xfrm>
            <a:off x="4224569" y="2803722"/>
            <a:ext cx="1643075" cy="1179731"/>
            <a:chOff x="2438758" y="3429006"/>
            <a:chExt cx="1643074" cy="1179731"/>
          </a:xfrm>
        </p:grpSpPr>
        <p:sp>
          <p:nvSpPr>
            <p:cNvPr id="45" name="Rectangle 44"/>
            <p:cNvSpPr/>
            <p:nvPr/>
          </p:nvSpPr>
          <p:spPr>
            <a:xfrm>
              <a:off x="2438758" y="3962406"/>
              <a:ext cx="16430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- </a:t>
              </a:r>
              <a:r>
                <a:rPr lang="ms-MY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Thêm </a:t>
              </a:r>
              <a:r>
                <a:rPr lang="ms-MY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một </a:t>
              </a:r>
              <a:r>
                <a:rPr lang="ms-MY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đối tượng mới</a:t>
              </a:r>
              <a:endParaRPr lang="ms-MY">
                <a:latin typeface="Times New Roman" pitchFamily="18" charset="0"/>
                <a:ea typeface="Open Sans Light" pitchFamily="34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7265" y="3429006"/>
              <a:ext cx="7825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pitchFamily="18" charset="0"/>
                  <a:ea typeface="Open Sans" pitchFamily="34" charset="0"/>
                  <a:cs typeface="Times New Roman" pitchFamily="18" charset="0"/>
                </a:rPr>
                <a:t>T</a:t>
              </a:r>
              <a:r>
                <a:rPr lang="en-US" sz="2000" smtClean="0">
                  <a:latin typeface="Times New Roman" pitchFamily="18" charset="0"/>
                  <a:ea typeface="Open Sans" pitchFamily="34" charset="0"/>
                  <a:cs typeface="Times New Roman" pitchFamily="18" charset="0"/>
                </a:rPr>
                <a:t>hêm</a:t>
              </a:r>
              <a:endParaRPr lang="en-US" sz="2000">
                <a:latin typeface="Times New Roman" pitchFamily="18" charset="0"/>
                <a:ea typeface="Open Sans" pitchFamily="34" charset="0"/>
                <a:cs typeface="Times New Roman" pitchFamily="18" charset="0"/>
              </a:endParaRPr>
            </a:p>
          </p:txBody>
        </p:sp>
      </p:grpSp>
      <p:grpSp>
        <p:nvGrpSpPr>
          <p:cNvPr id="47" name="Group 67"/>
          <p:cNvGrpSpPr/>
          <p:nvPr/>
        </p:nvGrpSpPr>
        <p:grpSpPr>
          <a:xfrm>
            <a:off x="5695501" y="2803412"/>
            <a:ext cx="1643075" cy="3056861"/>
            <a:chOff x="7018203" y="3429006"/>
            <a:chExt cx="1643074" cy="3056861"/>
          </a:xfrm>
        </p:grpSpPr>
        <p:sp>
          <p:nvSpPr>
            <p:cNvPr id="48" name="Rectangle 47"/>
            <p:cNvSpPr/>
            <p:nvPr/>
          </p:nvSpPr>
          <p:spPr>
            <a:xfrm>
              <a:off x="7018203" y="3900544"/>
              <a:ext cx="164307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- </a:t>
              </a:r>
              <a:r>
                <a:rPr lang="ms-MY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Cho </a:t>
              </a:r>
              <a:r>
                <a:rPr lang="ms-MY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phép chỉnh sửa thông tin sản phẩm nếu thông tin chưa chính xác</a:t>
              </a:r>
            </a:p>
            <a:p>
              <a:pPr algn="ctr"/>
              <a:r>
                <a:rPr lang="ms-MY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  -    Cho </a:t>
              </a:r>
              <a:r>
                <a:rPr lang="ms-MY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phép bỏ qua các trường không cần sửa</a:t>
              </a:r>
              <a:endParaRPr lang="en-US">
                <a:latin typeface="Times New Roman" pitchFamily="18" charset="0"/>
                <a:ea typeface="Open Sans Light" pitchFamily="34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8157" y="3429006"/>
              <a:ext cx="5806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latin typeface="Times New Roman" pitchFamily="18" charset="0"/>
                  <a:ea typeface="Open Sans" pitchFamily="34" charset="0"/>
                  <a:cs typeface="Times New Roman" pitchFamily="18" charset="0"/>
                </a:rPr>
                <a:t>Sửa</a:t>
              </a:r>
              <a:endParaRPr lang="en-US" sz="2000">
                <a:latin typeface="Times New Roman" pitchFamily="18" charset="0"/>
                <a:ea typeface="Open Sans" pitchFamily="34" charset="0"/>
                <a:cs typeface="Times New Roman" pitchFamily="18" charset="0"/>
              </a:endParaRPr>
            </a:p>
          </p:txBody>
        </p:sp>
      </p:grpSp>
      <p:grpSp>
        <p:nvGrpSpPr>
          <p:cNvPr id="50" name="Group 52"/>
          <p:cNvGrpSpPr/>
          <p:nvPr/>
        </p:nvGrpSpPr>
        <p:grpSpPr>
          <a:xfrm>
            <a:off x="7131889" y="2807678"/>
            <a:ext cx="1643075" cy="1707446"/>
            <a:chOff x="629853" y="3127132"/>
            <a:chExt cx="1643074" cy="1707445"/>
          </a:xfrm>
        </p:grpSpPr>
        <p:sp>
          <p:nvSpPr>
            <p:cNvPr id="51" name="Rectangle 50"/>
            <p:cNvSpPr/>
            <p:nvPr/>
          </p:nvSpPr>
          <p:spPr>
            <a:xfrm>
              <a:off x="629853" y="3634249"/>
              <a:ext cx="1643074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Xóa một </a:t>
              </a:r>
              <a:r>
                <a:rPr lang="ms-MY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đối tượng khi </a:t>
              </a:r>
              <a:r>
                <a:rPr lang="ms-MY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nó không còn cần thiết</a:t>
              </a:r>
              <a:endParaRPr lang="en-US">
                <a:latin typeface="Times New Roman" pitchFamily="18" charset="0"/>
                <a:ea typeface="Open Sans Light" pitchFamily="34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0360" y="3127132"/>
              <a:ext cx="612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latin typeface="Times New Roman" pitchFamily="18" charset="0"/>
                  <a:ea typeface="Open Sans" pitchFamily="34" charset="0"/>
                  <a:cs typeface="Times New Roman" pitchFamily="18" charset="0"/>
                </a:rPr>
                <a:t>Xóa</a:t>
              </a:r>
              <a:endParaRPr lang="en-US" sz="2000">
                <a:latin typeface="Times New Roman" pitchFamily="18" charset="0"/>
                <a:ea typeface="Open Sans" pitchFamily="34" charset="0"/>
                <a:cs typeface="Times New Roman" pitchFamily="18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8915009" y="1580837"/>
            <a:ext cx="1014323" cy="101432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9067169" y="1867945"/>
            <a:ext cx="359683" cy="500332"/>
          </a:xfrm>
          <a:custGeom>
            <a:avLst/>
            <a:gdLst/>
            <a:ahLst/>
            <a:cxnLst>
              <a:cxn ang="0">
                <a:pos x="125" y="101"/>
              </a:cxn>
              <a:cxn ang="0">
                <a:pos x="125" y="231"/>
              </a:cxn>
              <a:cxn ang="0">
                <a:pos x="125" y="231"/>
              </a:cxn>
              <a:cxn ang="0">
                <a:pos x="124" y="237"/>
              </a:cxn>
              <a:cxn ang="0">
                <a:pos x="122" y="243"/>
              </a:cxn>
              <a:cxn ang="0">
                <a:pos x="119" y="248"/>
              </a:cxn>
              <a:cxn ang="0">
                <a:pos x="115" y="253"/>
              </a:cxn>
              <a:cxn ang="0">
                <a:pos x="110" y="257"/>
              </a:cxn>
              <a:cxn ang="0">
                <a:pos x="105" y="260"/>
              </a:cxn>
              <a:cxn ang="0">
                <a:pos x="99" y="262"/>
              </a:cxn>
              <a:cxn ang="0">
                <a:pos x="93" y="263"/>
              </a:cxn>
              <a:cxn ang="0">
                <a:pos x="93" y="263"/>
              </a:cxn>
              <a:cxn ang="0">
                <a:pos x="93" y="263"/>
              </a:cxn>
              <a:cxn ang="0">
                <a:pos x="87" y="262"/>
              </a:cxn>
              <a:cxn ang="0">
                <a:pos x="80" y="260"/>
              </a:cxn>
              <a:cxn ang="0">
                <a:pos x="74" y="257"/>
              </a:cxn>
              <a:cxn ang="0">
                <a:pos x="69" y="253"/>
              </a:cxn>
              <a:cxn ang="0">
                <a:pos x="66" y="248"/>
              </a:cxn>
              <a:cxn ang="0">
                <a:pos x="63" y="243"/>
              </a:cxn>
              <a:cxn ang="0">
                <a:pos x="61" y="237"/>
              </a:cxn>
              <a:cxn ang="0">
                <a:pos x="61" y="231"/>
              </a:cxn>
              <a:cxn ang="0">
                <a:pos x="61" y="101"/>
              </a:cxn>
              <a:cxn ang="0">
                <a:pos x="16" y="101"/>
              </a:cxn>
              <a:cxn ang="0">
                <a:pos x="16" y="101"/>
              </a:cxn>
              <a:cxn ang="0">
                <a:pos x="10" y="100"/>
              </a:cxn>
              <a:cxn ang="0">
                <a:pos x="5" y="99"/>
              </a:cxn>
              <a:cxn ang="0">
                <a:pos x="1" y="95"/>
              </a:cxn>
              <a:cxn ang="0">
                <a:pos x="0" y="91"/>
              </a:cxn>
              <a:cxn ang="0">
                <a:pos x="0" y="87"/>
              </a:cxn>
              <a:cxn ang="0">
                <a:pos x="0" y="82"/>
              </a:cxn>
              <a:cxn ang="0">
                <a:pos x="3" y="77"/>
              </a:cxn>
              <a:cxn ang="0">
                <a:pos x="7" y="73"/>
              </a:cxn>
              <a:cxn ang="0">
                <a:pos x="69" y="11"/>
              </a:cxn>
              <a:cxn ang="0">
                <a:pos x="69" y="11"/>
              </a:cxn>
              <a:cxn ang="0">
                <a:pos x="75" y="6"/>
              </a:cxn>
              <a:cxn ang="0">
                <a:pos x="80" y="2"/>
              </a:cxn>
              <a:cxn ang="0">
                <a:pos x="87" y="0"/>
              </a:cxn>
              <a:cxn ang="0">
                <a:pos x="93" y="0"/>
              </a:cxn>
              <a:cxn ang="0">
                <a:pos x="98" y="0"/>
              </a:cxn>
              <a:cxn ang="0">
                <a:pos x="104" y="2"/>
              </a:cxn>
              <a:cxn ang="0">
                <a:pos x="110" y="6"/>
              </a:cxn>
              <a:cxn ang="0">
                <a:pos x="115" y="11"/>
              </a:cxn>
              <a:cxn ang="0">
                <a:pos x="178" y="73"/>
              </a:cxn>
              <a:cxn ang="0">
                <a:pos x="178" y="73"/>
              </a:cxn>
              <a:cxn ang="0">
                <a:pos x="182" y="77"/>
              </a:cxn>
              <a:cxn ang="0">
                <a:pos x="184" y="82"/>
              </a:cxn>
              <a:cxn ang="0">
                <a:pos x="184" y="86"/>
              </a:cxn>
              <a:cxn ang="0">
                <a:pos x="184" y="91"/>
              </a:cxn>
              <a:cxn ang="0">
                <a:pos x="182" y="95"/>
              </a:cxn>
              <a:cxn ang="0">
                <a:pos x="178" y="97"/>
              </a:cxn>
              <a:cxn ang="0">
                <a:pos x="173" y="100"/>
              </a:cxn>
              <a:cxn ang="0">
                <a:pos x="166" y="101"/>
              </a:cxn>
              <a:cxn ang="0">
                <a:pos x="125" y="101"/>
              </a:cxn>
            </a:cxnLst>
            <a:rect l="0" t="0" r="r" b="b"/>
            <a:pathLst>
              <a:path w="184" h="263">
                <a:moveTo>
                  <a:pt x="125" y="101"/>
                </a:moveTo>
                <a:lnTo>
                  <a:pt x="125" y="231"/>
                </a:lnTo>
                <a:lnTo>
                  <a:pt x="125" y="231"/>
                </a:lnTo>
                <a:lnTo>
                  <a:pt x="124" y="237"/>
                </a:lnTo>
                <a:lnTo>
                  <a:pt x="122" y="243"/>
                </a:lnTo>
                <a:lnTo>
                  <a:pt x="119" y="248"/>
                </a:lnTo>
                <a:lnTo>
                  <a:pt x="115" y="253"/>
                </a:lnTo>
                <a:lnTo>
                  <a:pt x="110" y="257"/>
                </a:lnTo>
                <a:lnTo>
                  <a:pt x="105" y="260"/>
                </a:lnTo>
                <a:lnTo>
                  <a:pt x="99" y="262"/>
                </a:lnTo>
                <a:lnTo>
                  <a:pt x="93" y="263"/>
                </a:lnTo>
                <a:lnTo>
                  <a:pt x="93" y="263"/>
                </a:lnTo>
                <a:lnTo>
                  <a:pt x="93" y="263"/>
                </a:lnTo>
                <a:lnTo>
                  <a:pt x="87" y="262"/>
                </a:lnTo>
                <a:lnTo>
                  <a:pt x="80" y="260"/>
                </a:lnTo>
                <a:lnTo>
                  <a:pt x="74" y="257"/>
                </a:lnTo>
                <a:lnTo>
                  <a:pt x="69" y="253"/>
                </a:lnTo>
                <a:lnTo>
                  <a:pt x="66" y="248"/>
                </a:lnTo>
                <a:lnTo>
                  <a:pt x="63" y="243"/>
                </a:lnTo>
                <a:lnTo>
                  <a:pt x="61" y="237"/>
                </a:lnTo>
                <a:lnTo>
                  <a:pt x="61" y="231"/>
                </a:lnTo>
                <a:lnTo>
                  <a:pt x="61" y="101"/>
                </a:lnTo>
                <a:lnTo>
                  <a:pt x="16" y="101"/>
                </a:lnTo>
                <a:lnTo>
                  <a:pt x="16" y="101"/>
                </a:lnTo>
                <a:lnTo>
                  <a:pt x="10" y="100"/>
                </a:lnTo>
                <a:lnTo>
                  <a:pt x="5" y="99"/>
                </a:lnTo>
                <a:lnTo>
                  <a:pt x="1" y="95"/>
                </a:lnTo>
                <a:lnTo>
                  <a:pt x="0" y="91"/>
                </a:lnTo>
                <a:lnTo>
                  <a:pt x="0" y="87"/>
                </a:lnTo>
                <a:lnTo>
                  <a:pt x="0" y="82"/>
                </a:lnTo>
                <a:lnTo>
                  <a:pt x="3" y="77"/>
                </a:lnTo>
                <a:lnTo>
                  <a:pt x="7" y="73"/>
                </a:lnTo>
                <a:lnTo>
                  <a:pt x="69" y="11"/>
                </a:lnTo>
                <a:lnTo>
                  <a:pt x="69" y="11"/>
                </a:lnTo>
                <a:lnTo>
                  <a:pt x="75" y="6"/>
                </a:lnTo>
                <a:lnTo>
                  <a:pt x="80" y="2"/>
                </a:lnTo>
                <a:lnTo>
                  <a:pt x="87" y="0"/>
                </a:lnTo>
                <a:lnTo>
                  <a:pt x="93" y="0"/>
                </a:lnTo>
                <a:lnTo>
                  <a:pt x="98" y="0"/>
                </a:lnTo>
                <a:lnTo>
                  <a:pt x="104" y="2"/>
                </a:lnTo>
                <a:lnTo>
                  <a:pt x="110" y="6"/>
                </a:lnTo>
                <a:lnTo>
                  <a:pt x="115" y="11"/>
                </a:lnTo>
                <a:lnTo>
                  <a:pt x="178" y="73"/>
                </a:lnTo>
                <a:lnTo>
                  <a:pt x="178" y="73"/>
                </a:lnTo>
                <a:lnTo>
                  <a:pt x="182" y="77"/>
                </a:lnTo>
                <a:lnTo>
                  <a:pt x="184" y="82"/>
                </a:lnTo>
                <a:lnTo>
                  <a:pt x="184" y="86"/>
                </a:lnTo>
                <a:lnTo>
                  <a:pt x="184" y="91"/>
                </a:lnTo>
                <a:lnTo>
                  <a:pt x="182" y="95"/>
                </a:lnTo>
                <a:lnTo>
                  <a:pt x="178" y="97"/>
                </a:lnTo>
                <a:lnTo>
                  <a:pt x="173" y="100"/>
                </a:lnTo>
                <a:lnTo>
                  <a:pt x="166" y="101"/>
                </a:lnTo>
                <a:lnTo>
                  <a:pt x="125" y="101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9360882" y="1870266"/>
            <a:ext cx="360183" cy="512023"/>
          </a:xfrm>
          <a:custGeom>
            <a:avLst/>
            <a:gdLst/>
            <a:ahLst/>
            <a:cxnLst>
              <a:cxn ang="0">
                <a:pos x="126" y="162"/>
              </a:cxn>
              <a:cxn ang="0">
                <a:pos x="126" y="32"/>
              </a:cxn>
              <a:cxn ang="0">
                <a:pos x="126" y="32"/>
              </a:cxn>
              <a:cxn ang="0">
                <a:pos x="125" y="26"/>
              </a:cxn>
              <a:cxn ang="0">
                <a:pos x="123" y="19"/>
              </a:cxn>
              <a:cxn ang="0">
                <a:pos x="120" y="13"/>
              </a:cxn>
              <a:cxn ang="0">
                <a:pos x="116" y="8"/>
              </a:cxn>
              <a:cxn ang="0">
                <a:pos x="111" y="5"/>
              </a:cxn>
              <a:cxn ang="0">
                <a:pos x="106" y="2"/>
              </a:cxn>
              <a:cxn ang="0">
                <a:pos x="100" y="0"/>
              </a:cxn>
              <a:cxn ang="0">
                <a:pos x="94" y="0"/>
              </a:cxn>
              <a:cxn ang="0">
                <a:pos x="94" y="0"/>
              </a:cxn>
              <a:cxn ang="0">
                <a:pos x="94" y="0"/>
              </a:cxn>
              <a:cxn ang="0">
                <a:pos x="86" y="0"/>
              </a:cxn>
              <a:cxn ang="0">
                <a:pos x="80" y="2"/>
              </a:cxn>
              <a:cxn ang="0">
                <a:pos x="75" y="5"/>
              </a:cxn>
              <a:cxn ang="0">
                <a:pos x="70" y="8"/>
              </a:cxn>
              <a:cxn ang="0">
                <a:pos x="66" y="13"/>
              </a:cxn>
              <a:cxn ang="0">
                <a:pos x="64" y="19"/>
              </a:cxn>
              <a:cxn ang="0">
                <a:pos x="62" y="26"/>
              </a:cxn>
              <a:cxn ang="0">
                <a:pos x="62" y="32"/>
              </a:cxn>
              <a:cxn ang="0">
                <a:pos x="62" y="162"/>
              </a:cxn>
              <a:cxn ang="0">
                <a:pos x="17" y="162"/>
              </a:cxn>
              <a:cxn ang="0">
                <a:pos x="17" y="162"/>
              </a:cxn>
              <a:cxn ang="0">
                <a:pos x="11" y="162"/>
              </a:cxn>
              <a:cxn ang="0">
                <a:pos x="6" y="164"/>
              </a:cxn>
              <a:cxn ang="0">
                <a:pos x="2" y="167"/>
              </a:cxn>
              <a:cxn ang="0">
                <a:pos x="1" y="170"/>
              </a:cxn>
              <a:cxn ang="0">
                <a:pos x="0" y="175"/>
              </a:cxn>
              <a:cxn ang="0">
                <a:pos x="1" y="179"/>
              </a:cxn>
              <a:cxn ang="0">
                <a:pos x="3" y="184"/>
              </a:cxn>
              <a:cxn ang="0">
                <a:pos x="7" y="189"/>
              </a:cxn>
              <a:cxn ang="0">
                <a:pos x="70" y="251"/>
              </a:cxn>
              <a:cxn ang="0">
                <a:pos x="70" y="251"/>
              </a:cxn>
              <a:cxn ang="0">
                <a:pos x="76" y="256"/>
              </a:cxn>
              <a:cxn ang="0">
                <a:pos x="81" y="259"/>
              </a:cxn>
              <a:cxn ang="0">
                <a:pos x="88" y="262"/>
              </a:cxn>
              <a:cxn ang="0">
                <a:pos x="92" y="263"/>
              </a:cxn>
              <a:cxn ang="0">
                <a:pos x="99" y="262"/>
              </a:cxn>
              <a:cxn ang="0">
                <a:pos x="105" y="259"/>
              </a:cxn>
              <a:cxn ang="0">
                <a:pos x="110" y="256"/>
              </a:cxn>
              <a:cxn ang="0">
                <a:pos x="116" y="251"/>
              </a:cxn>
              <a:cxn ang="0">
                <a:pos x="179" y="189"/>
              </a:cxn>
              <a:cxn ang="0">
                <a:pos x="179" y="189"/>
              </a:cxn>
              <a:cxn ang="0">
                <a:pos x="183" y="185"/>
              </a:cxn>
              <a:cxn ang="0">
                <a:pos x="184" y="180"/>
              </a:cxn>
              <a:cxn ang="0">
                <a:pos x="185" y="175"/>
              </a:cxn>
              <a:cxn ang="0">
                <a:pos x="185" y="171"/>
              </a:cxn>
              <a:cxn ang="0">
                <a:pos x="183" y="168"/>
              </a:cxn>
              <a:cxn ang="0">
                <a:pos x="179" y="164"/>
              </a:cxn>
              <a:cxn ang="0">
                <a:pos x="173" y="162"/>
              </a:cxn>
              <a:cxn ang="0">
                <a:pos x="165" y="162"/>
              </a:cxn>
              <a:cxn ang="0">
                <a:pos x="126" y="162"/>
              </a:cxn>
            </a:cxnLst>
            <a:rect l="0" t="0" r="r" b="b"/>
            <a:pathLst>
              <a:path w="185" h="263">
                <a:moveTo>
                  <a:pt x="126" y="162"/>
                </a:moveTo>
                <a:lnTo>
                  <a:pt x="126" y="32"/>
                </a:lnTo>
                <a:lnTo>
                  <a:pt x="126" y="32"/>
                </a:lnTo>
                <a:lnTo>
                  <a:pt x="125" y="26"/>
                </a:lnTo>
                <a:lnTo>
                  <a:pt x="123" y="19"/>
                </a:lnTo>
                <a:lnTo>
                  <a:pt x="120" y="13"/>
                </a:lnTo>
                <a:lnTo>
                  <a:pt x="116" y="8"/>
                </a:lnTo>
                <a:lnTo>
                  <a:pt x="111" y="5"/>
                </a:lnTo>
                <a:lnTo>
                  <a:pt x="106" y="2"/>
                </a:lnTo>
                <a:lnTo>
                  <a:pt x="100" y="0"/>
                </a:lnTo>
                <a:lnTo>
                  <a:pt x="94" y="0"/>
                </a:lnTo>
                <a:lnTo>
                  <a:pt x="94" y="0"/>
                </a:lnTo>
                <a:lnTo>
                  <a:pt x="94" y="0"/>
                </a:lnTo>
                <a:lnTo>
                  <a:pt x="86" y="0"/>
                </a:lnTo>
                <a:lnTo>
                  <a:pt x="80" y="2"/>
                </a:lnTo>
                <a:lnTo>
                  <a:pt x="75" y="5"/>
                </a:lnTo>
                <a:lnTo>
                  <a:pt x="70" y="8"/>
                </a:lnTo>
                <a:lnTo>
                  <a:pt x="66" y="13"/>
                </a:lnTo>
                <a:lnTo>
                  <a:pt x="64" y="19"/>
                </a:lnTo>
                <a:lnTo>
                  <a:pt x="62" y="26"/>
                </a:lnTo>
                <a:lnTo>
                  <a:pt x="62" y="32"/>
                </a:lnTo>
                <a:lnTo>
                  <a:pt x="62" y="162"/>
                </a:lnTo>
                <a:lnTo>
                  <a:pt x="17" y="162"/>
                </a:lnTo>
                <a:lnTo>
                  <a:pt x="17" y="162"/>
                </a:lnTo>
                <a:lnTo>
                  <a:pt x="11" y="162"/>
                </a:lnTo>
                <a:lnTo>
                  <a:pt x="6" y="164"/>
                </a:lnTo>
                <a:lnTo>
                  <a:pt x="2" y="167"/>
                </a:lnTo>
                <a:lnTo>
                  <a:pt x="1" y="170"/>
                </a:lnTo>
                <a:lnTo>
                  <a:pt x="0" y="175"/>
                </a:lnTo>
                <a:lnTo>
                  <a:pt x="1" y="179"/>
                </a:lnTo>
                <a:lnTo>
                  <a:pt x="3" y="184"/>
                </a:lnTo>
                <a:lnTo>
                  <a:pt x="7" y="189"/>
                </a:lnTo>
                <a:lnTo>
                  <a:pt x="70" y="251"/>
                </a:lnTo>
                <a:lnTo>
                  <a:pt x="70" y="251"/>
                </a:lnTo>
                <a:lnTo>
                  <a:pt x="76" y="256"/>
                </a:lnTo>
                <a:lnTo>
                  <a:pt x="81" y="259"/>
                </a:lnTo>
                <a:lnTo>
                  <a:pt x="88" y="262"/>
                </a:lnTo>
                <a:lnTo>
                  <a:pt x="92" y="263"/>
                </a:lnTo>
                <a:lnTo>
                  <a:pt x="99" y="262"/>
                </a:lnTo>
                <a:lnTo>
                  <a:pt x="105" y="259"/>
                </a:lnTo>
                <a:lnTo>
                  <a:pt x="110" y="256"/>
                </a:lnTo>
                <a:lnTo>
                  <a:pt x="116" y="251"/>
                </a:lnTo>
                <a:lnTo>
                  <a:pt x="179" y="189"/>
                </a:lnTo>
                <a:lnTo>
                  <a:pt x="179" y="189"/>
                </a:lnTo>
                <a:lnTo>
                  <a:pt x="183" y="185"/>
                </a:lnTo>
                <a:lnTo>
                  <a:pt x="184" y="180"/>
                </a:lnTo>
                <a:lnTo>
                  <a:pt x="185" y="175"/>
                </a:lnTo>
                <a:lnTo>
                  <a:pt x="185" y="171"/>
                </a:lnTo>
                <a:lnTo>
                  <a:pt x="183" y="168"/>
                </a:lnTo>
                <a:lnTo>
                  <a:pt x="179" y="164"/>
                </a:lnTo>
                <a:lnTo>
                  <a:pt x="173" y="162"/>
                </a:lnTo>
                <a:lnTo>
                  <a:pt x="165" y="162"/>
                </a:lnTo>
                <a:lnTo>
                  <a:pt x="126" y="162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grpSp>
        <p:nvGrpSpPr>
          <p:cNvPr id="56" name="Group 67"/>
          <p:cNvGrpSpPr/>
          <p:nvPr/>
        </p:nvGrpSpPr>
        <p:grpSpPr>
          <a:xfrm>
            <a:off x="8832848" y="2810892"/>
            <a:ext cx="1643075" cy="1453515"/>
            <a:chOff x="7016927" y="3429006"/>
            <a:chExt cx="1643074" cy="1453515"/>
          </a:xfrm>
        </p:grpSpPr>
        <p:sp>
          <p:nvSpPr>
            <p:cNvPr id="57" name="Rectangle 56"/>
            <p:cNvSpPr/>
            <p:nvPr/>
          </p:nvSpPr>
          <p:spPr>
            <a:xfrm>
              <a:off x="7016927" y="3959191"/>
              <a:ext cx="16430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latin typeface="Times New Roman" pitchFamily="18" charset="0"/>
                  <a:ea typeface="Open Sans Light" pitchFamily="34" charset="0"/>
                  <a:cs typeface="Times New Roman" pitchFamily="18" charset="0"/>
                </a:rPr>
                <a:t>Tìm kiếm và hiển thị thông tin</a:t>
              </a:r>
              <a:endParaRPr lang="en-US">
                <a:latin typeface="Times New Roman" pitchFamily="18" charset="0"/>
                <a:ea typeface="Open Sans Light" pitchFamily="34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45195" y="3429006"/>
              <a:ext cx="11865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latin typeface="Times New Roman" pitchFamily="18" charset="0"/>
                  <a:ea typeface="Open Sans" pitchFamily="34" charset="0"/>
                  <a:cs typeface="Times New Roman" pitchFamily="18" charset="0"/>
                </a:rPr>
                <a:t>Tìm kiếm</a:t>
              </a:r>
              <a:endParaRPr lang="en-US" sz="2000">
                <a:latin typeface="Times New Roman" pitchFamily="18" charset="0"/>
                <a:ea typeface="Open Sans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4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17" y="340784"/>
            <a:ext cx="8911687" cy="715293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 CASE</a:t>
            </a:r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08" y="1434430"/>
            <a:ext cx="7913077" cy="473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68682" y="211994"/>
            <a:ext cx="8911687" cy="715293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6" y="1242647"/>
            <a:ext cx="8042031" cy="465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8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753" y="387626"/>
            <a:ext cx="8911687" cy="6122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QUAN HỆ</a:t>
            </a:r>
            <a:endParaRPr 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3" y="1312986"/>
            <a:ext cx="8440616" cy="47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6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320</TotalTime>
  <Words>493</Words>
  <Application>Microsoft Office PowerPoint</Application>
  <PresentationFormat>Custom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BÀI TẬP LỚN</vt:lpstr>
      <vt:lpstr>MỤC LỤC</vt:lpstr>
      <vt:lpstr>MỞ ĐẦU</vt:lpstr>
      <vt:lpstr>NỘI DUNG</vt:lpstr>
      <vt:lpstr>CÁC ĐỐI TƯỢNG CHÍNH</vt:lpstr>
      <vt:lpstr>CÁC PHƯƠNG THỨC CƠ BẢN</vt:lpstr>
      <vt:lpstr>BIỂU ĐỒ USE CASE</vt:lpstr>
      <vt:lpstr>BIỂU ĐỒ LỚP</vt:lpstr>
      <vt:lpstr>MÔ HÌNH DỮ LIỆU QUAN HỆ</vt:lpstr>
      <vt:lpstr>TIẾN TRÌNH CÔNG VIỆC</vt:lpstr>
      <vt:lpstr>PowerPoint Presentation</vt:lpstr>
      <vt:lpstr>PowerPoint Presentation</vt:lpstr>
      <vt:lpstr>GIAO DIỆN QUẢN LÝ THỂ LOẠI </vt:lpstr>
      <vt:lpstr>GIAO DIỆN QUẢN LÝ NHÀ XUẤT BẢN </vt:lpstr>
      <vt:lpstr>GIAO DIỆN QUẢN LÝ KHÁCH HÀNG </vt:lpstr>
      <vt:lpstr>GIAO DIỆN QUẢN LÝ NHÂN VIÊN </vt:lpstr>
      <vt:lpstr>GIAO DIỆN QUẢN LÝ HÓA ĐƠN NHẬP</vt:lpstr>
      <vt:lpstr>PowerPoint Presentation</vt:lpstr>
      <vt:lpstr>PowerPoint Presentation</vt:lpstr>
      <vt:lpstr>KẾT LUẬN</vt:lpstr>
      <vt:lpstr>CẢM ƠN THẦY CÔ VÀ CÁC BẠN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2</dc:title>
  <dc:creator>Cẩm Nhung Đào</dc:creator>
  <cp:lastModifiedBy>Viettel</cp:lastModifiedBy>
  <cp:revision>56</cp:revision>
  <dcterms:created xsi:type="dcterms:W3CDTF">2019-05-08T03:33:48Z</dcterms:created>
  <dcterms:modified xsi:type="dcterms:W3CDTF">2020-07-04T09:25:46Z</dcterms:modified>
</cp:coreProperties>
</file>