
<file path=[Content_Types].xml><?xml version="1.0" encoding="utf-8"?>
<Types xmlns="http://schemas.openxmlformats.org/package/2006/content-types">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slides/slide2.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s/slide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72" r:id="rId1"/>
  </p:sldMasterIdLst>
  <p:sldIdLst>
    <p:sldId id="256" r:id="rId2"/>
    <p:sldId id="257" r:id="rId3"/>
    <p:sldId id="259" r:id="rId4"/>
    <p:sldId id="261" r:id="rId5"/>
    <p:sldId id="263" r:id="rId6"/>
    <p:sldId id="281" r:id="rId7"/>
    <p:sldId id="266" r:id="rId8"/>
    <p:sldId id="260" r:id="rId9"/>
    <p:sldId id="262" r:id="rId10"/>
    <p:sldId id="268" r:id="rId11"/>
    <p:sldId id="269" r:id="rId12"/>
    <p:sldId id="270" r:id="rId13"/>
    <p:sldId id="271" r:id="rId14"/>
    <p:sldId id="272" r:id="rId15"/>
    <p:sldId id="283" r:id="rId16"/>
    <p:sldId id="284" r:id="rId17"/>
    <p:sldId id="285" r:id="rId18"/>
    <p:sldId id="286" r:id="rId19"/>
    <p:sldId id="287" r:id="rId20"/>
    <p:sldId id="288" r:id="rId21"/>
    <p:sldId id="273" r:id="rId22"/>
    <p:sldId id="279" r:id="rId23"/>
    <p:sldId id="274" r:id="rId24"/>
    <p:sldId id="289" r:id="rId25"/>
    <p:sldId id="267" r:id="rId26"/>
    <p:sldId id="280" r:id="rId27"/>
    <p:sldId id="275" r:id="rId28"/>
    <p:sldId id="264" r:id="rId29"/>
    <p:sldId id="276" r:id="rId30"/>
    <p:sldId id="277" r:id="rId31"/>
    <p:sldId id="278" r:id="rId32"/>
    <p:sldId id="282" r:id="rId33"/>
    <p:sldId id="258" r:id="rId34"/>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p:cViewPr varScale="1">
        <p:scale>
          <a:sx n="98" d="100"/>
          <a:sy n="98" d="100"/>
        </p:scale>
        <p:origin x="-640"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5" Type="http://schemas.openxmlformats.org/officeDocument/2006/relationships/printerSettings" Target="printerSettings/printerSettings1.bin"/><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tableStyles" Target="tableStyles.xml"/><Relationship Id="rId7" Type="http://schemas.openxmlformats.org/officeDocument/2006/relationships/slide" Target="slides/slide6.xml"/><Relationship Id="rId36" Type="http://schemas.openxmlformats.org/officeDocument/2006/relationships/presProps" Target="pres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theme" Target="theme/theme1.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8900D071-D45E-4DB1-8026-6607FD7943F8}" type="datetimeFigureOut">
              <a:rPr lang="lt-LT" smtClean="0"/>
              <a:pPr/>
              <a:t>1/22/09</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0D071-D45E-4DB1-8026-6607FD7943F8}" type="datetimeFigureOut">
              <a:rPr lang="lt-LT" smtClean="0"/>
              <a:pPr/>
              <a:t>1/22/09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0D071-D45E-4DB1-8026-6607FD7943F8}" type="datetimeFigureOut">
              <a:rPr lang="lt-LT" smtClean="0"/>
              <a:pPr/>
              <a:t>1/22/09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0D071-D45E-4DB1-8026-6607FD7943F8}" type="datetimeFigureOut">
              <a:rPr lang="lt-LT" smtClean="0"/>
              <a:pPr/>
              <a:t>1/22/09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00D071-D45E-4DB1-8026-6607FD7943F8}" type="datetimeFigureOut">
              <a:rPr lang="lt-LT" smtClean="0"/>
              <a:pPr/>
              <a:t>1/22/09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00D071-D45E-4DB1-8026-6607FD7943F8}" type="datetimeFigureOut">
              <a:rPr lang="lt-LT" smtClean="0"/>
              <a:pPr/>
              <a:t>1/22/09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900D071-D45E-4DB1-8026-6607FD7943F8}" type="datetimeFigureOut">
              <a:rPr lang="lt-LT" smtClean="0"/>
              <a:pPr/>
              <a:t>1/22/09</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00D071-D45E-4DB1-8026-6607FD7943F8}" type="datetimeFigureOut">
              <a:rPr lang="lt-LT" smtClean="0"/>
              <a:pPr/>
              <a:t>1/22/09</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0D071-D45E-4DB1-8026-6607FD7943F8}" type="datetimeFigureOut">
              <a:rPr lang="lt-LT" smtClean="0"/>
              <a:pPr/>
              <a:t>1/22/09</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900D071-D45E-4DB1-8026-6607FD7943F8}" type="datetimeFigureOut">
              <a:rPr lang="lt-LT" smtClean="0"/>
              <a:pPr/>
              <a:t>1/22/09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8900D071-D45E-4DB1-8026-6607FD7943F8}" type="datetimeFigureOut">
              <a:rPr lang="lt-LT" smtClean="0"/>
              <a:pPr/>
              <a:t>1/22/09</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8900D071-D45E-4DB1-8026-6607FD7943F8}" type="datetimeFigureOut">
              <a:rPr lang="lt-LT" smtClean="0"/>
              <a:pPr/>
              <a:t>1/22/09</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endParaRPr lang="lt-LT" dirty="0" smtClean="0"/>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smtClean="0"/>
              <a:t>	</a:t>
            </a: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r>
              <a:rPr lang="en-US" dirty="0" smtClean="0"/>
              <a:t>	</a:t>
            </a:r>
          </a:p>
          <a:p>
            <a:pPr>
              <a:buNone/>
            </a:pPr>
            <a:r>
              <a:rPr lang="en-US" dirty="0" smtClean="0"/>
              <a:t>	</a:t>
            </a:r>
            <a:r>
              <a:rPr lang="en-US" dirty="0" smtClean="0"/>
              <a:t>a – real dimension</a:t>
            </a:r>
          </a:p>
          <a:p>
            <a:pPr>
              <a:buNone/>
            </a:pPr>
            <a:r>
              <a:rPr lang="en-US" dirty="0" smtClean="0"/>
              <a:t>	</a:t>
            </a: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a:t>
            </a:r>
            <a:r>
              <a:rPr lang="en-US" sz="1400" dirty="0" err="1" smtClean="0"/>
              <a:t>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a:t>
            </a:r>
            <a:r>
              <a:rPr lang="en-US" sz="1400" dirty="0" smtClean="0"/>
              <a:t> = </a:t>
            </a:r>
          </a:p>
          <a:p>
            <a:pPr>
              <a:buNone/>
            </a:pPr>
            <a:r>
              <a:rPr lang="en-US" sz="1400" dirty="0" smtClean="0"/>
              <a:t>(</a:t>
            </a: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a:t>
            </a:r>
            <a:r>
              <a:rPr lang="en-US" sz="1400" dirty="0" err="1" smtClean="0"/>
              <a:t>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a:t>
            </a:r>
            <a:r>
              <a:rPr lang="en-US" sz="1400" dirty="0" err="1" smtClean="0"/>
              <a:t>f</a:t>
            </a:r>
            <a:r>
              <a:rPr lang="en-US" sz="1400" dirty="0" smtClean="0"/>
              <a:t> + </a:t>
            </a:r>
            <a:r>
              <a:rPr lang="en-US" sz="1400" dirty="0" err="1" smtClean="0"/>
              <a:t>e</a:t>
            </a:r>
            <a:r>
              <a:rPr lang="en-US" sz="1400" dirty="0" err="1" smtClean="0"/>
              <a:t>∗</a:t>
            </a:r>
            <a:r>
              <a:rPr lang="en-US" sz="1400" dirty="0" err="1" smtClean="0"/>
              <a:t>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a:t>
            </a:r>
            <a:r>
              <a:rPr lang="en-US" dirty="0" smtClean="0"/>
              <a:t>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smtClean="0"/>
              <a:t> </a:t>
            </a:r>
            <a:r>
              <a:rPr lang="en-US" dirty="0" err="1" smtClean="0"/>
              <a:t>d</a:t>
            </a:r>
            <a:endParaRPr lang="en-US" dirty="0" smtClean="0"/>
          </a:p>
          <a:p>
            <a:pPr lvl="1"/>
            <a:r>
              <a:rPr lang="en-US" sz="1800" dirty="0" smtClean="0"/>
              <a:t>a = </a:t>
            </a:r>
            <a:r>
              <a:rPr lang="en-US" sz="1800" dirty="0" err="1" smtClean="0"/>
              <a:t>cos</a:t>
            </a:r>
            <a:r>
              <a:rPr lang="en-US" sz="1800" dirty="0" err="1" smtClean="0"/>
              <a:t>(angle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a:t>
            </a:r>
            <a:r>
              <a:rPr lang="en-US" sz="1800" dirty="0" smtClean="0"/>
              <a:t>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possible future tasks</a:t>
            </a:r>
            <a:endParaRPr lang="lt-LT" dirty="0" smtClean="0"/>
          </a:p>
          <a:p>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has it’s 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a:t>
            </a:r>
            <a:r>
              <a:rPr lang="en-US" dirty="0" smtClean="0"/>
              <a:t>kinematics</a:t>
            </a:r>
            <a:endParaRPr lang="lt-LT"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928802"/>
            <a:ext cx="4566887" cy="464025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normAutofit fontScale="90000"/>
          </a:bodyPr>
          <a:lstStyle/>
          <a:p>
            <a:r>
              <a:rPr lang="en-US" dirty="0" smtClean="0"/>
              <a:t>Conclusion and future work possibilities</a:t>
            </a:r>
            <a:endParaRPr lang="lt-LT"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Motion capture</a:t>
            </a:r>
          </a:p>
          <a:p>
            <a:pPr lvl="1"/>
            <a:r>
              <a:rPr lang="en-US" dirty="0" smtClean="0"/>
              <a:t>What is </a:t>
            </a:r>
            <a:r>
              <a:rPr lang="en-US" dirty="0" err="1" smtClean="0"/>
              <a:t>Mocap</a:t>
            </a:r>
            <a:r>
              <a:rPr lang="en-US" dirty="0" smtClean="0"/>
              <a:t>?</a:t>
            </a:r>
          </a:p>
          <a:p>
            <a:pPr lvl="1"/>
            <a:r>
              <a:rPr lang="en-US" dirty="0" err="1" smtClean="0"/>
              <a:t>Mocap</a:t>
            </a:r>
            <a:r>
              <a:rPr lang="en-US" dirty="0" smtClean="0"/>
              <a:t> in everyday life and in our project</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lt-LT" dirty="0" smtClean="0"/>
              <a:t>Major elements of Vicon mocap system:</a:t>
            </a:r>
          </a:p>
          <a:p>
            <a:pPr lvl="2"/>
            <a:r>
              <a:rPr lang="lt-LT" dirty="0" smtClean="0"/>
              <a:t>Cameras</a:t>
            </a:r>
          </a:p>
          <a:p>
            <a:pPr lvl="2"/>
            <a:r>
              <a:rPr lang="lt-LT" dirty="0" smtClean="0"/>
              <a:t>Suit with retroreflective markers</a:t>
            </a:r>
          </a:p>
          <a:p>
            <a:pPr lvl="1"/>
            <a:r>
              <a:rPr lang="lt-LT" dirty="0" smtClean="0"/>
              <a:t>System preparations</a:t>
            </a:r>
          </a:p>
          <a:p>
            <a:pPr lvl="2"/>
            <a:r>
              <a:rPr lang="lt-LT" dirty="0" smtClean="0"/>
              <a:t>Setting up cameras and system calibration</a:t>
            </a:r>
          </a:p>
          <a:p>
            <a:pPr lvl="2"/>
            <a:r>
              <a:rPr lang="lt-LT" dirty="0" smtClean="0"/>
              <a:t>Capturing</a:t>
            </a:r>
            <a:endParaRPr lang="en-US" dirty="0" smtClean="0"/>
          </a:p>
          <a:p>
            <a:pPr lvl="1"/>
            <a:r>
              <a:rPr lang="en-US" dirty="0" smtClean="0"/>
              <a:t>Post-processing</a:t>
            </a:r>
            <a:endParaRPr lang="lt-LT" dirty="0" smtClean="0"/>
          </a:p>
          <a:p>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Linear blend skinning</a:t>
            </a:r>
          </a:p>
          <a:p>
            <a:r>
              <a:rPr lang="lt-LT" dirty="0" smtClean="0"/>
              <a:t>Quaternions</a:t>
            </a:r>
          </a:p>
          <a:p>
            <a:r>
              <a:rPr lang="en-US" dirty="0" smtClean="0"/>
              <a:t>Parametric representation of lines in 3D</a:t>
            </a:r>
            <a:r>
              <a:rPr lang="lt-LT" dirty="0" smtClean="0"/>
              <a:t> space</a:t>
            </a:r>
            <a:endParaRPr lang="en-US" dirty="0" smtClean="0"/>
          </a:p>
          <a:p>
            <a:r>
              <a:rPr lang="en-US" dirty="0" smtClean="0"/>
              <a:t>Inverse/Forward???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1073</TotalTime>
  <Words>1088</Words>
  <Application>Microsoft Office PowerPoint</Application>
  <PresentationFormat>On-screen Show (4:3)</PresentationFormat>
  <Paragraphs>153</Paragraphs>
  <Slides>33</Slides>
  <Notes>0</Notes>
  <HiddenSlides>2</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Concourse</vt:lpstr>
      <vt:lpstr>Animating human model in OpenGL using data from motion capture system </vt:lpstr>
      <vt:lpstr>Contents</vt:lpstr>
      <vt:lpstr>Introduction. Project tasks</vt:lpstr>
      <vt:lpstr>Human body animation movie</vt:lpstr>
      <vt:lpstr>Motion capture and motion data</vt:lpstr>
      <vt:lpstr>Motion capture system Basic Vicon MX system model</vt:lpstr>
      <vt:lpstr>Motion data</vt:lpstr>
      <vt:lpstr>Used techniques</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Parametric representation of lines in 3D space</vt:lpstr>
      <vt:lpstr>Parametric representation of lines in 3D space</vt:lpstr>
      <vt:lpstr>Forward kinematics</vt:lpstr>
      <vt:lpstr>Forward kinematics. </vt:lpstr>
      <vt:lpstr>Animating human body</vt:lpstr>
      <vt:lpstr>Animating human body Human body mesh model</vt:lpstr>
      <vt:lpstr>Animating human body Our approach to linear blend skinning</vt:lpstr>
      <vt:lpstr>Problems</vt:lpstr>
      <vt:lpstr>Problems Initial BVH pose</vt:lpstr>
      <vt:lpstr>Problems Exploding knee problem</vt:lpstr>
      <vt:lpstr>Problems Mesh connections collapsing on complex deformations</vt:lpstr>
      <vt:lpstr>Conclusion and future work possibilities</vt:lpstr>
      <vt:lpstr>Questions, comments</vt:lpstr>
    </vt:vector>
  </TitlesOfParts>
  <Company>Alna Software</Company>
  <LinksUpToDate>false</LinksUpToDate>
  <SharedDoc>false</SharedDoc>
  <HyperlinksChanged>false</HyperlinksChanged>
  <AppVersion>12.0257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a1gucis</cp:lastModifiedBy>
  <cp:revision>159</cp:revision>
  <dcterms:created xsi:type="dcterms:W3CDTF">2009-01-22T14:52:21Z</dcterms:created>
  <dcterms:modified xsi:type="dcterms:W3CDTF">2009-01-22T19:21:31Z</dcterms:modified>
</cp:coreProperties>
</file>