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3" r:id="rId6"/>
    <p:sldId id="266" r:id="rId7"/>
    <p:sldId id="260" r:id="rId8"/>
    <p:sldId id="262" r:id="rId9"/>
    <p:sldId id="268" r:id="rId10"/>
    <p:sldId id="269" r:id="rId11"/>
    <p:sldId id="270" r:id="rId12"/>
    <p:sldId id="271" r:id="rId13"/>
    <p:sldId id="272" r:id="rId14"/>
    <p:sldId id="273" r:id="rId15"/>
    <p:sldId id="274" r:id="rId16"/>
    <p:sldId id="267" r:id="rId17"/>
    <p:sldId id="275" r:id="rId18"/>
    <p:sldId id="264" r:id="rId19"/>
    <p:sldId id="276" r:id="rId20"/>
    <p:sldId id="277" r:id="rId21"/>
    <p:sldId id="278" r:id="rId22"/>
    <p:sldId id="258" r:id="rId23"/>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2009.01.21</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2009.01.21</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2009.01.21</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2009.01.21</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2009.01.21</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2009.01.21</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2009.01.21</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2009.01.21</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2009.01.21</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2009.01.21</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2009.01.21</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2009.01.21</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a:t>
            </a:r>
            <a:r>
              <a:rPr lang="en-US" dirty="0" smtClean="0"/>
              <a:t>e movement. LBS was publicly introduced by the game community, remains very popular because of fast computation speeds, but has it’s problems. </a:t>
            </a:r>
          </a:p>
          <a:p>
            <a:r>
              <a:rPr lang="en-US" i="1" dirty="0" smtClean="0"/>
              <a:t>Named differently: Subspace Deformation, “smooth skinning</a:t>
            </a:r>
            <a:r>
              <a:rPr lang="en-US" i="1" dirty="0" smtClean="0"/>
              <a:t>”</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endParaRPr lang="en-US" sz="2200" i="1" dirty="0" smtClean="0"/>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a:t>
            </a:r>
            <a:r>
              <a:rPr lang="en-US" dirty="0" smtClean="0"/>
              <a:t>model</a:t>
            </a:r>
            <a:r>
              <a:rPr lang="en-US" dirty="0" smtClean="0"/>
              <a:t>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Inverse kinematics</a:t>
            </a:r>
            <a:endParaRPr lang="lt-L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Animating human </a:t>
            </a:r>
            <a:r>
              <a:rPr lang="en-US" dirty="0" smtClean="0"/>
              <a:t>body</a:t>
            </a:r>
            <a:br>
              <a:rPr lang="en-US" dirty="0" smtClean="0"/>
            </a:br>
            <a:r>
              <a:rPr lang="en-US" sz="3100" dirty="0" smtClean="0"/>
              <a:t>Our approach to linear blend skinning</a:t>
            </a:r>
            <a:endParaRPr lang="en-US" sz="3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a:t>
            </a:r>
            <a:r>
              <a:rPr lang="lt-LT" sz="3100" dirty="0" smtClean="0"/>
              <a:t>BVH </a:t>
            </a:r>
            <a:r>
              <a:rPr lang="lt-LT" sz="3100" dirty="0" smtClean="0"/>
              <a:t>pose</a:t>
            </a:r>
            <a:endParaRPr lang="en-US" sz="3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p>
          <a:p>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a:t>
            </a:r>
            <a:r>
              <a:rPr lang="lt-LT" sz="3100" dirty="0" smtClean="0"/>
              <a:t>knee problem</a:t>
            </a:r>
            <a:endParaRPr lang="en-US" sz="3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a:t>
            </a:r>
            <a:r>
              <a:rPr lang="en-US" sz="3100" dirty="0" smtClean="0"/>
              <a:t>connections collapsing on com</a:t>
            </a:r>
            <a:r>
              <a:rPr lang="lt-LT" sz="3100" dirty="0" smtClean="0"/>
              <a:t>plex deformations</a:t>
            </a:r>
            <a:endParaRPr lang="en-US" sz="3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t>
            </a:r>
            <a:r>
              <a:rPr lang="lt-LT" dirty="0" smtClean="0"/>
              <a:t>animation</a:t>
            </a:r>
            <a:endParaRPr lang="en-US" dirty="0" smtClean="0"/>
          </a:p>
          <a:p>
            <a:pPr lvl="1"/>
            <a:r>
              <a:rPr lang="en-US" dirty="0" smtClean="0"/>
              <a:t>Skeletal, joint-based structure</a:t>
            </a:r>
            <a:endParaRPr lang="en-US" dirty="0" smtClean="0"/>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Motion capture</a:t>
            </a:r>
          </a:p>
          <a:p>
            <a:pPr lvl="1"/>
            <a:r>
              <a:rPr lang="en-US" dirty="0" smtClean="0"/>
              <a:t>What is </a:t>
            </a:r>
            <a:r>
              <a:rPr lang="en-US" dirty="0" err="1" smtClean="0"/>
              <a:t>Mocap</a:t>
            </a:r>
            <a:r>
              <a:rPr lang="en-US" dirty="0" smtClean="0"/>
              <a:t>?</a:t>
            </a:r>
          </a:p>
          <a:p>
            <a:pPr lvl="1"/>
            <a:r>
              <a:rPr lang="en-US" dirty="0" err="1" smtClean="0"/>
              <a:t>Mocap</a:t>
            </a:r>
            <a:r>
              <a:rPr lang="en-US" dirty="0" smtClean="0"/>
              <a:t> in everyday life and in our project</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lt-LT" dirty="0" smtClean="0"/>
              <a:t>Major elements of Vicon mocap system:</a:t>
            </a:r>
          </a:p>
          <a:p>
            <a:pPr lvl="2"/>
            <a:r>
              <a:rPr lang="lt-LT" dirty="0" smtClean="0"/>
              <a:t>Cameras</a:t>
            </a:r>
          </a:p>
          <a:p>
            <a:pPr lvl="2"/>
            <a:r>
              <a:rPr lang="lt-LT" dirty="0" smtClean="0"/>
              <a:t>Suit with retroreflective markers</a:t>
            </a:r>
          </a:p>
          <a:p>
            <a:pPr lvl="1"/>
            <a:r>
              <a:rPr lang="lt-LT" dirty="0" smtClean="0"/>
              <a:t>System preparations</a:t>
            </a:r>
          </a:p>
          <a:p>
            <a:pPr lvl="2"/>
            <a:r>
              <a:rPr lang="lt-LT" dirty="0" smtClean="0"/>
              <a:t>Setting up cameras and system calibration</a:t>
            </a:r>
          </a:p>
          <a:p>
            <a:pPr lvl="2"/>
            <a:r>
              <a:rPr lang="lt-LT" dirty="0" smtClean="0"/>
              <a:t>Capturing</a:t>
            </a:r>
            <a:endParaRPr lang="en-US" dirty="0" smtClean="0"/>
          </a:p>
          <a:p>
            <a:pPr lvl="1"/>
            <a:r>
              <a:rPr lang="en-US" dirty="0" smtClean="0"/>
              <a:t>Post-processing</a:t>
            </a:r>
            <a:endParaRPr lang="lt-LT" dirty="0" smtClean="0"/>
          </a:p>
          <a:p>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p>
          <a:p>
            <a:r>
              <a:rPr lang="lt-LT" dirty="0" smtClean="0"/>
              <a:t>Used formats</a:t>
            </a:r>
          </a:p>
          <a:p>
            <a:pPr lvl="1"/>
            <a:r>
              <a:rPr lang="lt-LT" dirty="0" smtClean="0"/>
              <a:t>Default C3D format for Vicon Motion System</a:t>
            </a:r>
          </a:p>
          <a:p>
            <a:pPr lvl="1"/>
            <a:r>
              <a:rPr lang="lt-LT" dirty="0" smtClean="0"/>
              <a:t>BVH format. Getting from C3D to BVH.</a:t>
            </a:r>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Linear blend skinning</a:t>
            </a:r>
          </a:p>
          <a:p>
            <a:r>
              <a:rPr lang="lt-LT" dirty="0" smtClean="0"/>
              <a:t>Quaternions</a:t>
            </a:r>
          </a:p>
          <a:p>
            <a:r>
              <a:rPr lang="en-US" dirty="0" smtClean="0"/>
              <a:t>Parametric representation of lines in 3D</a:t>
            </a:r>
            <a:r>
              <a:rPr lang="lt-LT" dirty="0" smtClean="0"/>
              <a:t> space</a:t>
            </a:r>
            <a:endParaRPr lang="en-US" dirty="0" smtClean="0"/>
          </a:p>
          <a:p>
            <a:r>
              <a:rPr lang="en-US" dirty="0" smtClean="0"/>
              <a:t>Inverse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a:t>
            </a:r>
            <a:r>
              <a:rPr lang="en-US" dirty="0" smtClean="0"/>
              <a:t>deformations</a:t>
            </a:r>
          </a:p>
          <a:p>
            <a:pPr lvl="1"/>
            <a:r>
              <a:rPr lang="en-US" dirty="0" smtClean="0"/>
              <a:t>Anatomy (layer) based deformations</a:t>
            </a:r>
          </a:p>
          <a:p>
            <a:pPr lvl="1"/>
            <a:r>
              <a:rPr lang="en-US" dirty="0" smtClean="0"/>
              <a:t>Direct skin deformation</a:t>
            </a:r>
          </a:p>
          <a:p>
            <a:pPr lvl="2"/>
            <a:r>
              <a:rPr lang="en-US" dirty="0" smtClean="0"/>
              <a:t>Linear blend </a:t>
            </a:r>
            <a:r>
              <a:rPr lang="en-US" dirty="0" smtClean="0"/>
              <a:t>skinning</a:t>
            </a:r>
          </a:p>
          <a:p>
            <a:pPr lvl="2"/>
            <a:r>
              <a:rPr lang="en-US" dirty="0" smtClean="0"/>
              <a:t>Different </a:t>
            </a:r>
            <a:r>
              <a:rPr lang="en-US" dirty="0" smtClean="0"/>
              <a:t>implementations</a:t>
            </a:r>
            <a:endParaRPr lang="en-US" dirty="0" smtClean="0"/>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586</TotalTime>
  <Words>423</Words>
  <Application>Microsoft Office PowerPoint</Application>
  <PresentationFormat>On-screen Show (4:3)</PresentationFormat>
  <Paragraphs>77</Paragraphs>
  <Slides>22</Slides>
  <Notes>0</Notes>
  <HiddenSlides>2</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Animating human model in OpenGL using data from motion capture system </vt:lpstr>
      <vt:lpstr>Contents</vt:lpstr>
      <vt:lpstr>Introduction. Project tasks</vt:lpstr>
      <vt:lpstr>Human body animation movie</vt:lpstr>
      <vt:lpstr>Motion capture and motion data</vt:lpstr>
      <vt:lpstr>Motion data</vt:lpstr>
      <vt:lpstr>Used techniques</vt:lpstr>
      <vt:lpstr>Linear blend skinning</vt:lpstr>
      <vt:lpstr>Hidden. Anatomy based skin deformation</vt:lpstr>
      <vt:lpstr>Hidden. Direct skin deformation</vt:lpstr>
      <vt:lpstr>Linear blend skinning</vt:lpstr>
      <vt:lpstr>Linear blend skinning Deformation</vt:lpstr>
      <vt:lpstr>Quaternions</vt:lpstr>
      <vt:lpstr>Parametric representation of lines in 3D space</vt:lpstr>
      <vt:lpstr>Inverse kinematics</vt:lpstr>
      <vt:lpstr>Animating human body</vt:lpstr>
      <vt:lpstr>Animating human body Our approach to linear blend skinning</vt:lpstr>
      <vt:lpstr>Problems</vt:lpstr>
      <vt:lpstr>Problems Initial BVH pose</vt:lpstr>
      <vt:lpstr>Problems Exploding knee problem</vt:lpstr>
      <vt:lpstr>Problems Mesh connections collapsing on complex deformations</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65</cp:revision>
  <dcterms:created xsi:type="dcterms:W3CDTF">2009-01-19T21:12:44Z</dcterms:created>
  <dcterms:modified xsi:type="dcterms:W3CDTF">2009-01-21T21:29:19Z</dcterms:modified>
</cp:coreProperties>
</file>