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lt-L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944EC2-4711-494D-953A-E3F7BCD9B9FE}" type="datetimeFigureOut">
              <a:rPr lang="lt-LT" smtClean="0"/>
              <a:pPr/>
              <a:t>2008.11.06</a:t>
            </a:fld>
            <a:endParaRPr lang="lt-L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lt-L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730624-69B3-47BA-A57C-210C77E2D2B2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Blend Skinning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blend skinning</a:t>
            </a:r>
          </a:p>
          <a:p>
            <a:r>
              <a:rPr lang="lt-LT" dirty="0" smtClean="0"/>
              <a:t>Skeleton Subspace Deformation </a:t>
            </a:r>
            <a:r>
              <a:rPr lang="en-US" dirty="0" smtClean="0"/>
              <a:t>(</a:t>
            </a:r>
            <a:r>
              <a:rPr lang="lt-LT" dirty="0" smtClean="0"/>
              <a:t>SSD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Smooth skinning (in </a:t>
            </a:r>
            <a:r>
              <a:rPr lang="lt-LT" dirty="0" smtClean="0"/>
              <a:t>Maya</a:t>
            </a:r>
            <a:r>
              <a:rPr lang="en-US" dirty="0" smtClean="0"/>
              <a:t>)</a:t>
            </a:r>
            <a:endParaRPr lang="lt-LT" dirty="0" smtClean="0"/>
          </a:p>
          <a:p>
            <a:endParaRPr lang="en-US" dirty="0" smtClean="0"/>
          </a:p>
          <a:p>
            <a:endParaRPr lang="lt-L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technique – different names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Static character model (skeleton with joints) in </a:t>
            </a:r>
            <a:r>
              <a:rPr lang="en-US" u="sng" dirty="0" smtClean="0"/>
              <a:t>neutral pose </a:t>
            </a:r>
            <a:r>
              <a:rPr lang="en-US" dirty="0" smtClean="0"/>
              <a:t>(dress pose)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Each vertex assigned a set of influences with blending weight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Rigidly transform each neutral pose vertex (by all of its influencing joints)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Blending weights are used to combine these transformed positions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	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88" y="2052638"/>
            <a:ext cx="52292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cannot represent complex deformations and suffers from characteristic artifacts (candy-wrapper, collapse effect on </a:t>
            </a:r>
            <a:r>
              <a:rPr lang="en-US" smtClean="0"/>
              <a:t>wrists and around </a:t>
            </a:r>
            <a:r>
              <a:rPr lang="en-US" dirty="0" smtClean="0"/>
              <a:t>bending joints)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>
              <a:buNone/>
            </a:pPr>
            <a:r>
              <a:rPr lang="en-US" dirty="0" smtClean="0"/>
              <a:t>	Vertices are transformed by linearly interpolated matrices </a:t>
            </a:r>
            <a:r>
              <a:rPr lang="en-US" sz="1800" dirty="0" smtClean="0"/>
              <a:t>(collapses near 180 degrees)</a:t>
            </a:r>
          </a:p>
          <a:p>
            <a:endParaRPr lang="lt-L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571612"/>
            <a:ext cx="566818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such a dissimilar  blending transformations (extra transformations that properly interpolates without collapsing</a:t>
            </a:r>
          </a:p>
          <a:p>
            <a:r>
              <a:rPr lang="en-US" sz="2400" dirty="0" smtClean="0"/>
              <a:t>I.e. twisting wrists - extra joint that interpolates the rotation angle correctly</a:t>
            </a:r>
          </a:p>
          <a:p>
            <a:r>
              <a:rPr lang="en-US" sz="2000" dirty="0" smtClean="0"/>
              <a:t>Could be used also for muscles, wrinkles and etc.</a:t>
            </a:r>
          </a:p>
          <a:p>
            <a:endParaRPr lang="en-US" sz="2000" dirty="0" smtClean="0"/>
          </a:p>
          <a:p>
            <a:r>
              <a:rPr lang="lt-LT" sz="2400" b="1" dirty="0" smtClean="0"/>
              <a:t>The key</a:t>
            </a:r>
            <a:r>
              <a:rPr lang="en-US" sz="2400" b="1" dirty="0" smtClean="0"/>
              <a:t>: </a:t>
            </a:r>
            <a:r>
              <a:rPr lang="en-US" sz="2400" dirty="0" smtClean="0"/>
              <a:t>since vertices choose weighted sums of transformations, if </a:t>
            </a:r>
            <a:r>
              <a:rPr lang="en-US" sz="2400" i="1" dirty="0" smtClean="0"/>
              <a:t>any linear scaling</a:t>
            </a:r>
            <a:r>
              <a:rPr lang="en-US" sz="2400" dirty="0" smtClean="0"/>
              <a:t> of an added joint is beneficial it may be used. </a:t>
            </a:r>
            <a:endParaRPr lang="lt-LT" sz="24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</TotalTime>
  <Words>165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Linear Blend Skinning</vt:lpstr>
      <vt:lpstr>Same technique – different names</vt:lpstr>
      <vt:lpstr>How it works? </vt:lpstr>
      <vt:lpstr>Slide 4</vt:lpstr>
      <vt:lpstr>Problems</vt:lpstr>
      <vt:lpstr>Slide 6</vt:lpstr>
      <vt:lpstr>Solutions</vt:lpstr>
    </vt:vector>
  </TitlesOfParts>
  <Company>Alna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Blend Skinning</dc:title>
  <dc:creator>dell</dc:creator>
  <cp:lastModifiedBy>dell</cp:lastModifiedBy>
  <cp:revision>19</cp:revision>
  <dcterms:created xsi:type="dcterms:W3CDTF">2008-11-03T20:34:50Z</dcterms:created>
  <dcterms:modified xsi:type="dcterms:W3CDTF">2008-11-06T15:21:50Z</dcterms:modified>
</cp:coreProperties>
</file>