
<file path=[Content_Types].xml><?xml version="1.0" encoding="utf-8"?>
<Types xmlns="http://schemas.openxmlformats.org/package/2006/content-types">
  <Override PartName="/ppt/slides/slide12.xml" ContentType="application/vnd.openxmlformats-officedocument.presentationml.slide+xml"/>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slides/slide13.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72" r:id="rId1"/>
  </p:sldMasterIdLst>
  <p:sldIdLst>
    <p:sldId id="256" r:id="rId2"/>
    <p:sldId id="257" r:id="rId3"/>
    <p:sldId id="259" r:id="rId4"/>
    <p:sldId id="261" r:id="rId5"/>
    <p:sldId id="263" r:id="rId6"/>
    <p:sldId id="281" r:id="rId7"/>
    <p:sldId id="266" r:id="rId8"/>
    <p:sldId id="296" r:id="rId9"/>
    <p:sldId id="298" r:id="rId10"/>
    <p:sldId id="260" r:id="rId11"/>
    <p:sldId id="273" r:id="rId12"/>
    <p:sldId id="279" r:id="rId13"/>
    <p:sldId id="262" r:id="rId14"/>
    <p:sldId id="268" r:id="rId15"/>
    <p:sldId id="269" r:id="rId16"/>
    <p:sldId id="270" r:id="rId17"/>
    <p:sldId id="271" r:id="rId18"/>
    <p:sldId id="286" r:id="rId19"/>
    <p:sldId id="287" r:id="rId20"/>
    <p:sldId id="288" r:id="rId21"/>
    <p:sldId id="289" r:id="rId22"/>
    <p:sldId id="290" r:id="rId23"/>
    <p:sldId id="291" r:id="rId24"/>
    <p:sldId id="292" r:id="rId25"/>
    <p:sldId id="293" r:id="rId26"/>
    <p:sldId id="294" r:id="rId27"/>
    <p:sldId id="267" r:id="rId28"/>
    <p:sldId id="280" r:id="rId29"/>
    <p:sldId id="297" r:id="rId30"/>
    <p:sldId id="299" r:id="rId31"/>
    <p:sldId id="285" r:id="rId32"/>
    <p:sldId id="275" r:id="rId33"/>
    <p:sldId id="264" r:id="rId34"/>
    <p:sldId id="276" r:id="rId35"/>
    <p:sldId id="283" r:id="rId36"/>
    <p:sldId id="277" r:id="rId37"/>
    <p:sldId id="278" r:id="rId38"/>
    <p:sldId id="284" r:id="rId39"/>
    <p:sldId id="295" r:id="rId40"/>
    <p:sldId id="282" r:id="rId41"/>
    <p:sldId id="258" r:id="rId42"/>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slide" Target="slides/slide39.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47"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viewProps" Target="viewProp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slide" Target="slides/slide41.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presProps" Target="presProps.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8900D071-D45E-4DB1-8026-6607FD7943F8}" type="datetimeFigureOut">
              <a:rPr lang="lt-LT" smtClean="0"/>
              <a:pPr/>
              <a:t>1/25/09</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0D071-D45E-4DB1-8026-6607FD7943F8}" type="datetimeFigureOut">
              <a:rPr lang="lt-LT" smtClean="0"/>
              <a:pPr/>
              <a:t>1/25/09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0D071-D45E-4DB1-8026-6607FD7943F8}" type="datetimeFigureOut">
              <a:rPr lang="lt-LT" smtClean="0"/>
              <a:pPr/>
              <a:t>1/25/09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0D071-D45E-4DB1-8026-6607FD7943F8}" type="datetimeFigureOut">
              <a:rPr lang="lt-LT" smtClean="0"/>
              <a:pPr/>
              <a:t>1/25/09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00D071-D45E-4DB1-8026-6607FD7943F8}" type="datetimeFigureOut">
              <a:rPr lang="lt-LT" smtClean="0"/>
              <a:pPr/>
              <a:t>1/25/09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00D071-D45E-4DB1-8026-6607FD7943F8}" type="datetimeFigureOut">
              <a:rPr lang="lt-LT" smtClean="0"/>
              <a:pPr/>
              <a:t>1/25/09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900D071-D45E-4DB1-8026-6607FD7943F8}" type="datetimeFigureOut">
              <a:rPr lang="lt-LT" smtClean="0"/>
              <a:pPr/>
              <a:t>1/25/09</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00D071-D45E-4DB1-8026-6607FD7943F8}" type="datetimeFigureOut">
              <a:rPr lang="lt-LT" smtClean="0"/>
              <a:pPr/>
              <a:t>1/25/09</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0D071-D45E-4DB1-8026-6607FD7943F8}" type="datetimeFigureOut">
              <a:rPr lang="lt-LT" smtClean="0"/>
              <a:pPr/>
              <a:t>1/25/09</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900D071-D45E-4DB1-8026-6607FD7943F8}" type="datetimeFigureOut">
              <a:rPr lang="lt-LT" smtClean="0"/>
              <a:pPr/>
              <a:t>1/25/09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8900D071-D45E-4DB1-8026-6607FD7943F8}" type="datetimeFigureOut">
              <a:rPr lang="lt-LT" smtClean="0"/>
              <a:pPr/>
              <a:t>1/25/09</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8900D071-D45E-4DB1-8026-6607FD7943F8}" type="datetimeFigureOut">
              <a:rPr lang="lt-LT" smtClean="0"/>
              <a:pPr/>
              <a:t>1/25/09</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3"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possible future tasks</a:t>
            </a:r>
            <a:endParaRPr lang="lt-LT" dirty="0" smtClean="0"/>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lt-LT" dirty="0" smtClean="0"/>
              <a:t>Geometry definition file format</a:t>
            </a:r>
          </a:p>
          <a:p>
            <a:r>
              <a:rPr lang="lt-LT" dirty="0" smtClean="0"/>
              <a:t>Open ASCII format</a:t>
            </a:r>
          </a:p>
          <a:p>
            <a:r>
              <a:rPr lang="lt-LT" dirty="0" smtClean="0"/>
              <a:t>Supported by many 3D modelling applications</a:t>
            </a:r>
          </a:p>
          <a:p>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a:t>
            </a:r>
            <a:r>
              <a:rPr lang="en-US" sz="3100" dirty="0" smtClean="0"/>
              <a:t>data</a:t>
            </a:r>
            <a:r>
              <a:rPr lang="en-US" sz="3100" dirty="0" smtClean="0"/>
              <a:t>, OBJ format</a:t>
            </a:r>
            <a:endParaRPr lang="lt-LT" sz="3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v</a:t>
            </a:r>
            <a:r>
              <a:rPr lang="en-US" dirty="0" smtClean="0"/>
              <a:t> -0.756447 0.702621 </a:t>
            </a:r>
            <a:r>
              <a:rPr lang="en-US" dirty="0" smtClean="0"/>
              <a:t>0.047024</a:t>
            </a:r>
          </a:p>
          <a:p>
            <a:r>
              <a:rPr lang="en-US" dirty="0" err="1" smtClean="0"/>
              <a:t>vt</a:t>
            </a:r>
            <a:r>
              <a:rPr lang="en-US" dirty="0" smtClean="0"/>
              <a:t> 0.487840 0.942165 </a:t>
            </a:r>
            <a:r>
              <a:rPr lang="en-US" dirty="0" smtClean="0"/>
              <a:t>0.000000</a:t>
            </a:r>
          </a:p>
          <a:p>
            <a:r>
              <a:rPr lang="en-US" dirty="0" err="1" smtClean="0"/>
              <a:t>vn</a:t>
            </a:r>
            <a:r>
              <a:rPr lang="en-US" dirty="0" smtClean="0"/>
              <a:t> 0.149280 -0.186998 -</a:t>
            </a:r>
            <a:r>
              <a:rPr lang="en-US" dirty="0" smtClean="0"/>
              <a:t>0.240511</a:t>
            </a:r>
          </a:p>
          <a:p>
            <a:r>
              <a:rPr lang="en-US" dirty="0" err="1" smtClean="0"/>
              <a:t>f</a:t>
            </a:r>
            <a:r>
              <a:rPr lang="en-US" dirty="0" smtClean="0"/>
              <a:t> 6/9/6 2/5/2 1/1/1</a:t>
            </a:r>
            <a:endParaRPr lang="en-US"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11" dirty="0" smtClean="0"/>
              <a:t>Mesh model data, OBJ format</a:t>
            </a:r>
            <a:endParaRPr lang="en-US" sz="3111"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vector 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a:t>
            </a:r>
            <a:r>
              <a:rPr lang="en-US" smtClean="0"/>
              <a:t>skin deformations</a:t>
            </a:r>
            <a:endParaRPr lang="en-US" dirty="0" smtClean="0"/>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en-US" sz="2400" dirty="0" smtClean="0"/>
              <a:t>Basic Vicon MX system model</a:t>
            </a:r>
            <a:endParaRPr lang="lt-LT" dirty="0" smtClean="0"/>
          </a:p>
          <a:p>
            <a:pPr lvl="2"/>
            <a:r>
              <a:rPr lang="en-US" dirty="0" smtClean="0"/>
              <a:t>+ </a:t>
            </a:r>
            <a:r>
              <a:rPr lang="lt-LT" dirty="0" smtClean="0"/>
              <a:t>Suit with retroreflective markers</a:t>
            </a:r>
          </a:p>
          <a:p>
            <a:pPr lvl="1"/>
            <a:r>
              <a:rPr lang="en-US" dirty="0" smtClean="0"/>
              <a:t>Capturing and post-processing</a:t>
            </a:r>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5572140"/>
          </a:xfrm>
        </p:spPr>
        <p:txBody>
          <a:bodyPr>
            <a:noAutofit/>
          </a:bodyPr>
          <a:lstStyle/>
          <a:p>
            <a:pPr>
              <a:lnSpc>
                <a:spcPts val="1200"/>
              </a:lnSpc>
              <a:spcBef>
                <a:spcPts val="0"/>
              </a:spcBef>
            </a:pPr>
            <a:r>
              <a:rPr lang="lt-LT" sz="1200" i="1" dirty="0" smtClean="0"/>
              <a:t>HIERARCHY</a:t>
            </a:r>
          </a:p>
          <a:p>
            <a:pPr>
              <a:lnSpc>
                <a:spcPts val="1200"/>
              </a:lnSpc>
              <a:spcBef>
                <a:spcPts val="0"/>
              </a:spcBef>
            </a:pPr>
            <a:r>
              <a:rPr lang="lt-LT" sz="1200" i="1" dirty="0" smtClean="0"/>
              <a:t>ROOT Hips</a:t>
            </a:r>
          </a:p>
          <a:p>
            <a:pPr>
              <a:lnSpc>
                <a:spcPts val="1200"/>
              </a:lnSpc>
              <a:spcBef>
                <a:spcPts val="0"/>
              </a:spcBef>
            </a:pPr>
            <a:r>
              <a:rPr lang="lt-LT" sz="1200" i="1" dirty="0" smtClean="0"/>
              <a:t>{</a:t>
            </a:r>
          </a:p>
          <a:p>
            <a:pPr>
              <a:lnSpc>
                <a:spcPts val="1200"/>
              </a:lnSpc>
              <a:spcBef>
                <a:spcPts val="0"/>
              </a:spcBef>
            </a:pPr>
            <a:r>
              <a:rPr lang="lt-LT" sz="1200" i="1" dirty="0" smtClean="0"/>
              <a:t>  OFFSET 0 34.322 0</a:t>
            </a:r>
          </a:p>
          <a:p>
            <a:pPr>
              <a:lnSpc>
                <a:spcPts val="1200"/>
              </a:lnSpc>
              <a:spcBef>
                <a:spcPts val="0"/>
              </a:spcBef>
            </a:pPr>
            <a:r>
              <a:rPr lang="lt-LT" sz="1200" i="1" dirty="0" smtClean="0"/>
              <a:t>  CHANNELS 6 Xposition Yposition Zposition Zrotation Xrotation Yrotation</a:t>
            </a:r>
          </a:p>
          <a:p>
            <a:pPr>
              <a:lnSpc>
                <a:spcPts val="1200"/>
              </a:lnSpc>
              <a:spcBef>
                <a:spcPts val="0"/>
              </a:spcBef>
            </a:pPr>
            <a:r>
              <a:rPr lang="lt-LT" sz="1200" i="1" dirty="0" smtClean="0"/>
              <a:t>  JOINT LeftHip</a:t>
            </a:r>
          </a:p>
          <a:p>
            <a:pPr>
              <a:lnSpc>
                <a:spcPts val="1200"/>
              </a:lnSpc>
              <a:spcBef>
                <a:spcPts val="0"/>
              </a:spcBef>
            </a:pPr>
            <a:r>
              <a:rPr lang="lt-LT" sz="1200" i="1" dirty="0" smtClean="0"/>
              <a:t>  {</a:t>
            </a:r>
          </a:p>
          <a:p>
            <a:pPr>
              <a:lnSpc>
                <a:spcPts val="1200"/>
              </a:lnSpc>
              <a:spcBef>
                <a:spcPts val="0"/>
              </a:spcBef>
            </a:pPr>
            <a:r>
              <a:rPr lang="lt-LT" sz="1200" i="1" dirty="0" smtClean="0"/>
              <a:t>    OFFSET 4.587 -1.043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LeftKnee</a:t>
            </a:r>
          </a:p>
          <a:p>
            <a:pPr>
              <a:lnSpc>
                <a:spcPts val="1200"/>
              </a:lnSpc>
              <a:spcBef>
                <a:spcPts val="0"/>
              </a:spcBef>
            </a:pPr>
            <a:r>
              <a:rPr lang="lt-LT" sz="1200" i="1" dirty="0" smtClean="0"/>
              <a:t>    {</a:t>
            </a:r>
          </a:p>
          <a:p>
            <a:pPr>
              <a:lnSpc>
                <a:spcPts val="1200"/>
              </a:lnSpc>
              <a:spcBef>
                <a:spcPts val="0"/>
              </a:spcBef>
            </a:pPr>
            <a:r>
              <a:rPr lang="lt-LT" sz="1200" i="1" dirty="0" smtClean="0"/>
              <a:t>      OFFSET 3.09 -15.571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a:t>
            </a:r>
          </a:p>
          <a:p>
            <a:pPr>
              <a:lnSpc>
                <a:spcPts val="1200"/>
              </a:lnSpc>
              <a:spcBef>
                <a:spcPts val="0"/>
              </a:spcBef>
            </a:pPr>
            <a:r>
              <a:rPr lang="lt-LT" sz="1200" i="1" dirty="0" smtClean="0"/>
              <a:t>      {</a:t>
            </a:r>
          </a:p>
          <a:p>
            <a:pPr>
              <a:lnSpc>
                <a:spcPts val="1200"/>
              </a:lnSpc>
              <a:spcBef>
                <a:spcPts val="0"/>
              </a:spcBef>
            </a:pPr>
            <a:r>
              <a:rPr lang="lt-LT" sz="1200" i="1" dirty="0" smtClean="0"/>
              <a:t>        OFFSET 2.179 -16.111 -2.139</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LeftAnkle_End</a:t>
            </a:r>
          </a:p>
          <a:p>
            <a:pPr>
              <a:lnSpc>
                <a:spcPts val="1200"/>
              </a:lnSpc>
              <a:spcBef>
                <a:spcPts val="0"/>
              </a:spcBef>
            </a:pPr>
            <a:r>
              <a:rPr lang="lt-LT" sz="1200" i="1" dirty="0" smtClean="0"/>
              <a:t>        {</a:t>
            </a:r>
          </a:p>
          <a:p>
            <a:pPr>
              <a:lnSpc>
                <a:spcPts val="1200"/>
              </a:lnSpc>
              <a:spcBef>
                <a:spcPts val="0"/>
              </a:spcBef>
            </a:pPr>
            <a:r>
              <a:rPr lang="lt-LT" sz="1200" i="1" dirty="0" smtClean="0"/>
              <a:t>          OFFSET 0 -0.867 1.597</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End Site</a:t>
            </a:r>
          </a:p>
          <a:p>
            <a:pPr>
              <a:lnSpc>
                <a:spcPts val="1200"/>
              </a:lnSpc>
              <a:spcBef>
                <a:spcPts val="0"/>
              </a:spcBef>
            </a:pPr>
            <a:r>
              <a:rPr lang="lt-LT" sz="1200" i="1" dirty="0" smtClean="0"/>
              <a:t>          {</a:t>
            </a:r>
          </a:p>
          <a:p>
            <a:pPr>
              <a:lnSpc>
                <a:spcPts val="1200"/>
              </a:lnSpc>
              <a:spcBef>
                <a:spcPts val="0"/>
              </a:spcBef>
            </a:pPr>
            <a:r>
              <a:rPr lang="lt-LT" sz="1200" i="1" dirty="0" smtClean="0"/>
              <a:t>            OFFSET 1 0 0</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JOINT RightHip</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a:t>
            </a:r>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1232</TotalTime>
  <Words>1771</Words>
  <Application>Microsoft Office PowerPoint</Application>
  <PresentationFormat>On-screen Show (4:3)</PresentationFormat>
  <Paragraphs>227</Paragraphs>
  <Slides>41</Slides>
  <Notes>0</Notes>
  <HiddenSlides>2</HiddenSlides>
  <MMClips>0</MMClips>
  <ScaleCrop>false</ScaleCrop>
  <HeadingPairs>
    <vt:vector size="4" baseType="variant">
      <vt:variant>
        <vt:lpstr>Design Template</vt:lpstr>
      </vt:variant>
      <vt:variant>
        <vt:i4>1</vt:i4>
      </vt:variant>
      <vt:variant>
        <vt:lpstr>Slide Titles</vt:lpstr>
      </vt:variant>
      <vt:variant>
        <vt:i4>41</vt:i4>
      </vt:variant>
    </vt:vector>
  </HeadingPairs>
  <TitlesOfParts>
    <vt:vector size="42"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Motion data BVH Hierarchy section</vt:lpstr>
      <vt:lpstr>Motion data BVH Motion section</vt:lpstr>
      <vt:lpstr>Used techniques</vt:lpstr>
      <vt:lpstr>Parametric representation of lines in 3D space</vt:lpstr>
      <vt:lpstr>Parametric representation of lines in 3D space</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Human body mesh model</vt:lpstr>
      <vt:lpstr>Animating human body Mesh model data, OBJ format</vt:lpstr>
      <vt:lpstr>Animating human body Mesh model data, OBJ format</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12.0257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a1gucis</cp:lastModifiedBy>
  <cp:revision>130</cp:revision>
  <dcterms:created xsi:type="dcterms:W3CDTF">2009-01-25T14:12:44Z</dcterms:created>
  <dcterms:modified xsi:type="dcterms:W3CDTF">2009-01-25T16:53:54Z</dcterms:modified>
</cp:coreProperties>
</file>