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81" r:id="rId7"/>
    <p:sldId id="266" r:id="rId8"/>
    <p:sldId id="260" r:id="rId9"/>
    <p:sldId id="273" r:id="rId10"/>
    <p:sldId id="279" r:id="rId11"/>
    <p:sldId id="262" r:id="rId12"/>
    <p:sldId id="268" r:id="rId13"/>
    <p:sldId id="269" r:id="rId14"/>
    <p:sldId id="270" r:id="rId15"/>
    <p:sldId id="271" r:id="rId16"/>
    <p:sldId id="286" r:id="rId17"/>
    <p:sldId id="287" r:id="rId18"/>
    <p:sldId id="288" r:id="rId19"/>
    <p:sldId id="289" r:id="rId20"/>
    <p:sldId id="290" r:id="rId21"/>
    <p:sldId id="291" r:id="rId22"/>
    <p:sldId id="292" r:id="rId23"/>
    <p:sldId id="293" r:id="rId24"/>
    <p:sldId id="294" r:id="rId25"/>
    <p:sldId id="267" r:id="rId26"/>
    <p:sldId id="280" r:id="rId27"/>
    <p:sldId id="285" r:id="rId28"/>
    <p:sldId id="275" r:id="rId29"/>
    <p:sldId id="264" r:id="rId30"/>
    <p:sldId id="276" r:id="rId31"/>
    <p:sldId id="283" r:id="rId32"/>
    <p:sldId id="277" r:id="rId33"/>
    <p:sldId id="278" r:id="rId34"/>
    <p:sldId id="284" r:id="rId35"/>
    <p:sldId id="295" r:id="rId36"/>
    <p:sldId id="282" r:id="rId37"/>
    <p:sldId id="258" r:id="rId38"/>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2009.01.22</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2009.01.22</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2009.01.22</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2009.01.22</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a:t>
            </a:r>
            <a:r>
              <a:rPr lang="en-US" dirty="0" smtClean="0"/>
              <a:t>vector</a:t>
            </a:r>
            <a:r>
              <a:rPr lang="en-US" dirty="0" smtClean="0"/>
              <a:t> </a:t>
            </a:r>
            <a:r>
              <a:rPr lang="en-US" dirty="0" smtClean="0"/>
              <a:t>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dirty="0"/>
          </a:p>
        </p:txBody>
      </p:sp>
      <p:sp>
        <p:nvSpPr>
          <p:cNvPr id="3" name="Title 2"/>
          <p:cNvSpPr>
            <a:spLocks noGrp="1"/>
          </p:cNvSpPr>
          <p:nvPr>
            <p:ph type="title"/>
          </p:nvPr>
        </p:nvSpPr>
        <p:spPr/>
        <p:txBody>
          <a:bodyPr>
            <a:normAutofit fontScale="90000"/>
          </a:bodyPr>
          <a:lstStyle/>
          <a:p>
            <a:r>
              <a:rPr lang="en-US" dirty="0" smtClean="0"/>
              <a:t>Conclusion and future work possibilities</a:t>
            </a:r>
            <a:endParaRPr lang="lt-LT"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lt-LT" dirty="0" smtClean="0"/>
              <a:t>Major elements of Vicon mocap system:</a:t>
            </a:r>
          </a:p>
          <a:p>
            <a:pPr lvl="2"/>
            <a:r>
              <a:rPr lang="lt-LT" dirty="0" smtClean="0"/>
              <a:t>Cameras</a:t>
            </a:r>
          </a:p>
          <a:p>
            <a:pPr lvl="2"/>
            <a:r>
              <a:rPr lang="lt-LT" dirty="0" smtClean="0"/>
              <a:t>Suit with retroreflective markers</a:t>
            </a:r>
          </a:p>
          <a:p>
            <a:pPr lvl="1"/>
            <a:r>
              <a:rPr lang="lt-LT" dirty="0" smtClean="0"/>
              <a:t>System preparations</a:t>
            </a:r>
          </a:p>
          <a:p>
            <a:pPr lvl="2"/>
            <a:r>
              <a:rPr lang="lt-LT" dirty="0" smtClean="0"/>
              <a:t>Setting up cameras and system calibration</a:t>
            </a:r>
          </a:p>
          <a:p>
            <a:pPr lvl="2"/>
            <a:r>
              <a:rPr lang="lt-LT" dirty="0" smtClean="0"/>
              <a:t>Capturing</a:t>
            </a:r>
            <a:endParaRPr lang="en-US" dirty="0" smtClean="0"/>
          </a:p>
          <a:p>
            <a:pPr lvl="1"/>
            <a:r>
              <a:rPr lang="en-US" dirty="0" smtClean="0"/>
              <a:t>Post-processing</a:t>
            </a:r>
            <a:endParaRPr lang="lt-LT" dirty="0" smtClean="0"/>
          </a:p>
          <a:p>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a:t>
            </a:r>
            <a:r>
              <a:rPr lang="lt-LT" dirty="0" smtClean="0"/>
              <a:t>space</a:t>
            </a:r>
            <a:endParaRPr lang="en-US" dirty="0" smtClean="0"/>
          </a:p>
          <a:p>
            <a:r>
              <a:rPr lang="lt-LT" dirty="0" smtClean="0"/>
              <a:t>Linear </a:t>
            </a:r>
            <a:r>
              <a:rPr lang="lt-LT" dirty="0" smtClean="0"/>
              <a:t>blend skinning</a:t>
            </a:r>
          </a:p>
          <a:p>
            <a:r>
              <a:rPr lang="lt-LT" dirty="0" smtClean="0"/>
              <a:t>Quaternions</a:t>
            </a:r>
            <a:endParaRPr lang="lt-LT" dirty="0" smtClean="0"/>
          </a:p>
          <a:p>
            <a:r>
              <a:rPr lang="en-US" dirty="0" smtClean="0"/>
              <a:t>Forward </a:t>
            </a:r>
            <a:r>
              <a:rPr lang="en-US" dirty="0" smtClean="0"/>
              <a:t>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992</TotalTime>
  <Words>1178</Words>
  <Application>Microsoft Office PowerPoint</Application>
  <PresentationFormat>On-screen Show (4:3)</PresentationFormat>
  <Paragraphs>175</Paragraphs>
  <Slides>37</Slides>
  <Notes>0</Notes>
  <HiddenSlides>2</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 possibilities</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115</cp:revision>
  <dcterms:created xsi:type="dcterms:W3CDTF">2009-01-19T21:12:44Z</dcterms:created>
  <dcterms:modified xsi:type="dcterms:W3CDTF">2009-01-22T19:56:32Z</dcterms:modified>
</cp:coreProperties>
</file>