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0" r:id="rId9"/>
    <p:sldId id="267" r:id="rId10"/>
    <p:sldId id="264" r:id="rId11"/>
    <p:sldId id="258" r:id="rId12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lt-L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00D071-D45E-4DB1-8026-6607FD7943F8}" type="datetimeFigureOut">
              <a:rPr lang="lt-LT" smtClean="0"/>
              <a:t>2009.01.19</a:t>
            </a:fld>
            <a:endParaRPr lang="lt-L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lt-L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1D3B16-9DD8-4C37-8DF4-243418B31B2B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Animating human model in OpenGL using data from motion capture system</a:t>
            </a:r>
            <a:br>
              <a:rPr lang="en-US" dirty="0" smtClean="0"/>
            </a:b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Algirdas</a:t>
            </a:r>
            <a:r>
              <a:rPr lang="en-US" dirty="0" smtClean="0"/>
              <a:t> </a:t>
            </a:r>
            <a:r>
              <a:rPr lang="lt-LT" dirty="0" smtClean="0"/>
              <a:t>Beinaravičius</a:t>
            </a:r>
          </a:p>
          <a:p>
            <a:r>
              <a:rPr lang="lt-LT" dirty="0" smtClean="0"/>
              <a:t>Gediminas Mazrimas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Initial BVH pose</a:t>
            </a:r>
          </a:p>
          <a:p>
            <a:r>
              <a:rPr lang="lt-LT" dirty="0" smtClean="0"/>
              <a:t>Exploding knee problem</a:t>
            </a:r>
          </a:p>
          <a:p>
            <a:r>
              <a:rPr lang="en-US" dirty="0" smtClean="0"/>
              <a:t>Mesh connections collapsing on </a:t>
            </a:r>
            <a:r>
              <a:rPr lang="en-US" dirty="0" smtClean="0"/>
              <a:t>com</a:t>
            </a:r>
            <a:r>
              <a:rPr lang="lt-LT" dirty="0" smtClean="0"/>
              <a:t>plex </a:t>
            </a:r>
            <a:r>
              <a:rPr lang="lt-LT" dirty="0" smtClean="0"/>
              <a:t>deformations</a:t>
            </a:r>
          </a:p>
          <a:p>
            <a:pPr>
              <a:buNone/>
            </a:pPr>
            <a:endParaRPr lang="lt-L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Problems</a:t>
            </a:r>
            <a:endParaRPr lang="lt-L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lt-LT" sz="8000" dirty="0" smtClean="0"/>
          </a:p>
          <a:p>
            <a:pPr algn="ctr">
              <a:buNone/>
            </a:pPr>
            <a:r>
              <a:rPr lang="lt-LT" sz="8000" dirty="0" smtClean="0"/>
              <a:t>?</a:t>
            </a:r>
            <a:endParaRPr lang="lt-LT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Questions, comments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Introduction</a:t>
            </a:r>
          </a:p>
          <a:p>
            <a:r>
              <a:rPr lang="lt-LT" dirty="0" smtClean="0"/>
              <a:t>Motion </a:t>
            </a:r>
            <a:r>
              <a:rPr lang="lt-LT" dirty="0" smtClean="0"/>
              <a:t>capture and motion data</a:t>
            </a:r>
          </a:p>
          <a:p>
            <a:r>
              <a:rPr lang="lt-LT" dirty="0" smtClean="0"/>
              <a:t>Used techniques</a:t>
            </a:r>
          </a:p>
          <a:p>
            <a:r>
              <a:rPr lang="lt-LT" dirty="0" smtClean="0"/>
              <a:t>Animating human body</a:t>
            </a:r>
          </a:p>
          <a:p>
            <a:r>
              <a:rPr lang="lt-LT" dirty="0" smtClean="0"/>
              <a:t>Problems</a:t>
            </a:r>
          </a:p>
          <a:p>
            <a:endParaRPr lang="lt-LT" dirty="0" smtClean="0"/>
          </a:p>
          <a:p>
            <a:pPr lvl="1"/>
            <a:endParaRPr lang="lt-LT" dirty="0" smtClean="0"/>
          </a:p>
          <a:p>
            <a:endParaRPr lang="lt-L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Contents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Motion capturing</a:t>
            </a:r>
          </a:p>
          <a:p>
            <a:r>
              <a:rPr lang="lt-LT" dirty="0" smtClean="0"/>
              <a:t>Human body model animation</a:t>
            </a:r>
          </a:p>
          <a:p>
            <a:endParaRPr lang="lt-L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Introduction. Project tasks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Human body animation movie</a:t>
            </a:r>
            <a:endParaRPr lang="lt-L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Similar techniques</a:t>
            </a:r>
          </a:p>
          <a:p>
            <a:r>
              <a:rPr lang="lt-LT" dirty="0" smtClean="0"/>
              <a:t>Animation using anatomy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Introduction. Related work</a:t>
            </a:r>
            <a:endParaRPr lang="lt-L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Various motion capture systems</a:t>
            </a:r>
          </a:p>
          <a:p>
            <a:pPr lvl="1"/>
            <a:r>
              <a:rPr lang="lt-LT" dirty="0" smtClean="0"/>
              <a:t>Optical, Digital, Mechanical capturing systems</a:t>
            </a:r>
          </a:p>
          <a:p>
            <a:r>
              <a:rPr lang="lt-LT" dirty="0" smtClean="0"/>
              <a:t>Motion capture using </a:t>
            </a:r>
            <a:r>
              <a:rPr lang="lt-LT" dirty="0" smtClean="0"/>
              <a:t>Vicon Motion </a:t>
            </a:r>
            <a:r>
              <a:rPr lang="lt-LT" dirty="0" smtClean="0"/>
              <a:t>System</a:t>
            </a:r>
          </a:p>
          <a:p>
            <a:pPr lvl="1"/>
            <a:r>
              <a:rPr lang="lt-LT" dirty="0" smtClean="0"/>
              <a:t>Major elements of Vicon mocap system:</a:t>
            </a:r>
          </a:p>
          <a:p>
            <a:pPr lvl="2"/>
            <a:r>
              <a:rPr lang="lt-LT" dirty="0" smtClean="0"/>
              <a:t>Cameras</a:t>
            </a:r>
          </a:p>
          <a:p>
            <a:pPr lvl="2"/>
            <a:r>
              <a:rPr lang="lt-LT" dirty="0" smtClean="0"/>
              <a:t>Suit with retroreflective markers</a:t>
            </a:r>
          </a:p>
          <a:p>
            <a:pPr lvl="1"/>
            <a:r>
              <a:rPr lang="lt-LT" dirty="0" smtClean="0"/>
              <a:t>System preparations</a:t>
            </a:r>
          </a:p>
          <a:p>
            <a:pPr lvl="2"/>
            <a:r>
              <a:rPr lang="lt-LT" dirty="0" smtClean="0"/>
              <a:t>Setting up cameras and system calibration</a:t>
            </a:r>
          </a:p>
          <a:p>
            <a:pPr lvl="2"/>
            <a:r>
              <a:rPr lang="lt-LT" dirty="0" smtClean="0"/>
              <a:t>Capturing</a:t>
            </a:r>
          </a:p>
          <a:p>
            <a:endParaRPr lang="lt-LT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Motion capture and motion data</a:t>
            </a:r>
            <a:endParaRPr lang="lt-L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Various motion data formats</a:t>
            </a:r>
          </a:p>
          <a:p>
            <a:r>
              <a:rPr lang="lt-LT" dirty="0" smtClean="0"/>
              <a:t>Used formats</a:t>
            </a:r>
          </a:p>
          <a:p>
            <a:pPr lvl="1"/>
            <a:r>
              <a:rPr lang="lt-LT" dirty="0" smtClean="0"/>
              <a:t>Default C3D format for Vicon Motion System</a:t>
            </a:r>
          </a:p>
          <a:p>
            <a:pPr lvl="1"/>
            <a:r>
              <a:rPr lang="lt-LT" dirty="0" smtClean="0"/>
              <a:t>BVH format. Getting from C3D to BVH.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Motion data</a:t>
            </a:r>
            <a:endParaRPr lang="lt-L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Linear blend skinning</a:t>
            </a:r>
          </a:p>
          <a:p>
            <a:r>
              <a:rPr lang="lt-LT" dirty="0" smtClean="0"/>
              <a:t>Quaternions</a:t>
            </a:r>
          </a:p>
          <a:p>
            <a:r>
              <a:rPr lang="en-US" dirty="0" smtClean="0"/>
              <a:t>Parametric representation of lines in </a:t>
            </a:r>
            <a:r>
              <a:rPr lang="en-US" dirty="0" smtClean="0"/>
              <a:t>3D</a:t>
            </a:r>
            <a:r>
              <a:rPr lang="lt-LT" dirty="0" smtClean="0"/>
              <a:t> space</a:t>
            </a:r>
            <a:endParaRPr lang="lt-LT" dirty="0" smtClean="0"/>
          </a:p>
          <a:p>
            <a:endParaRPr lang="lt-LT" dirty="0" smtClean="0"/>
          </a:p>
          <a:p>
            <a:endParaRPr lang="lt-L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Used techniques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Animating human body</a:t>
            </a:r>
            <a:endParaRPr lang="lt-LT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152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Animating human model in OpenGL using data from motion capture system </vt:lpstr>
      <vt:lpstr>Contents</vt:lpstr>
      <vt:lpstr>Introduction. Project tasks</vt:lpstr>
      <vt:lpstr>Human body animation movie</vt:lpstr>
      <vt:lpstr>Introduction. Related work</vt:lpstr>
      <vt:lpstr>Motion capture and motion data</vt:lpstr>
      <vt:lpstr>Motion data</vt:lpstr>
      <vt:lpstr>Used techniques</vt:lpstr>
      <vt:lpstr>Animating human body</vt:lpstr>
      <vt:lpstr>Problems</vt:lpstr>
      <vt:lpstr>Questions, comments</vt:lpstr>
    </vt:vector>
  </TitlesOfParts>
  <Company>Alna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Animating human model in OpenGL using data from motion capture system </dc:title>
  <dc:creator>dell</dc:creator>
  <cp:lastModifiedBy>dell</cp:lastModifiedBy>
  <cp:revision>17</cp:revision>
  <dcterms:created xsi:type="dcterms:W3CDTF">2009-01-19T21:12:44Z</dcterms:created>
  <dcterms:modified xsi:type="dcterms:W3CDTF">2009-01-19T22:24:38Z</dcterms:modified>
</cp:coreProperties>
</file>