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7" r:id="rId2"/>
    <p:sldId id="425" r:id="rId3"/>
    <p:sldId id="435" r:id="rId4"/>
    <p:sldId id="432" r:id="rId5"/>
    <p:sldId id="436" r:id="rId6"/>
    <p:sldId id="433" r:id="rId7"/>
    <p:sldId id="441" r:id="rId8"/>
    <p:sldId id="434" r:id="rId9"/>
    <p:sldId id="442" r:id="rId10"/>
    <p:sldId id="437" r:id="rId11"/>
    <p:sldId id="444" r:id="rId12"/>
    <p:sldId id="445" r:id="rId13"/>
    <p:sldId id="443" r:id="rId14"/>
    <p:sldId id="438" r:id="rId15"/>
    <p:sldId id="279" r:id="rId16"/>
  </p:sldIdLst>
  <p:sldSz cx="9144000" cy="5143500" type="screen16x9"/>
  <p:notesSz cx="6858000" cy="9144000"/>
  <p:embeddedFontLst>
    <p:embeddedFont>
      <p:font typeface="方正兰亭超细黑简体" panose="02000000000000000000" pitchFamily="2" charset="-122"/>
      <p:regular r:id="rId19"/>
    </p:embeddedFont>
    <p:embeddedFont>
      <p:font typeface="宋体" panose="0201060003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Watford DB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0">
          <p15:clr>
            <a:srgbClr val="A4A3A4"/>
          </p15:clr>
        </p15:guide>
        <p15:guide id="2" pos="2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10BBA-D85A-AE40-BFEB-49986E66C6F5}" v="340" dt="2019-08-28T08:21:05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8" d="100"/>
          <a:sy n="138" d="100"/>
        </p:scale>
        <p:origin x="1424" y="184"/>
      </p:cViewPr>
      <p:guideLst>
        <p:guide orient="horz" pos="1740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bart_work@hotmail.com" userId="7fa886ffcb1cbc9d" providerId="LiveId" clId="{39910BBA-D85A-AE40-BFEB-49986E66C6F5}"/>
    <pc:docChg chg="undo custSel mod addSld delSld modSld">
      <pc:chgData name="hobart_work@hotmail.com" userId="7fa886ffcb1cbc9d" providerId="LiveId" clId="{39910BBA-D85A-AE40-BFEB-49986E66C6F5}" dt="2019-08-28T08:21:05.706" v="1015" actId="207"/>
      <pc:docMkLst>
        <pc:docMk/>
      </pc:docMkLst>
      <pc:sldChg chg="addSp delSp modSp">
        <pc:chgData name="hobart_work@hotmail.com" userId="7fa886ffcb1cbc9d" providerId="LiveId" clId="{39910BBA-D85A-AE40-BFEB-49986E66C6F5}" dt="2019-08-28T07:04:06.669" v="557" actId="1076"/>
        <pc:sldMkLst>
          <pc:docMk/>
          <pc:sldMk cId="0" sldId="297"/>
        </pc:sldMkLst>
        <pc:spChg chg="del">
          <ac:chgData name="hobart_work@hotmail.com" userId="7fa886ffcb1cbc9d" providerId="LiveId" clId="{39910BBA-D85A-AE40-BFEB-49986E66C6F5}" dt="2019-08-26T08:08:33.143" v="32"/>
          <ac:spMkLst>
            <pc:docMk/>
            <pc:sldMk cId="0" sldId="297"/>
            <ac:spMk id="7" creationId="{700242B9-EF69-0440-9D2E-5CE9E6C96272}"/>
          </ac:spMkLst>
        </pc:spChg>
        <pc:spChg chg="add del mod">
          <ac:chgData name="hobart_work@hotmail.com" userId="7fa886ffcb1cbc9d" providerId="LiveId" clId="{39910BBA-D85A-AE40-BFEB-49986E66C6F5}" dt="2019-08-28T06:29:18.707" v="208" actId="108"/>
          <ac:spMkLst>
            <pc:docMk/>
            <pc:sldMk cId="0" sldId="297"/>
            <ac:spMk id="34" creationId="{1B89FBBF-E24C-CC4B-AB96-E736A408CA9B}"/>
          </ac:spMkLst>
        </pc:spChg>
        <pc:spChg chg="del mod">
          <ac:chgData name="hobart_work@hotmail.com" userId="7fa886ffcb1cbc9d" providerId="LiveId" clId="{39910BBA-D85A-AE40-BFEB-49986E66C6F5}" dt="2019-08-26T08:08:24.130" v="30"/>
          <ac:spMkLst>
            <pc:docMk/>
            <pc:sldMk cId="0" sldId="297"/>
            <ac:spMk id="36" creationId="{0CCF53D0-30AB-0E4B-AB08-46375DF352ED}"/>
          </ac:spMkLst>
        </pc:spChg>
        <pc:spChg chg="mod">
          <ac:chgData name="hobart_work@hotmail.com" userId="7fa886ffcb1cbc9d" providerId="LiveId" clId="{39910BBA-D85A-AE40-BFEB-49986E66C6F5}" dt="2019-08-28T07:04:06.669" v="557" actId="1076"/>
          <ac:spMkLst>
            <pc:docMk/>
            <pc:sldMk cId="0" sldId="297"/>
            <ac:spMk id="37" creationId="{66981774-236E-2C4B-B8A5-0056B3E28E49}"/>
          </ac:spMkLst>
        </pc:spChg>
        <pc:spChg chg="mod">
          <ac:chgData name="hobart_work@hotmail.com" userId="7fa886ffcb1cbc9d" providerId="LiveId" clId="{39910BBA-D85A-AE40-BFEB-49986E66C6F5}" dt="2019-08-28T07:04:06.669" v="557" actId="1076"/>
          <ac:spMkLst>
            <pc:docMk/>
            <pc:sldMk cId="0" sldId="297"/>
            <ac:spMk id="43" creationId="{00000000-0000-0000-0000-000000000000}"/>
          </ac:spMkLst>
        </pc:spChg>
        <pc:cxnChg chg="mod">
          <ac:chgData name="hobart_work@hotmail.com" userId="7fa886ffcb1cbc9d" providerId="LiveId" clId="{39910BBA-D85A-AE40-BFEB-49986E66C6F5}" dt="2019-08-28T07:04:06.669" v="557" actId="1076"/>
          <ac:cxnSpMkLst>
            <pc:docMk/>
            <pc:sldMk cId="0" sldId="297"/>
            <ac:cxnSpMk id="35" creationId="{F44FD703-BC1F-7A4C-9925-0C023C831AD2}"/>
          </ac:cxnSpMkLst>
        </pc:cxnChg>
      </pc:sldChg>
      <pc:sldChg chg="addSp delSp modSp">
        <pc:chgData name="hobart_work@hotmail.com" userId="7fa886ffcb1cbc9d" providerId="LiveId" clId="{39910BBA-D85A-AE40-BFEB-49986E66C6F5}" dt="2019-08-28T07:00:41.375" v="546" actId="20577"/>
        <pc:sldMkLst>
          <pc:docMk/>
          <pc:sldMk cId="0" sldId="425"/>
        </pc:sldMkLst>
        <pc:spChg chg="del mod">
          <ac:chgData name="hobart_work@hotmail.com" userId="7fa886ffcb1cbc9d" providerId="LiveId" clId="{39910BBA-D85A-AE40-BFEB-49986E66C6F5}" dt="2019-08-26T08:09:40.433" v="80" actId="478"/>
          <ac:spMkLst>
            <pc:docMk/>
            <pc:sldMk cId="0" sldId="425"/>
            <ac:spMk id="2" creationId="{FFDB8C6D-06DC-6A49-89EE-C746E9694A9B}"/>
          </ac:spMkLst>
        </pc:spChg>
        <pc:spChg chg="del">
          <ac:chgData name="hobart_work@hotmail.com" userId="7fa886ffcb1cbc9d" providerId="LiveId" clId="{39910BBA-D85A-AE40-BFEB-49986E66C6F5}" dt="2019-08-26T08:09:40.433" v="80" actId="478"/>
          <ac:spMkLst>
            <pc:docMk/>
            <pc:sldMk cId="0" sldId="425"/>
            <ac:spMk id="3" creationId="{BDB06619-0904-4944-9F76-47249817F8CB}"/>
          </ac:spMkLst>
        </pc:spChg>
        <pc:spChg chg="add mod">
          <ac:chgData name="hobart_work@hotmail.com" userId="7fa886ffcb1cbc9d" providerId="LiveId" clId="{39910BBA-D85A-AE40-BFEB-49986E66C6F5}" dt="2019-08-28T07:00:41.375" v="546" actId="20577"/>
          <ac:spMkLst>
            <pc:docMk/>
            <pc:sldMk cId="0" sldId="425"/>
            <ac:spMk id="4" creationId="{9CF17F6E-BC11-CF4B-AF31-0042EE6083F6}"/>
          </ac:spMkLst>
        </pc:spChg>
        <pc:spChg chg="del">
          <ac:chgData name="hobart_work@hotmail.com" userId="7fa886ffcb1cbc9d" providerId="LiveId" clId="{39910BBA-D85A-AE40-BFEB-49986E66C6F5}" dt="2019-08-26T08:09:40.433" v="80" actId="478"/>
          <ac:spMkLst>
            <pc:docMk/>
            <pc:sldMk cId="0" sldId="425"/>
            <ac:spMk id="5" creationId="{10CEEDCD-8E1B-B84C-AB02-F13A153A8F67}"/>
          </ac:spMkLst>
        </pc:spChg>
      </pc:sldChg>
      <pc:sldChg chg="addSp delSp modSp">
        <pc:chgData name="hobart_work@hotmail.com" userId="7fa886ffcb1cbc9d" providerId="LiveId" clId="{39910BBA-D85A-AE40-BFEB-49986E66C6F5}" dt="2019-08-28T07:03:56.006" v="556" actId="207"/>
        <pc:sldMkLst>
          <pc:docMk/>
          <pc:sldMk cId="3066769402" sldId="432"/>
        </pc:sldMkLst>
        <pc:spChg chg="add mod">
          <ac:chgData name="hobart_work@hotmail.com" userId="7fa886ffcb1cbc9d" providerId="LiveId" clId="{39910BBA-D85A-AE40-BFEB-49986E66C6F5}" dt="2019-08-28T07:03:56.006" v="556" actId="207"/>
          <ac:spMkLst>
            <pc:docMk/>
            <pc:sldMk cId="3066769402" sldId="432"/>
            <ac:spMk id="2" creationId="{41D42DC3-5C90-F249-9969-BBAA607EC77F}"/>
          </ac:spMkLst>
        </pc:spChg>
        <pc:spChg chg="add del">
          <ac:chgData name="hobart_work@hotmail.com" userId="7fa886ffcb1cbc9d" providerId="LiveId" clId="{39910BBA-D85A-AE40-BFEB-49986E66C6F5}" dt="2019-08-26T08:11:41.997" v="110" actId="478"/>
          <ac:spMkLst>
            <pc:docMk/>
            <pc:sldMk cId="3066769402" sldId="432"/>
            <ac:spMk id="2" creationId="{8EB93762-6E67-EE4E-8D85-5A1FB7CE11F8}"/>
          </ac:spMkLst>
        </pc:spChg>
        <pc:spChg chg="add del">
          <ac:chgData name="hobart_work@hotmail.com" userId="7fa886ffcb1cbc9d" providerId="LiveId" clId="{39910BBA-D85A-AE40-BFEB-49986E66C6F5}" dt="2019-08-26T08:11:37.293" v="109"/>
          <ac:spMkLst>
            <pc:docMk/>
            <pc:sldMk cId="3066769402" sldId="432"/>
            <ac:spMk id="3" creationId="{B8B73557-4D1A-4F40-B940-0E8B4C876ED8}"/>
          </ac:spMkLst>
        </pc:spChg>
        <pc:spChg chg="add del">
          <ac:chgData name="hobart_work@hotmail.com" userId="7fa886ffcb1cbc9d" providerId="LiveId" clId="{39910BBA-D85A-AE40-BFEB-49986E66C6F5}" dt="2019-08-26T08:11:36.390" v="108"/>
          <ac:spMkLst>
            <pc:docMk/>
            <pc:sldMk cId="3066769402" sldId="432"/>
            <ac:spMk id="4" creationId="{A0E515ED-985A-C843-9E9E-807BD120BA20}"/>
          </ac:spMkLst>
        </pc:spChg>
        <pc:spChg chg="del">
          <ac:chgData name="hobart_work@hotmail.com" userId="7fa886ffcb1cbc9d" providerId="LiveId" clId="{39910BBA-D85A-AE40-BFEB-49986E66C6F5}" dt="2019-08-26T08:11:24.271" v="104" actId="478"/>
          <ac:spMkLst>
            <pc:docMk/>
            <pc:sldMk cId="3066769402" sldId="432"/>
            <ac:spMk id="5" creationId="{DCD34761-01D4-3746-8938-1D2D0ECED575}"/>
          </ac:spMkLst>
        </pc:spChg>
        <pc:spChg chg="del">
          <ac:chgData name="hobart_work@hotmail.com" userId="7fa886ffcb1cbc9d" providerId="LiveId" clId="{39910BBA-D85A-AE40-BFEB-49986E66C6F5}" dt="2019-08-26T08:11:20.692" v="103" actId="478"/>
          <ac:spMkLst>
            <pc:docMk/>
            <pc:sldMk cId="3066769402" sldId="432"/>
            <ac:spMk id="6" creationId="{DCF68AB3-1CCC-7D42-B8FB-6AB5CFE33C5A}"/>
          </ac:spMkLst>
        </pc:spChg>
      </pc:sldChg>
      <pc:sldChg chg="addSp delSp modSp add">
        <pc:chgData name="hobart_work@hotmail.com" userId="7fa886ffcb1cbc9d" providerId="LiveId" clId="{39910BBA-D85A-AE40-BFEB-49986E66C6F5}" dt="2019-08-28T06:57:56.021" v="509" actId="207"/>
        <pc:sldMkLst>
          <pc:docMk/>
          <pc:sldMk cId="2753013932" sldId="433"/>
        </pc:sldMkLst>
        <pc:spChg chg="add mod">
          <ac:chgData name="hobart_work@hotmail.com" userId="7fa886ffcb1cbc9d" providerId="LiveId" clId="{39910BBA-D85A-AE40-BFEB-49986E66C6F5}" dt="2019-08-28T06:56:34.387" v="487" actId="108"/>
          <ac:spMkLst>
            <pc:docMk/>
            <pc:sldMk cId="2753013932" sldId="433"/>
            <ac:spMk id="2" creationId="{3DC6BDE7-1909-4B46-9C04-C84E293414EE}"/>
          </ac:spMkLst>
        </pc:spChg>
        <pc:spChg chg="add mod">
          <ac:chgData name="hobart_work@hotmail.com" userId="7fa886ffcb1cbc9d" providerId="LiveId" clId="{39910BBA-D85A-AE40-BFEB-49986E66C6F5}" dt="2019-08-28T06:57:56.021" v="509" actId="207"/>
          <ac:spMkLst>
            <pc:docMk/>
            <pc:sldMk cId="2753013932" sldId="433"/>
            <ac:spMk id="3" creationId="{18894AB2-6E5A-F741-A1CD-0997C1BBB561}"/>
          </ac:spMkLst>
        </pc:spChg>
        <pc:spChg chg="add del mod">
          <ac:chgData name="hobart_work@hotmail.com" userId="7fa886ffcb1cbc9d" providerId="LiveId" clId="{39910BBA-D85A-AE40-BFEB-49986E66C6F5}" dt="2019-08-28T06:57:37.207" v="501"/>
          <ac:spMkLst>
            <pc:docMk/>
            <pc:sldMk cId="2753013932" sldId="433"/>
            <ac:spMk id="4" creationId="{70BB0143-10DC-A84C-9E53-F67593D4C844}"/>
          </ac:spMkLst>
        </pc:spChg>
      </pc:sldChg>
      <pc:sldChg chg="addSp delSp modSp add">
        <pc:chgData name="hobart_work@hotmail.com" userId="7fa886ffcb1cbc9d" providerId="LiveId" clId="{39910BBA-D85A-AE40-BFEB-49986E66C6F5}" dt="2019-08-28T07:46:08.679" v="751"/>
        <pc:sldMkLst>
          <pc:docMk/>
          <pc:sldMk cId="4204719379" sldId="434"/>
        </pc:sldMkLst>
        <pc:spChg chg="add mod">
          <ac:chgData name="hobart_work@hotmail.com" userId="7fa886ffcb1cbc9d" providerId="LiveId" clId="{39910BBA-D85A-AE40-BFEB-49986E66C6F5}" dt="2019-08-28T07:44:24.729" v="733" actId="1076"/>
          <ac:spMkLst>
            <pc:docMk/>
            <pc:sldMk cId="4204719379" sldId="434"/>
            <ac:spMk id="2" creationId="{3820508E-370D-9143-897F-24FFEA326350}"/>
          </ac:spMkLst>
        </pc:spChg>
        <pc:spChg chg="add mod">
          <ac:chgData name="hobart_work@hotmail.com" userId="7fa886ffcb1cbc9d" providerId="LiveId" clId="{39910BBA-D85A-AE40-BFEB-49986E66C6F5}" dt="2019-08-28T07:44:24.729" v="733" actId="1076"/>
          <ac:spMkLst>
            <pc:docMk/>
            <pc:sldMk cId="4204719379" sldId="434"/>
            <ac:spMk id="3" creationId="{8FCE8776-04C5-F34A-A4DD-1186747126AA}"/>
          </ac:spMkLst>
        </pc:spChg>
        <pc:spChg chg="add mod">
          <ac:chgData name="hobart_work@hotmail.com" userId="7fa886ffcb1cbc9d" providerId="LiveId" clId="{39910BBA-D85A-AE40-BFEB-49986E66C6F5}" dt="2019-08-28T07:44:24.729" v="733" actId="1076"/>
          <ac:spMkLst>
            <pc:docMk/>
            <pc:sldMk cId="4204719379" sldId="434"/>
            <ac:spMk id="4" creationId="{071866D6-D44E-DA45-987F-B902DA8CFFC7}"/>
          </ac:spMkLst>
        </pc:spChg>
        <pc:spChg chg="add mod">
          <ac:chgData name="hobart_work@hotmail.com" userId="7fa886ffcb1cbc9d" providerId="LiveId" clId="{39910BBA-D85A-AE40-BFEB-49986E66C6F5}" dt="2019-08-28T07:45:37.122" v="747" actId="207"/>
          <ac:spMkLst>
            <pc:docMk/>
            <pc:sldMk cId="4204719379" sldId="434"/>
            <ac:spMk id="5" creationId="{3341AD22-6640-E940-BA45-AE439247A1E7}"/>
          </ac:spMkLst>
        </pc:spChg>
        <pc:spChg chg="add del">
          <ac:chgData name="hobart_work@hotmail.com" userId="7fa886ffcb1cbc9d" providerId="LiveId" clId="{39910BBA-D85A-AE40-BFEB-49986E66C6F5}" dt="2019-08-28T07:46:08.679" v="751"/>
          <ac:spMkLst>
            <pc:docMk/>
            <pc:sldMk cId="4204719379" sldId="434"/>
            <ac:spMk id="6" creationId="{C7946485-2E57-754C-8203-0A804D5E7872}"/>
          </ac:spMkLst>
        </pc:spChg>
      </pc:sldChg>
      <pc:sldChg chg="modSp add">
        <pc:chgData name="hobart_work@hotmail.com" userId="7fa886ffcb1cbc9d" providerId="LiveId" clId="{39910BBA-D85A-AE40-BFEB-49986E66C6F5}" dt="2019-08-28T06:30:36.899" v="232" actId="20577"/>
        <pc:sldMkLst>
          <pc:docMk/>
          <pc:sldMk cId="208062000" sldId="435"/>
        </pc:sldMkLst>
        <pc:spChg chg="mod">
          <ac:chgData name="hobart_work@hotmail.com" userId="7fa886ffcb1cbc9d" providerId="LiveId" clId="{39910BBA-D85A-AE40-BFEB-49986E66C6F5}" dt="2019-08-28T06:30:36.899" v="232" actId="20577"/>
          <ac:spMkLst>
            <pc:docMk/>
            <pc:sldMk cId="208062000" sldId="435"/>
            <ac:spMk id="94" creationId="{00000000-0000-0000-0000-000000000000}"/>
          </ac:spMkLst>
        </pc:spChg>
        <pc:grpChg chg="mod">
          <ac:chgData name="hobart_work@hotmail.com" userId="7fa886ffcb1cbc9d" providerId="LiveId" clId="{39910BBA-D85A-AE40-BFEB-49986E66C6F5}" dt="2019-08-28T06:30:18.643" v="213" actId="1076"/>
          <ac:grpSpMkLst>
            <pc:docMk/>
            <pc:sldMk cId="208062000" sldId="435"/>
            <ac:grpSpMk id="6" creationId="{00000000-0000-0000-0000-000000000000}"/>
          </ac:grpSpMkLst>
        </pc:grpChg>
        <pc:cxnChg chg="mod">
          <ac:chgData name="hobart_work@hotmail.com" userId="7fa886ffcb1cbc9d" providerId="LiveId" clId="{39910BBA-D85A-AE40-BFEB-49986E66C6F5}" dt="2019-08-28T06:30:21.773" v="214" actId="1076"/>
          <ac:cxnSpMkLst>
            <pc:docMk/>
            <pc:sldMk cId="208062000" sldId="435"/>
            <ac:cxnSpMk id="38" creationId="{00000000-0000-0000-0000-000000000000}"/>
          </ac:cxnSpMkLst>
        </pc:cxnChg>
      </pc:sldChg>
      <pc:sldChg chg="modSp add">
        <pc:chgData name="hobart_work@hotmail.com" userId="7fa886ffcb1cbc9d" providerId="LiveId" clId="{39910BBA-D85A-AE40-BFEB-49986E66C6F5}" dt="2019-08-28T06:49:45.348" v="414" actId="20577"/>
        <pc:sldMkLst>
          <pc:docMk/>
          <pc:sldMk cId="3232410960" sldId="436"/>
        </pc:sldMkLst>
        <pc:spChg chg="mod">
          <ac:chgData name="hobart_work@hotmail.com" userId="7fa886ffcb1cbc9d" providerId="LiveId" clId="{39910BBA-D85A-AE40-BFEB-49986E66C6F5}" dt="2019-08-28T06:49:45.348" v="414" actId="20577"/>
          <ac:spMkLst>
            <pc:docMk/>
            <pc:sldMk cId="3232410960" sldId="436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6:49:20.336" v="379" actId="20577"/>
          <ac:spMkLst>
            <pc:docMk/>
            <pc:sldMk cId="3232410960" sldId="436"/>
            <ac:spMk id="108" creationId="{00000000-0000-0000-0000-000000000000}"/>
          </ac:spMkLst>
        </pc:spChg>
      </pc:sldChg>
      <pc:sldChg chg="addSp modSp add">
        <pc:chgData name="hobart_work@hotmail.com" userId="7fa886ffcb1cbc9d" providerId="LiveId" clId="{39910BBA-D85A-AE40-BFEB-49986E66C6F5}" dt="2019-08-28T07:54:20.690" v="799" actId="1076"/>
        <pc:sldMkLst>
          <pc:docMk/>
          <pc:sldMk cId="3689444133" sldId="437"/>
        </pc:sldMkLst>
        <pc:spChg chg="add mod">
          <ac:chgData name="hobart_work@hotmail.com" userId="7fa886ffcb1cbc9d" providerId="LiveId" clId="{39910BBA-D85A-AE40-BFEB-49986E66C6F5}" dt="2019-08-28T07:54:20.690" v="799" actId="1076"/>
          <ac:spMkLst>
            <pc:docMk/>
            <pc:sldMk cId="3689444133" sldId="437"/>
            <ac:spMk id="2" creationId="{78A629D9-A930-1F4D-8E3F-869E172C26A3}"/>
          </ac:spMkLst>
        </pc:spChg>
        <pc:spChg chg="add mod">
          <ac:chgData name="hobart_work@hotmail.com" userId="7fa886ffcb1cbc9d" providerId="LiveId" clId="{39910BBA-D85A-AE40-BFEB-49986E66C6F5}" dt="2019-08-28T07:54:15.731" v="798" actId="1076"/>
          <ac:spMkLst>
            <pc:docMk/>
            <pc:sldMk cId="3689444133" sldId="437"/>
            <ac:spMk id="4" creationId="{257E5222-E18B-634F-B3B9-A3C3C01F04DD}"/>
          </ac:spMkLst>
        </pc:spChg>
        <pc:picChg chg="add mod">
          <ac:chgData name="hobart_work@hotmail.com" userId="7fa886ffcb1cbc9d" providerId="LiveId" clId="{39910BBA-D85A-AE40-BFEB-49986E66C6F5}" dt="2019-08-28T07:54:12.672" v="797" actId="1076"/>
          <ac:picMkLst>
            <pc:docMk/>
            <pc:sldMk cId="3689444133" sldId="437"/>
            <ac:picMk id="3" creationId="{042326B1-57B9-EC4F-9B1C-4D2385692951}"/>
          </ac:picMkLst>
        </pc:picChg>
      </pc:sldChg>
      <pc:sldChg chg="addSp delSp modSp add">
        <pc:chgData name="hobart_work@hotmail.com" userId="7fa886ffcb1cbc9d" providerId="LiveId" clId="{39910BBA-D85A-AE40-BFEB-49986E66C6F5}" dt="2019-08-28T08:15:17.475" v="941" actId="20577"/>
        <pc:sldMkLst>
          <pc:docMk/>
          <pc:sldMk cId="3908799334" sldId="438"/>
        </pc:sldMkLst>
        <pc:spChg chg="add mod">
          <ac:chgData name="hobart_work@hotmail.com" userId="7fa886ffcb1cbc9d" providerId="LiveId" clId="{39910BBA-D85A-AE40-BFEB-49986E66C6F5}" dt="2019-08-28T08:13:52.776" v="902" actId="1076"/>
          <ac:spMkLst>
            <pc:docMk/>
            <pc:sldMk cId="3908799334" sldId="438"/>
            <ac:spMk id="2" creationId="{0B9C142A-BEF4-AB47-9B13-9579BF47FDEA}"/>
          </ac:spMkLst>
        </pc:spChg>
        <pc:spChg chg="add del mod">
          <ac:chgData name="hobart_work@hotmail.com" userId="7fa886ffcb1cbc9d" providerId="LiveId" clId="{39910BBA-D85A-AE40-BFEB-49986E66C6F5}" dt="2019-08-28T08:12:23.073" v="870"/>
          <ac:spMkLst>
            <pc:docMk/>
            <pc:sldMk cId="3908799334" sldId="438"/>
            <ac:spMk id="3" creationId="{0735D8EF-4D88-EC4B-AC3A-13DB51662870}"/>
          </ac:spMkLst>
        </pc:spChg>
        <pc:spChg chg="add mod">
          <ac:chgData name="hobart_work@hotmail.com" userId="7fa886ffcb1cbc9d" providerId="LiveId" clId="{39910BBA-D85A-AE40-BFEB-49986E66C6F5}" dt="2019-08-28T08:15:17.475" v="941" actId="20577"/>
          <ac:spMkLst>
            <pc:docMk/>
            <pc:sldMk cId="3908799334" sldId="438"/>
            <ac:spMk id="4" creationId="{298DE44F-7362-244B-9DF4-60AEF515D910}"/>
          </ac:spMkLst>
        </pc:spChg>
      </pc:sldChg>
      <pc:sldChg chg="add del">
        <pc:chgData name="hobart_work@hotmail.com" userId="7fa886ffcb1cbc9d" providerId="LiveId" clId="{39910BBA-D85A-AE40-BFEB-49986E66C6F5}" dt="2019-08-28T08:16:50.393" v="978" actId="2696"/>
        <pc:sldMkLst>
          <pc:docMk/>
          <pc:sldMk cId="1961787109" sldId="439"/>
        </pc:sldMkLst>
      </pc:sldChg>
      <pc:sldChg chg="add del">
        <pc:chgData name="hobart_work@hotmail.com" userId="7fa886ffcb1cbc9d" providerId="LiveId" clId="{39910BBA-D85A-AE40-BFEB-49986E66C6F5}" dt="2019-08-28T08:16:53.107" v="979" actId="2696"/>
        <pc:sldMkLst>
          <pc:docMk/>
          <pc:sldMk cId="3576624859" sldId="440"/>
        </pc:sldMkLst>
      </pc:sldChg>
      <pc:sldChg chg="modSp add">
        <pc:chgData name="hobart_work@hotmail.com" userId="7fa886ffcb1cbc9d" providerId="LiveId" clId="{39910BBA-D85A-AE40-BFEB-49986E66C6F5}" dt="2019-08-28T07:46:00.786" v="749" actId="20577"/>
        <pc:sldMkLst>
          <pc:docMk/>
          <pc:sldMk cId="3612338060" sldId="441"/>
        </pc:sldMkLst>
        <pc:spChg chg="mod">
          <ac:chgData name="hobart_work@hotmail.com" userId="7fa886ffcb1cbc9d" providerId="LiveId" clId="{39910BBA-D85A-AE40-BFEB-49986E66C6F5}" dt="2019-08-28T07:36:20.012" v="592" actId="20577"/>
          <ac:spMkLst>
            <pc:docMk/>
            <pc:sldMk cId="3612338060" sldId="441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7:46:00.786" v="749" actId="20577"/>
          <ac:spMkLst>
            <pc:docMk/>
            <pc:sldMk cId="3612338060" sldId="441"/>
            <ac:spMk id="108" creationId="{00000000-0000-0000-0000-000000000000}"/>
          </ac:spMkLst>
        </pc:spChg>
      </pc:sldChg>
      <pc:sldChg chg="modSp add">
        <pc:chgData name="hobart_work@hotmail.com" userId="7fa886ffcb1cbc9d" providerId="LiveId" clId="{39910BBA-D85A-AE40-BFEB-49986E66C6F5}" dt="2019-08-28T07:46:33.778" v="754"/>
        <pc:sldMkLst>
          <pc:docMk/>
          <pc:sldMk cId="4073082574" sldId="442"/>
        </pc:sldMkLst>
        <pc:spChg chg="mod">
          <ac:chgData name="hobart_work@hotmail.com" userId="7fa886ffcb1cbc9d" providerId="LiveId" clId="{39910BBA-D85A-AE40-BFEB-49986E66C6F5}" dt="2019-08-28T07:46:33.778" v="754"/>
          <ac:spMkLst>
            <pc:docMk/>
            <pc:sldMk cId="4073082574" sldId="442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7:46:14.687" v="753" actId="20577"/>
          <ac:spMkLst>
            <pc:docMk/>
            <pc:sldMk cId="4073082574" sldId="442"/>
            <ac:spMk id="108" creationId="{00000000-0000-0000-0000-000000000000}"/>
          </ac:spMkLst>
        </pc:spChg>
      </pc:sldChg>
      <pc:sldChg chg="modSp add">
        <pc:chgData name="hobart_work@hotmail.com" userId="7fa886ffcb1cbc9d" providerId="LiveId" clId="{39910BBA-D85A-AE40-BFEB-49986E66C6F5}" dt="2019-08-28T08:16:22.927" v="942" actId="20577"/>
        <pc:sldMkLst>
          <pc:docMk/>
          <pc:sldMk cId="695737523" sldId="443"/>
        </pc:sldMkLst>
        <pc:spChg chg="mod">
          <ac:chgData name="hobart_work@hotmail.com" userId="7fa886ffcb1cbc9d" providerId="LiveId" clId="{39910BBA-D85A-AE40-BFEB-49986E66C6F5}" dt="2019-08-28T08:11:21.882" v="827" actId="1076"/>
          <ac:spMkLst>
            <pc:docMk/>
            <pc:sldMk cId="695737523" sldId="443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8:16:22.927" v="942" actId="20577"/>
          <ac:spMkLst>
            <pc:docMk/>
            <pc:sldMk cId="695737523" sldId="443"/>
            <ac:spMk id="108" creationId="{00000000-0000-0000-0000-000000000000}"/>
          </ac:spMkLst>
        </pc:spChg>
      </pc:sldChg>
      <pc:sldChg chg="modSp add modAnim">
        <pc:chgData name="hobart_work@hotmail.com" userId="7fa886ffcb1cbc9d" providerId="LiveId" clId="{39910BBA-D85A-AE40-BFEB-49986E66C6F5}" dt="2019-08-28T08:16:40.745" v="976" actId="20577"/>
        <pc:sldMkLst>
          <pc:docMk/>
          <pc:sldMk cId="3769629799" sldId="444"/>
        </pc:sldMkLst>
        <pc:spChg chg="mod">
          <ac:chgData name="hobart_work@hotmail.com" userId="7fa886ffcb1cbc9d" providerId="LiveId" clId="{39910BBA-D85A-AE40-BFEB-49986E66C6F5}" dt="2019-08-28T08:16:40.745" v="976" actId="20577"/>
          <ac:spMkLst>
            <pc:docMk/>
            <pc:sldMk cId="3769629799" sldId="444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8:16:32.224" v="944" actId="20577"/>
          <ac:spMkLst>
            <pc:docMk/>
            <pc:sldMk cId="3769629799" sldId="444"/>
            <ac:spMk id="108" creationId="{00000000-0000-0000-0000-000000000000}"/>
          </ac:spMkLst>
        </pc:spChg>
      </pc:sldChg>
      <pc:sldChg chg="addSp modSp add mod setBg">
        <pc:chgData name="hobart_work@hotmail.com" userId="7fa886ffcb1cbc9d" providerId="LiveId" clId="{39910BBA-D85A-AE40-BFEB-49986E66C6F5}" dt="2019-08-28T08:21:05.706" v="1015" actId="207"/>
        <pc:sldMkLst>
          <pc:docMk/>
          <pc:sldMk cId="626781181" sldId="445"/>
        </pc:sldMkLst>
        <pc:spChg chg="add mod">
          <ac:chgData name="hobart_work@hotmail.com" userId="7fa886ffcb1cbc9d" providerId="LiveId" clId="{39910BBA-D85A-AE40-BFEB-49986E66C6F5}" dt="2019-08-28T08:18:38.359" v="990" actId="11529"/>
          <ac:spMkLst>
            <pc:docMk/>
            <pc:sldMk cId="626781181" sldId="445"/>
            <ac:spMk id="4" creationId="{A2A23FDE-0A54-6C40-824D-ED74070EB472}"/>
          </ac:spMkLst>
        </pc:spChg>
        <pc:spChg chg="add mod">
          <ac:chgData name="hobart_work@hotmail.com" userId="7fa886ffcb1cbc9d" providerId="LiveId" clId="{39910BBA-D85A-AE40-BFEB-49986E66C6F5}" dt="2019-08-28T08:21:05.706" v="1015" actId="207"/>
          <ac:spMkLst>
            <pc:docMk/>
            <pc:sldMk cId="626781181" sldId="445"/>
            <ac:spMk id="5" creationId="{CD4E364F-FC9A-EF47-B774-B368B71DCDE0}"/>
          </ac:spMkLst>
        </pc:spChg>
        <pc:picChg chg="add mod">
          <ac:chgData name="hobart_work@hotmail.com" userId="7fa886ffcb1cbc9d" providerId="LiveId" clId="{39910BBA-D85A-AE40-BFEB-49986E66C6F5}" dt="2019-08-28T08:17:51.137" v="986" actId="1076"/>
          <ac:picMkLst>
            <pc:docMk/>
            <pc:sldMk cId="626781181" sldId="445"/>
            <ac:picMk id="2" creationId="{66B4B71F-C9DD-2C40-9DFF-7BD9E574DC26}"/>
          </ac:picMkLst>
        </pc:picChg>
        <pc:picChg chg="add mod">
          <ac:chgData name="hobart_work@hotmail.com" userId="7fa886ffcb1cbc9d" providerId="LiveId" clId="{39910BBA-D85A-AE40-BFEB-49986E66C6F5}" dt="2019-08-28T08:18:22.312" v="989" actId="1076"/>
          <ac:picMkLst>
            <pc:docMk/>
            <pc:sldMk cId="626781181" sldId="445"/>
            <ac:picMk id="3" creationId="{23EBC24F-B6D6-AE42-9CF1-9AE7DB427AAF}"/>
          </ac:picMkLst>
        </pc:picChg>
      </pc:sldChg>
    </pc:docChg>
  </pc:docChgLst>
  <pc:docChgLst>
    <pc:chgData name="hobart_work@hotmail.com" userId="7fa886ffcb1cbc9d" providerId="LiveId" clId="{4CE84D45-DAE6-9B48-A8B6-10500A565456}"/>
    <pc:docChg chg="undo custSel mod addSld delSld modSld">
      <pc:chgData name="hobart_work@hotmail.com" userId="7fa886ffcb1cbc9d" providerId="LiveId" clId="{4CE84D45-DAE6-9B48-A8B6-10500A565456}" dt="2019-08-16T09:53:05.779" v="935"/>
      <pc:docMkLst>
        <pc:docMk/>
      </pc:docMkLst>
      <pc:sldChg chg="addSp delSp modSp delAnim">
        <pc:chgData name="hobart_work@hotmail.com" userId="7fa886ffcb1cbc9d" providerId="LiveId" clId="{4CE84D45-DAE6-9B48-A8B6-10500A565456}" dt="2019-08-16T09:49:35.705" v="927" actId="1076"/>
        <pc:sldMkLst>
          <pc:docMk/>
          <pc:sldMk cId="0" sldId="297"/>
        </pc:sldMkLst>
        <pc:spChg chg="add mod">
          <ac:chgData name="hobart_work@hotmail.com" userId="7fa886ffcb1cbc9d" providerId="LiveId" clId="{4CE84D45-DAE6-9B48-A8B6-10500A565456}" dt="2019-08-16T09:49:35.705" v="927" actId="1076"/>
          <ac:spMkLst>
            <pc:docMk/>
            <pc:sldMk cId="0" sldId="297"/>
            <ac:spMk id="7" creationId="{700242B9-EF69-0440-9D2E-5CE9E6C96272}"/>
          </ac:spMkLst>
        </pc:spChg>
        <pc:spChg chg="add mod">
          <ac:chgData name="hobart_work@hotmail.com" userId="7fa886ffcb1cbc9d" providerId="LiveId" clId="{4CE84D45-DAE6-9B48-A8B6-10500A565456}" dt="2019-08-16T09:49:28.506" v="926" actId="1076"/>
          <ac:spMkLst>
            <pc:docMk/>
            <pc:sldMk cId="0" sldId="297"/>
            <ac:spMk id="34" creationId="{1B89FBBF-E24C-CC4B-AB96-E736A408CA9B}"/>
          </ac:spMkLst>
        </pc:spChg>
        <pc:spChg chg="add mod">
          <ac:chgData name="hobart_work@hotmail.com" userId="7fa886ffcb1cbc9d" providerId="LiveId" clId="{4CE84D45-DAE6-9B48-A8B6-10500A565456}" dt="2019-08-16T09:49:28.506" v="926" actId="1076"/>
          <ac:spMkLst>
            <pc:docMk/>
            <pc:sldMk cId="0" sldId="297"/>
            <ac:spMk id="36" creationId="{0CCF53D0-30AB-0E4B-AB08-46375DF352ED}"/>
          </ac:spMkLst>
        </pc:spChg>
        <pc:spChg chg="add mod">
          <ac:chgData name="hobart_work@hotmail.com" userId="7fa886ffcb1cbc9d" providerId="LiveId" clId="{4CE84D45-DAE6-9B48-A8B6-10500A565456}" dt="2019-08-16T09:49:35.705" v="927" actId="1076"/>
          <ac:spMkLst>
            <pc:docMk/>
            <pc:sldMk cId="0" sldId="297"/>
            <ac:spMk id="37" creationId="{66981774-236E-2C4B-B8A5-0056B3E28E49}"/>
          </ac:spMkLst>
        </pc:spChg>
        <pc:spChg chg="mod">
          <ac:chgData name="hobart_work@hotmail.com" userId="7fa886ffcb1cbc9d" providerId="LiveId" clId="{4CE84D45-DAE6-9B48-A8B6-10500A565456}" dt="2019-08-16T09:49:28.506" v="926" actId="1076"/>
          <ac:spMkLst>
            <pc:docMk/>
            <pc:sldMk cId="0" sldId="297"/>
            <ac:spMk id="43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15.307" v="8" actId="478"/>
          <ac:spMkLst>
            <pc:docMk/>
            <pc:sldMk cId="0" sldId="297"/>
            <ac:spMk id="50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60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67" creationId="{00000000-0000-0000-0000-000000000000}"/>
          </ac:spMkLst>
        </pc:spChg>
        <pc:spChg chg="del mod">
          <ac:chgData name="hobart_work@hotmail.com" userId="7fa886ffcb1cbc9d" providerId="LiveId" clId="{4CE84D45-DAE6-9B48-A8B6-10500A565456}" dt="2019-08-14T02:59:15.307" v="8" actId="478"/>
          <ac:spMkLst>
            <pc:docMk/>
            <pc:sldMk cId="0" sldId="297"/>
            <ac:spMk id="78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79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92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93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99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100" creationId="{00000000-0000-0000-0000-000000000000}"/>
          </ac:spMkLst>
        </pc:s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51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57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75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83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86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89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95" creationId="{00000000-0000-0000-0000-000000000000}"/>
          </ac:grpSpMkLst>
        </pc:grpChg>
        <pc:cxnChg chg="add mod">
          <ac:chgData name="hobart_work@hotmail.com" userId="7fa886ffcb1cbc9d" providerId="LiveId" clId="{4CE84D45-DAE6-9B48-A8B6-10500A565456}" dt="2019-08-16T09:49:28.506" v="926" actId="1076"/>
          <ac:cxnSpMkLst>
            <pc:docMk/>
            <pc:sldMk cId="0" sldId="297"/>
            <ac:cxnSpMk id="35" creationId="{F44FD703-BC1F-7A4C-9925-0C023C831AD2}"/>
          </ac:cxnSpMkLst>
        </pc:cxnChg>
        <pc:cxnChg chg="del mod">
          <ac:chgData name="hobart_work@hotmail.com" userId="7fa886ffcb1cbc9d" providerId="LiveId" clId="{4CE84D45-DAE6-9B48-A8B6-10500A565456}" dt="2019-08-14T02:59:50.163" v="11" actId="478"/>
          <ac:cxnSpMkLst>
            <pc:docMk/>
            <pc:sldMk cId="0" sldId="297"/>
            <ac:cxnSpMk id="61" creationId="{00000000-0000-0000-0000-000000000000}"/>
          </ac:cxnSpMkLst>
        </pc:cxnChg>
      </pc:sldChg>
      <pc:sldChg chg="addSp delSp modSp delAnim">
        <pc:chgData name="hobart_work@hotmail.com" userId="7fa886ffcb1cbc9d" providerId="LiveId" clId="{4CE84D45-DAE6-9B48-A8B6-10500A565456}" dt="2019-08-14T03:28:27.963" v="583" actId="1076"/>
        <pc:sldMkLst>
          <pc:docMk/>
          <pc:sldMk cId="0" sldId="425"/>
        </pc:sldMkLst>
        <pc:spChg chg="add mod">
          <ac:chgData name="hobart_work@hotmail.com" userId="7fa886ffcb1cbc9d" providerId="LiveId" clId="{4CE84D45-DAE6-9B48-A8B6-10500A565456}" dt="2019-08-14T03:28:27.963" v="583" actId="1076"/>
          <ac:spMkLst>
            <pc:docMk/>
            <pc:sldMk cId="0" sldId="425"/>
            <ac:spMk id="2" creationId="{FFDB8C6D-06DC-6A49-89EE-C746E9694A9B}"/>
          </ac:spMkLst>
        </pc:spChg>
        <pc:spChg chg="add mod">
          <ac:chgData name="hobart_work@hotmail.com" userId="7fa886ffcb1cbc9d" providerId="LiveId" clId="{4CE84D45-DAE6-9B48-A8B6-10500A565456}" dt="2019-08-14T03:28:27.963" v="583" actId="1076"/>
          <ac:spMkLst>
            <pc:docMk/>
            <pc:sldMk cId="0" sldId="425"/>
            <ac:spMk id="3" creationId="{BDB06619-0904-4944-9F76-47249817F8CB}"/>
          </ac:spMkLst>
        </pc:spChg>
        <pc:spChg chg="add del mod">
          <ac:chgData name="hobart_work@hotmail.com" userId="7fa886ffcb1cbc9d" providerId="LiveId" clId="{4CE84D45-DAE6-9B48-A8B6-10500A565456}" dt="2019-08-14T03:12:05.485" v="145" actId="11529"/>
          <ac:spMkLst>
            <pc:docMk/>
            <pc:sldMk cId="0" sldId="425"/>
            <ac:spMk id="4" creationId="{F42057FF-C5CE-484C-90B1-C262C3EB615B}"/>
          </ac:spMkLst>
        </pc:spChg>
        <pc:spChg chg="add mod">
          <ac:chgData name="hobart_work@hotmail.com" userId="7fa886ffcb1cbc9d" providerId="LiveId" clId="{4CE84D45-DAE6-9B48-A8B6-10500A565456}" dt="2019-08-14T03:28:27.963" v="583" actId="1076"/>
          <ac:spMkLst>
            <pc:docMk/>
            <pc:sldMk cId="0" sldId="425"/>
            <ac:spMk id="5" creationId="{10CEEDCD-8E1B-B84C-AB02-F13A153A8F67}"/>
          </ac:spMkLst>
        </pc:spChg>
        <pc:spChg chg="del">
          <ac:chgData name="hobart_work@hotmail.com" userId="7fa886ffcb1cbc9d" providerId="LiveId" clId="{4CE84D45-DAE6-9B48-A8B6-10500A565456}" dt="2019-08-14T03:03:48.727" v="104" actId="478"/>
          <ac:spMkLst>
            <pc:docMk/>
            <pc:sldMk cId="0" sldId="425"/>
            <ac:spMk id="94" creationId="{00000000-0000-0000-0000-000000000000}"/>
          </ac:spMkLst>
        </pc:spChg>
        <pc:grpChg chg="del mod">
          <ac:chgData name="hobart_work@hotmail.com" userId="7fa886ffcb1cbc9d" providerId="LiveId" clId="{4CE84D45-DAE6-9B48-A8B6-10500A565456}" dt="2019-08-14T03:03:48.727" v="104" actId="478"/>
          <ac:grpSpMkLst>
            <pc:docMk/>
            <pc:sldMk cId="0" sldId="425"/>
            <ac:grpSpMk id="6" creationId="{00000000-0000-0000-0000-000000000000}"/>
          </ac:grpSpMkLst>
        </pc:grpChg>
        <pc:cxnChg chg="del">
          <ac:chgData name="hobart_work@hotmail.com" userId="7fa886ffcb1cbc9d" providerId="LiveId" clId="{4CE84D45-DAE6-9B48-A8B6-10500A565456}" dt="2019-08-14T03:03:48.727" v="104" actId="478"/>
          <ac:cxnSpMkLst>
            <pc:docMk/>
            <pc:sldMk cId="0" sldId="425"/>
            <ac:cxnSpMk id="38" creationId="{00000000-0000-0000-0000-000000000000}"/>
          </ac:cxnSpMkLst>
        </pc:cxnChg>
      </pc:sldChg>
      <pc:sldChg chg="addSp delSp modSp add">
        <pc:chgData name="hobart_work@hotmail.com" userId="7fa886ffcb1cbc9d" providerId="LiveId" clId="{4CE84D45-DAE6-9B48-A8B6-10500A565456}" dt="2019-08-16T09:53:05.779" v="935"/>
        <pc:sldMkLst>
          <pc:docMk/>
          <pc:sldMk cId="3066769402" sldId="432"/>
        </pc:sldMkLst>
        <pc:spChg chg="add mod">
          <ac:chgData name="hobart_work@hotmail.com" userId="7fa886ffcb1cbc9d" providerId="LiveId" clId="{4CE84D45-DAE6-9B48-A8B6-10500A565456}" dt="2019-08-16T09:45:48.412" v="833" actId="1076"/>
          <ac:spMkLst>
            <pc:docMk/>
            <pc:sldMk cId="3066769402" sldId="432"/>
            <ac:spMk id="5" creationId="{DCD34761-01D4-3746-8938-1D2D0ECED575}"/>
          </ac:spMkLst>
        </pc:spChg>
        <pc:spChg chg="add mod">
          <ac:chgData name="hobart_work@hotmail.com" userId="7fa886ffcb1cbc9d" providerId="LiveId" clId="{4CE84D45-DAE6-9B48-A8B6-10500A565456}" dt="2019-08-16T09:47:33.294" v="866" actId="1076"/>
          <ac:spMkLst>
            <pc:docMk/>
            <pc:sldMk cId="3066769402" sldId="432"/>
            <ac:spMk id="6" creationId="{DCF68AB3-1CCC-7D42-B8FB-6AB5CFE33C5A}"/>
          </ac:spMkLst>
        </pc:spChg>
        <pc:picChg chg="add del mod">
          <ac:chgData name="hobart_work@hotmail.com" userId="7fa886ffcb1cbc9d" providerId="LiveId" clId="{4CE84D45-DAE6-9B48-A8B6-10500A565456}" dt="2019-08-16T09:53:05.779" v="935"/>
          <ac:picMkLst>
            <pc:docMk/>
            <pc:sldMk cId="3066769402" sldId="432"/>
            <ac:picMk id="2" creationId="{F25300B4-3CB5-074D-B7B8-53D562DAC50C}"/>
          </ac:picMkLst>
        </pc:picChg>
        <pc:picChg chg="del">
          <ac:chgData name="hobart_work@hotmail.com" userId="7fa886ffcb1cbc9d" providerId="LiveId" clId="{4CE84D45-DAE6-9B48-A8B6-10500A565456}" dt="2019-08-16T09:39:18.469" v="829" actId="478"/>
          <ac:picMkLst>
            <pc:docMk/>
            <pc:sldMk cId="3066769402" sldId="432"/>
            <ac:picMk id="3" creationId="{9AA674D8-1B66-8D40-8299-80807884799C}"/>
          </ac:picMkLst>
        </pc:picChg>
        <pc:picChg chg="del">
          <ac:chgData name="hobart_work@hotmail.com" userId="7fa886ffcb1cbc9d" providerId="LiveId" clId="{4CE84D45-DAE6-9B48-A8B6-10500A565456}" dt="2019-08-16T09:39:18.469" v="829" actId="478"/>
          <ac:picMkLst>
            <pc:docMk/>
            <pc:sldMk cId="3066769402" sldId="432"/>
            <ac:picMk id="4" creationId="{A9199187-7A4F-EF47-A724-A0E1AA993199}"/>
          </ac:picMkLst>
        </pc:picChg>
      </pc:sldChg>
    </pc:docChg>
  </pc:docChgLst>
  <pc:docChgLst>
    <pc:chgData name="郝 兵" userId="a8040b1967d7feee" providerId="LiveId" clId="{3C6AE33E-F73B-41BD-8408-07615402E85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4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8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4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4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0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3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0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8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3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9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24AF190-E6C3-4F71-9AD4-820770AEF1A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24AF190-E6C3-4F71-9AD4-820770AEF1A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24AF190-E6C3-4F71-9AD4-820770AEF1A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0"/>
          <p:cNvSpPr txBox="1"/>
          <p:nvPr/>
        </p:nvSpPr>
        <p:spPr>
          <a:xfrm>
            <a:off x="1916164" y="2061337"/>
            <a:ext cx="5824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的基本操作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1B89FBBF-E24C-CC4B-AB96-E736A408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36" y="448507"/>
            <a:ext cx="67944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爱生活</a:t>
            </a:r>
            <a:r>
              <a:rPr lang="en-US" altLang="zh-CN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爱</a:t>
            </a:r>
            <a:r>
              <a:rPr lang="en-US" altLang="zh-CN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torch</a:t>
            </a:r>
            <a:endParaRPr lang="en" altLang="zh-CN" sz="3200" b="1" dirty="0">
              <a:solidFill>
                <a:srgbClr val="4F80B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3200" b="1" dirty="0">
              <a:solidFill>
                <a:srgbClr val="4F80BD"/>
              </a:solidFill>
              <a:latin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35" name="直接连接符 60">
            <a:extLst>
              <a:ext uri="{FF2B5EF4-FFF2-40B4-BE49-F238E27FC236}">
                <a16:creationId xmlns:a16="http://schemas.microsoft.com/office/drawing/2014/main" id="{F44FD703-BC1F-7A4C-9925-0C023C831AD2}"/>
              </a:ext>
            </a:extLst>
          </p:cNvPr>
          <p:cNvCxnSpPr/>
          <p:nvPr/>
        </p:nvCxnSpPr>
        <p:spPr>
          <a:xfrm flipH="1">
            <a:off x="1603744" y="2747404"/>
            <a:ext cx="613727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6">
            <a:extLst>
              <a:ext uri="{FF2B5EF4-FFF2-40B4-BE49-F238E27FC236}">
                <a16:creationId xmlns:a16="http://schemas.microsoft.com/office/drawing/2014/main" id="{66981774-236E-2C4B-B8A5-0056B3E28E49}"/>
              </a:ext>
            </a:extLst>
          </p:cNvPr>
          <p:cNvSpPr txBox="1"/>
          <p:nvPr/>
        </p:nvSpPr>
        <p:spPr bwMode="auto">
          <a:xfrm>
            <a:off x="5003984" y="2920076"/>
            <a:ext cx="1854200" cy="374571"/>
          </a:xfrm>
          <a:prstGeom prst="round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</a:rPr>
              <a:t>分享人：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</a:rPr>
              <a:t>Hobart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A629D9-A930-1F4D-8E3F-869E172C26A3}"/>
              </a:ext>
            </a:extLst>
          </p:cNvPr>
          <p:cNvSpPr/>
          <p:nvPr/>
        </p:nvSpPr>
        <p:spPr>
          <a:xfrm>
            <a:off x="3660968" y="1833086"/>
            <a:ext cx="5605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x = </a:t>
            </a:r>
            <a:r>
              <a:rPr lang="en" altLang="zh-CN" dirty="0" err="1"/>
              <a:t>np.arange</a:t>
            </a:r>
            <a:r>
              <a:rPr lang="en" altLang="zh-CN" dirty="0"/>
              <a:t>(-</a:t>
            </a:r>
            <a:r>
              <a:rPr lang="en" altLang="zh-CN" dirty="0">
                <a:solidFill>
                  <a:srgbClr val="6897BB"/>
                </a:solidFill>
              </a:rPr>
              <a:t>3</a:t>
            </a:r>
            <a:r>
              <a:rPr lang="en" altLang="zh-CN" dirty="0">
                <a:solidFill>
                  <a:srgbClr val="CC7832"/>
                </a:solidFill>
              </a:rPr>
              <a:t>, </a:t>
            </a:r>
            <a:r>
              <a:rPr lang="en" altLang="zh-CN" dirty="0">
                <a:solidFill>
                  <a:srgbClr val="6897BB"/>
                </a:solidFill>
              </a:rPr>
              <a:t>3.01</a:t>
            </a:r>
            <a:r>
              <a:rPr lang="en" altLang="zh-CN" dirty="0">
                <a:solidFill>
                  <a:srgbClr val="CC7832"/>
                </a:solidFill>
              </a:rPr>
              <a:t>, </a:t>
            </a:r>
            <a:r>
              <a:rPr lang="en" altLang="zh-CN" dirty="0">
                <a:solidFill>
                  <a:srgbClr val="6897BB"/>
                </a:solidFill>
              </a:rPr>
              <a:t>0.1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x = Variable(</a:t>
            </a:r>
            <a:r>
              <a:rPr lang="en" altLang="zh-CN" dirty="0" err="1"/>
              <a:t>torch.FloatTensor</a:t>
            </a:r>
            <a:r>
              <a:rPr lang="en" altLang="zh-CN" dirty="0"/>
              <a:t>([</a:t>
            </a:r>
            <a:r>
              <a:rPr lang="en" altLang="zh-CN" dirty="0">
                <a:solidFill>
                  <a:srgbClr val="6897BB"/>
                </a:solidFill>
              </a:rPr>
              <a:t>2</a:t>
            </a:r>
            <a:r>
              <a:rPr lang="en" altLang="zh-CN" dirty="0"/>
              <a:t>])</a:t>
            </a:r>
            <a:r>
              <a:rPr lang="en" altLang="zh-CN" dirty="0">
                <a:solidFill>
                  <a:srgbClr val="CC7832"/>
                </a:solidFill>
              </a:rPr>
              <a:t>, </a:t>
            </a:r>
            <a:r>
              <a:rPr lang="en" altLang="zh-CN" dirty="0" err="1">
                <a:solidFill>
                  <a:srgbClr val="AA4926"/>
                </a:solidFill>
              </a:rPr>
              <a:t>requires_grad</a:t>
            </a:r>
            <a:r>
              <a:rPr lang="en" altLang="zh-CN" dirty="0"/>
              <a:t>=</a:t>
            </a:r>
            <a:r>
              <a:rPr lang="en" altLang="zh-CN" dirty="0">
                <a:solidFill>
                  <a:srgbClr val="CC7832"/>
                </a:solidFill>
              </a:rPr>
              <a:t>True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y = x ** </a:t>
            </a:r>
            <a:r>
              <a:rPr lang="en" altLang="zh-CN" dirty="0">
                <a:solidFill>
                  <a:srgbClr val="6897BB"/>
                </a:solidFill>
              </a:rPr>
              <a:t>2</a:t>
            </a:r>
            <a:br>
              <a:rPr lang="en" altLang="zh-CN" dirty="0">
                <a:solidFill>
                  <a:srgbClr val="6897BB"/>
                </a:solidFill>
              </a:rPr>
            </a:br>
            <a:r>
              <a:rPr lang="en" altLang="zh-CN" dirty="0" err="1"/>
              <a:t>y.backward</a:t>
            </a:r>
            <a:r>
              <a:rPr lang="en" altLang="zh-CN" dirty="0"/>
              <a:t>()</a:t>
            </a:r>
            <a:br>
              <a:rPr lang="en" altLang="zh-CN" dirty="0"/>
            </a:br>
            <a:r>
              <a:rPr lang="en" altLang="zh-CN" dirty="0">
                <a:solidFill>
                  <a:srgbClr val="8888C6"/>
                </a:solidFill>
              </a:rPr>
              <a:t>print</a:t>
            </a:r>
            <a:r>
              <a:rPr lang="en" altLang="zh-CN" dirty="0"/>
              <a:t>(</a:t>
            </a:r>
            <a:r>
              <a:rPr lang="en" altLang="zh-CN" dirty="0" err="1"/>
              <a:t>x.grad</a:t>
            </a:r>
            <a:r>
              <a:rPr lang="en" altLang="zh-CN" dirty="0"/>
              <a:t>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#4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2326B1-57B9-EC4F-9B1C-4D238569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1117854"/>
            <a:ext cx="2962656" cy="23385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57E5222-E18B-634F-B3B9-A3C3C01F04DD}"/>
              </a:ext>
            </a:extLst>
          </p:cNvPr>
          <p:cNvSpPr/>
          <p:nvPr/>
        </p:nvSpPr>
        <p:spPr>
          <a:xfrm>
            <a:off x="742828" y="748522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y = x ** </a:t>
            </a:r>
            <a:r>
              <a:rPr lang="en" altLang="zh-CN" dirty="0">
                <a:solidFill>
                  <a:srgbClr val="6897BB"/>
                </a:solidFill>
              </a:rPr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44413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108175" y="23047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自动求导机制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6297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B4B71F-C9DD-2C40-9DFF-7BD9E574D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" y="343662"/>
            <a:ext cx="2863596" cy="12291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BC24F-B6D6-AE42-9CF1-9AE7DB427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67" y="378968"/>
            <a:ext cx="2159000" cy="1193800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A2A23FDE-0A54-6C40-824D-ED74070EB472}"/>
              </a:ext>
            </a:extLst>
          </p:cNvPr>
          <p:cNvSpPr/>
          <p:nvPr/>
        </p:nvSpPr>
        <p:spPr>
          <a:xfrm>
            <a:off x="3721395" y="818707"/>
            <a:ext cx="1105786" cy="37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E364F-FC9A-EF47-B774-B368B71DCDE0}"/>
              </a:ext>
            </a:extLst>
          </p:cNvPr>
          <p:cNvSpPr/>
          <p:nvPr/>
        </p:nvSpPr>
        <p:spPr>
          <a:xfrm>
            <a:off x="411480" y="1572768"/>
            <a:ext cx="6702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dirty="0"/>
          </a:p>
          <a:p>
            <a:r>
              <a:rPr lang="en" altLang="zh-CN" dirty="0"/>
              <a:t>x = Variable(</a:t>
            </a:r>
            <a:r>
              <a:rPr lang="en" altLang="zh-CN" dirty="0" err="1"/>
              <a:t>torch.FloatTensor</a:t>
            </a:r>
            <a:r>
              <a:rPr lang="en" altLang="zh-CN" dirty="0"/>
              <a:t>([2, 3]), </a:t>
            </a:r>
            <a:r>
              <a:rPr lang="en" altLang="zh-CN" dirty="0" err="1"/>
              <a:t>requires_grad</a:t>
            </a:r>
            <a:r>
              <a:rPr lang="en" altLang="zh-CN" dirty="0"/>
              <a:t>=True)</a:t>
            </a:r>
          </a:p>
          <a:p>
            <a:r>
              <a:rPr lang="en" altLang="zh-CN" dirty="0"/>
              <a:t>k = Variable(</a:t>
            </a:r>
            <a:r>
              <a:rPr lang="en" altLang="zh-CN" dirty="0" err="1"/>
              <a:t>torch.zeros</a:t>
            </a:r>
            <a:r>
              <a:rPr lang="en" altLang="zh-CN" dirty="0"/>
              <a:t>(2))</a:t>
            </a:r>
          </a:p>
          <a:p>
            <a:r>
              <a:rPr lang="en" altLang="zh-CN" dirty="0"/>
              <a:t>k[0] = x[0] ** 2 + 3 * x[1]</a:t>
            </a:r>
          </a:p>
          <a:p>
            <a:r>
              <a:rPr lang="en" altLang="zh-CN" dirty="0"/>
              <a:t>k[1] = x[1] ** 2 + 2 * x[0]</a:t>
            </a:r>
          </a:p>
          <a:p>
            <a:r>
              <a:rPr lang="en" altLang="zh-CN" dirty="0"/>
              <a:t>j = </a:t>
            </a:r>
            <a:r>
              <a:rPr lang="en" altLang="zh-CN" dirty="0" err="1"/>
              <a:t>torch.zeros</a:t>
            </a:r>
            <a:r>
              <a:rPr lang="en" altLang="zh-CN" dirty="0"/>
              <a:t>(2, 2)</a:t>
            </a:r>
          </a:p>
          <a:p>
            <a:r>
              <a:rPr lang="en" altLang="zh-CN" dirty="0" err="1"/>
              <a:t>k.backward</a:t>
            </a:r>
            <a:r>
              <a:rPr lang="en" altLang="zh-CN" dirty="0"/>
              <a:t>(</a:t>
            </a:r>
            <a:r>
              <a:rPr lang="en" altLang="zh-CN" dirty="0" err="1"/>
              <a:t>torch.FloatTensor</a:t>
            </a:r>
            <a:r>
              <a:rPr lang="en" altLang="zh-CN" dirty="0"/>
              <a:t>([1, 0]), </a:t>
            </a:r>
            <a:r>
              <a:rPr lang="en" altLang="zh-CN" dirty="0" err="1"/>
              <a:t>retain_graph</a:t>
            </a:r>
            <a:r>
              <a:rPr lang="en" altLang="zh-CN" dirty="0"/>
              <a:t>=True)</a:t>
            </a:r>
          </a:p>
          <a:p>
            <a:r>
              <a:rPr lang="en" altLang="zh-CN" dirty="0"/>
              <a:t>j[0] = </a:t>
            </a:r>
            <a:r>
              <a:rPr lang="en" altLang="zh-CN" dirty="0" err="1"/>
              <a:t>x.grad.data</a:t>
            </a:r>
            <a:endParaRPr lang="en" altLang="zh-CN" dirty="0"/>
          </a:p>
          <a:p>
            <a:r>
              <a:rPr lang="en" altLang="zh-CN" dirty="0" err="1"/>
              <a:t>x.grad.data.zero</a:t>
            </a:r>
            <a:r>
              <a:rPr lang="en" altLang="zh-CN" dirty="0"/>
              <a:t>_() # </a:t>
            </a:r>
            <a:r>
              <a:rPr lang="zh-CN" altLang="en-US" dirty="0"/>
              <a:t>归零之前求得的梯度</a:t>
            </a:r>
          </a:p>
          <a:p>
            <a:r>
              <a:rPr lang="en" altLang="zh-CN" dirty="0" err="1"/>
              <a:t>k.backward</a:t>
            </a:r>
            <a:r>
              <a:rPr lang="en" altLang="zh-CN" dirty="0"/>
              <a:t>(</a:t>
            </a:r>
            <a:r>
              <a:rPr lang="en" altLang="zh-CN" dirty="0" err="1"/>
              <a:t>torch.FloatTensor</a:t>
            </a:r>
            <a:r>
              <a:rPr lang="en" altLang="zh-CN" dirty="0"/>
              <a:t>([0, 1]))</a:t>
            </a:r>
          </a:p>
          <a:p>
            <a:r>
              <a:rPr lang="en" altLang="zh-CN" dirty="0"/>
              <a:t>j[1] = </a:t>
            </a:r>
            <a:r>
              <a:rPr lang="en" altLang="zh-CN" dirty="0" err="1"/>
              <a:t>x.grad.data</a:t>
            </a:r>
            <a:endParaRPr lang="en" altLang="zh-CN" dirty="0"/>
          </a:p>
          <a:p>
            <a:r>
              <a:rPr lang="en" altLang="zh-CN" dirty="0"/>
              <a:t>print(j)</a:t>
            </a:r>
            <a:r>
              <a:rPr lang="en-US" altLang="zh-CN" dirty="0">
                <a:solidFill>
                  <a:srgbClr val="00B0F0"/>
                </a:solidFill>
              </a:rPr>
              <a:t>#[[4,3],[2,6]]</a:t>
            </a:r>
            <a:endParaRPr lang="en" altLang="zh-CN" dirty="0">
              <a:solidFill>
                <a:srgbClr val="00B0F0"/>
              </a:solidFill>
            </a:endParaRPr>
          </a:p>
          <a:p>
            <a:endParaRPr lang="e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78118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108175" y="23047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动态图和静态图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737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9C142A-BEF4-AB47-9B13-9579BF47FDEA}"/>
              </a:ext>
            </a:extLst>
          </p:cNvPr>
          <p:cNvSpPr/>
          <p:nvPr/>
        </p:nvSpPr>
        <p:spPr>
          <a:xfrm>
            <a:off x="0" y="608144"/>
            <a:ext cx="6144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1.Tensorflow</a:t>
            </a:r>
            <a:r>
              <a:rPr lang="zh-CN" altLang="en-US" i="1" dirty="0">
                <a:solidFill>
                  <a:srgbClr val="629755"/>
                </a:solidFill>
              </a:rPr>
              <a:t>的</a:t>
            </a:r>
            <a:r>
              <a:rPr lang="en-US" altLang="zh-CN" i="1" dirty="0">
                <a:solidFill>
                  <a:srgbClr val="629755"/>
                </a:solidFill>
              </a:rPr>
              <a:t>while</a:t>
            </a:r>
            <a:r>
              <a:rPr lang="zh-CN" altLang="en-US" i="1" dirty="0">
                <a:solidFill>
                  <a:srgbClr val="629755"/>
                </a:solidFill>
              </a:rPr>
              <a:t>循环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 err="1"/>
              <a:t>first_counter</a:t>
            </a:r>
            <a:r>
              <a:rPr lang="en" altLang="zh-CN" dirty="0"/>
              <a:t> = </a:t>
            </a:r>
            <a:r>
              <a:rPr lang="en" altLang="zh-CN" dirty="0" err="1"/>
              <a:t>tf.constant</a:t>
            </a:r>
            <a:r>
              <a:rPr lang="en" altLang="zh-CN" dirty="0"/>
              <a:t>(0)</a:t>
            </a:r>
            <a:br>
              <a:rPr lang="en" altLang="zh-CN" dirty="0"/>
            </a:br>
            <a:r>
              <a:rPr lang="en" altLang="zh-CN" dirty="0" err="1"/>
              <a:t>second_counter</a:t>
            </a:r>
            <a:r>
              <a:rPr lang="en" altLang="zh-CN" dirty="0"/>
              <a:t> = </a:t>
            </a:r>
            <a:r>
              <a:rPr lang="en" altLang="zh-CN" dirty="0" err="1"/>
              <a:t>tf.constant</a:t>
            </a:r>
            <a:r>
              <a:rPr lang="en" altLang="zh-CN" dirty="0"/>
              <a:t>(10)</a:t>
            </a:r>
            <a:br>
              <a:rPr lang="en" altLang="zh-CN" dirty="0"/>
            </a:br>
            <a:r>
              <a:rPr lang="en" altLang="zh-CN" dirty="0"/>
              <a:t>def </a:t>
            </a:r>
            <a:r>
              <a:rPr lang="en" altLang="zh-CN" dirty="0" err="1"/>
              <a:t>cond</a:t>
            </a:r>
            <a:r>
              <a:rPr lang="en" altLang="zh-CN" dirty="0"/>
              <a:t>(</a:t>
            </a:r>
            <a:r>
              <a:rPr lang="en" altLang="zh-CN" dirty="0" err="1"/>
              <a:t>first_counter</a:t>
            </a:r>
            <a:r>
              <a:rPr lang="en" altLang="zh-CN" dirty="0"/>
              <a:t>, </a:t>
            </a:r>
            <a:r>
              <a:rPr lang="en" altLang="zh-CN" dirty="0" err="1"/>
              <a:t>second_counter</a:t>
            </a:r>
            <a:r>
              <a:rPr lang="en" altLang="zh-CN" dirty="0"/>
              <a:t>, *</a:t>
            </a:r>
            <a:r>
              <a:rPr lang="en" altLang="zh-CN" dirty="0" err="1"/>
              <a:t>args</a:t>
            </a:r>
            <a:r>
              <a:rPr lang="en" altLang="zh-CN" dirty="0"/>
              <a:t>):</a:t>
            </a:r>
            <a:br>
              <a:rPr lang="en" altLang="zh-CN" dirty="0"/>
            </a:br>
            <a:r>
              <a:rPr lang="en" altLang="zh-CN" dirty="0"/>
              <a:t>    ****</a:t>
            </a:r>
            <a:br>
              <a:rPr lang="en" altLang="zh-CN" dirty="0"/>
            </a:br>
            <a:r>
              <a:rPr lang="en" altLang="zh-CN" dirty="0"/>
              <a:t>def body(</a:t>
            </a:r>
            <a:r>
              <a:rPr lang="en" altLang="zh-CN" dirty="0" err="1"/>
              <a:t>first_counter</a:t>
            </a:r>
            <a:r>
              <a:rPr lang="en" altLang="zh-CN" dirty="0"/>
              <a:t>, </a:t>
            </a:r>
            <a:r>
              <a:rPr lang="en" altLang="zh-CN" dirty="0" err="1"/>
              <a:t>second_counter</a:t>
            </a:r>
            <a:r>
              <a:rPr lang="en" altLang="zh-CN" dirty="0"/>
              <a:t>):</a:t>
            </a:r>
            <a:br>
              <a:rPr lang="en" altLang="zh-CN" dirty="0"/>
            </a:br>
            <a:r>
              <a:rPr lang="en" altLang="zh-CN" dirty="0"/>
              <a:t>    ****</a:t>
            </a:r>
            <a:br>
              <a:rPr lang="en" altLang="zh-CN" dirty="0"/>
            </a:br>
            <a:r>
              <a:rPr lang="en" altLang="zh-CN" dirty="0"/>
              <a:t>c1, c2 = </a:t>
            </a:r>
            <a:r>
              <a:rPr lang="en" altLang="zh-CN" dirty="0" err="1"/>
              <a:t>tf.while_loop</a:t>
            </a:r>
            <a:r>
              <a:rPr lang="en" altLang="zh-CN" dirty="0"/>
              <a:t>(</a:t>
            </a:r>
            <a:r>
              <a:rPr lang="en" altLang="zh-CN" dirty="0" err="1"/>
              <a:t>cond</a:t>
            </a:r>
            <a:r>
              <a:rPr lang="en" altLang="zh-CN" dirty="0"/>
              <a:t>, body, [</a:t>
            </a:r>
            <a:r>
              <a:rPr lang="en" altLang="zh-CN" dirty="0" err="1"/>
              <a:t>first_counter</a:t>
            </a:r>
            <a:r>
              <a:rPr lang="en" altLang="zh-CN" dirty="0"/>
              <a:t>, </a:t>
            </a:r>
            <a:r>
              <a:rPr lang="en" altLang="zh-CN" dirty="0" err="1"/>
              <a:t>second_counter</a:t>
            </a:r>
            <a:r>
              <a:rPr lang="en" altLang="zh-CN" dirty="0"/>
              <a:t>])</a:t>
            </a:r>
            <a:br>
              <a:rPr lang="en" altLang="zh-CN" dirty="0"/>
            </a:br>
            <a:r>
              <a:rPr lang="en" altLang="zh-CN" dirty="0"/>
              <a:t>with </a:t>
            </a:r>
            <a:r>
              <a:rPr lang="en" altLang="zh-CN" dirty="0" err="1"/>
              <a:t>tf.Session</a:t>
            </a:r>
            <a:r>
              <a:rPr lang="en" altLang="zh-CN" dirty="0"/>
              <a:t>() as </a:t>
            </a:r>
            <a:r>
              <a:rPr lang="en" altLang="zh-CN" dirty="0" err="1"/>
              <a:t>sess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  counter_1_res, counter_2_res = </a:t>
            </a:r>
            <a:r>
              <a:rPr lang="en" altLang="zh-CN" dirty="0" err="1"/>
              <a:t>sess.run</a:t>
            </a:r>
            <a:r>
              <a:rPr lang="en" altLang="zh-CN" dirty="0"/>
              <a:t>([c1, c2])</a:t>
            </a:r>
            <a:endParaRPr lang="en-US" altLang="zh-CN" i="1" dirty="0">
              <a:solidFill>
                <a:srgbClr val="629755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8DE44F-7362-244B-9DF4-60AEF515D910}"/>
              </a:ext>
            </a:extLst>
          </p:cNvPr>
          <p:cNvSpPr/>
          <p:nvPr/>
        </p:nvSpPr>
        <p:spPr>
          <a:xfrm>
            <a:off x="4878402" y="746643"/>
            <a:ext cx="414818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2.pytorch</a:t>
            </a:r>
            <a:r>
              <a:rPr lang="zh-CN" altLang="en-US" i="1" dirty="0">
                <a:solidFill>
                  <a:srgbClr val="629755"/>
                </a:solidFill>
              </a:rPr>
              <a:t>的</a:t>
            </a:r>
            <a:r>
              <a:rPr lang="en-US" altLang="zh-CN" i="1" dirty="0">
                <a:solidFill>
                  <a:srgbClr val="629755"/>
                </a:solidFill>
              </a:rPr>
              <a:t>while</a:t>
            </a:r>
            <a:r>
              <a:rPr lang="zh-CN" altLang="en-US" i="1" dirty="0">
                <a:solidFill>
                  <a:srgbClr val="629755"/>
                </a:solidFill>
              </a:rPr>
              <a:t>循环</a:t>
            </a:r>
            <a:r>
              <a:rPr lang="en-US" altLang="zh-CN" i="1" dirty="0">
                <a:solidFill>
                  <a:srgbClr val="629755"/>
                </a:solidFill>
              </a:rPr>
              <a:t>:</a:t>
            </a:r>
          </a:p>
          <a:p>
            <a:r>
              <a:rPr lang="en" altLang="zh-CN" dirty="0" err="1"/>
              <a:t>first_counter</a:t>
            </a:r>
            <a:r>
              <a:rPr lang="en" altLang="zh-CN" dirty="0"/>
              <a:t> = </a:t>
            </a:r>
            <a:r>
              <a:rPr lang="en" altLang="zh-CN" dirty="0" err="1"/>
              <a:t>torch.Tensor</a:t>
            </a:r>
            <a:r>
              <a:rPr lang="en" altLang="zh-CN" dirty="0"/>
              <a:t>([0])</a:t>
            </a:r>
            <a:br>
              <a:rPr lang="en" altLang="zh-CN" dirty="0"/>
            </a:br>
            <a:r>
              <a:rPr lang="en" altLang="zh-CN" dirty="0" err="1"/>
              <a:t>second_counter</a:t>
            </a:r>
            <a:r>
              <a:rPr lang="en" altLang="zh-CN" dirty="0"/>
              <a:t> = </a:t>
            </a:r>
            <a:r>
              <a:rPr lang="en" altLang="zh-CN" dirty="0" err="1"/>
              <a:t>torch.Tensor</a:t>
            </a:r>
            <a:r>
              <a:rPr lang="en" altLang="zh-CN" dirty="0"/>
              <a:t>([10])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dirty="0"/>
              <a:t>while (</a:t>
            </a:r>
            <a:r>
              <a:rPr lang="en" altLang="zh-CN" dirty="0" err="1"/>
              <a:t>first_counter</a:t>
            </a:r>
            <a:r>
              <a:rPr lang="en" altLang="zh-CN" dirty="0"/>
              <a:t> &lt; </a:t>
            </a:r>
            <a:r>
              <a:rPr lang="en" altLang="zh-CN" dirty="0" err="1"/>
              <a:t>second_counter</a:t>
            </a:r>
            <a:r>
              <a:rPr lang="en" altLang="zh-CN" dirty="0"/>
              <a:t>)[0]:</a:t>
            </a:r>
            <a:br>
              <a:rPr lang="en" altLang="zh-CN" dirty="0"/>
            </a:br>
            <a:r>
              <a:rPr lang="en" altLang="zh-CN" dirty="0"/>
              <a:t>      ****</a:t>
            </a:r>
            <a:br>
              <a:rPr lang="en" altLang="zh-CN" dirty="0"/>
            </a:br>
            <a:r>
              <a:rPr lang="en" altLang="zh-CN" dirty="0"/>
              <a:t>print(int(</a:t>
            </a:r>
            <a:r>
              <a:rPr lang="en" altLang="zh-CN" dirty="0" err="1"/>
              <a:t>first_counter.numpy</a:t>
            </a:r>
            <a:r>
              <a:rPr lang="en" altLang="zh-CN" dirty="0"/>
              <a:t>()[0]))</a:t>
            </a:r>
            <a:br>
              <a:rPr lang="en" altLang="zh-CN" dirty="0"/>
            </a:br>
            <a:endParaRPr lang="en-US" altLang="zh-CN" i="1" dirty="0">
              <a:solidFill>
                <a:srgbClr val="62975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79933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520" y="846455"/>
            <a:ext cx="2088515" cy="2088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4F80BD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4F80B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4F80B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4F80B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71345" y="1628140"/>
            <a:ext cx="2504440" cy="51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4F80BD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THANKS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99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0" grpId="1" bldLvl="0" animBg="1"/>
      <p:bldP spid="40" grpId="2" bldLvl="0" animBg="1"/>
      <p:bldP spid="41" grpId="0" bldLvl="0" animBg="1"/>
      <p:bldP spid="41" grpId="1" bldLvl="0" animBg="1"/>
      <p:bldP spid="41" grpId="2" bldLvl="0" animBg="1"/>
      <p:bldP spid="75" grpId="0" bldLvl="0" animBg="1"/>
      <p:bldP spid="75" grpId="1" bldLvl="0" animBg="1"/>
      <p:bldP spid="75" grpId="2" bldLvl="0" animBg="1"/>
      <p:bldP spid="76" grpId="0" bldLvl="0" animBg="1"/>
      <p:bldP spid="76" grpId="1" bldLvl="0" animBg="1"/>
      <p:bldP spid="76" grpId="2" bldLvl="0" animBg="1"/>
      <p:bldP spid="81" grpId="0" bldLvl="0" animBg="1"/>
      <p:bldP spid="81" grpId="1" bldLvl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F17F6E-BC11-CF4B-AF31-0042EE6083F6}"/>
              </a:ext>
            </a:extLst>
          </p:cNvPr>
          <p:cNvSpPr/>
          <p:nvPr/>
        </p:nvSpPr>
        <p:spPr>
          <a:xfrm>
            <a:off x="1003688" y="1118257"/>
            <a:ext cx="5698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/>
              <a:t>PyTorch</a:t>
            </a:r>
            <a:r>
              <a:rPr lang="zh-CN" altLang="en-US" b="1" dirty="0"/>
              <a:t>是什么</a:t>
            </a:r>
            <a:r>
              <a:rPr lang="en-US" altLang="zh-CN" b="1" dirty="0"/>
              <a:t>? </a:t>
            </a:r>
          </a:p>
          <a:p>
            <a:endParaRPr lang="en-US" altLang="zh-CN" b="1" dirty="0"/>
          </a:p>
          <a:p>
            <a:r>
              <a:rPr lang="zh-CN" altLang="en-US" dirty="0"/>
              <a:t>基于</a:t>
            </a:r>
            <a:r>
              <a:rPr lang="en" altLang="zh-CN" dirty="0"/>
              <a:t>Python</a:t>
            </a:r>
            <a:r>
              <a:rPr lang="zh-CN" altLang="en-US" dirty="0"/>
              <a:t>的科学计算包，服务于以下两种场景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作为</a:t>
            </a:r>
            <a:r>
              <a:rPr lang="en" altLang="zh-CN" dirty="0"/>
              <a:t>NumPy</a:t>
            </a:r>
            <a:r>
              <a:rPr lang="zh-CN" altLang="en-US" dirty="0"/>
              <a:t>的替代品，可以使用</a:t>
            </a:r>
            <a:r>
              <a:rPr lang="en" altLang="zh-CN" dirty="0"/>
              <a:t>GPU</a:t>
            </a:r>
            <a:r>
              <a:rPr lang="zh-CN" altLang="en-US" dirty="0"/>
              <a:t>的强大计算能力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提供更大的灵活性和高速的深度学习研究平台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28209" y="2336592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参数初始化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620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D42DC3-5C90-F249-9969-BBAA607EC77F}"/>
              </a:ext>
            </a:extLst>
          </p:cNvPr>
          <p:cNvSpPr/>
          <p:nvPr/>
        </p:nvSpPr>
        <p:spPr>
          <a:xfrm>
            <a:off x="533413" y="988052"/>
            <a:ext cx="765081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/>
              <a:t>torch.empty</a:t>
            </a:r>
            <a:r>
              <a:rPr lang="en" altLang="zh-CN" dirty="0"/>
              <a:t>(2, 3)</a:t>
            </a:r>
            <a:r>
              <a:rPr lang="zh-CN" altLang="en-US" dirty="0"/>
              <a:t>     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未初始化</a:t>
            </a:r>
            <a:r>
              <a:rPr lang="en-US" altLang="zh-CN" dirty="0">
                <a:solidFill>
                  <a:srgbClr val="00B0F0"/>
                </a:solidFill>
              </a:rPr>
              <a:t> float32</a:t>
            </a:r>
          </a:p>
          <a:p>
            <a:r>
              <a:rPr lang="en" altLang="zh-CN" dirty="0" err="1"/>
              <a:t>torch.zeros</a:t>
            </a:r>
            <a:r>
              <a:rPr lang="en" altLang="zh-CN" dirty="0"/>
              <a:t>(2, 3)    </a:t>
            </a:r>
            <a:r>
              <a:rPr lang="en" altLang="zh-CN" dirty="0">
                <a:solidFill>
                  <a:srgbClr val="00B0F0"/>
                </a:solidFill>
              </a:rPr>
              <a:t>#0</a:t>
            </a:r>
            <a:r>
              <a:rPr lang="zh-CN" altLang="en-US" dirty="0">
                <a:solidFill>
                  <a:srgbClr val="00B0F0"/>
                </a:solidFill>
              </a:rPr>
              <a:t>初始化</a:t>
            </a:r>
            <a:r>
              <a:rPr lang="en-US" altLang="zh-CN" dirty="0">
                <a:solidFill>
                  <a:srgbClr val="00B0F0"/>
                </a:solidFill>
              </a:rPr>
              <a:t> float32</a:t>
            </a:r>
            <a:br>
              <a:rPr lang="zh-CN" altLang="en-US" dirty="0"/>
            </a:br>
            <a:r>
              <a:rPr lang="en" altLang="zh-CN" dirty="0" err="1"/>
              <a:t>torch.ones</a:t>
            </a:r>
            <a:r>
              <a:rPr lang="en" altLang="zh-CN" dirty="0"/>
              <a:t>(2, 3)    </a:t>
            </a:r>
            <a:r>
              <a:rPr lang="en" altLang="zh-CN" dirty="0">
                <a:solidFill>
                  <a:srgbClr val="00B0F0"/>
                </a:solidFill>
              </a:rPr>
              <a:t>#1</a:t>
            </a:r>
            <a:r>
              <a:rPr lang="zh-CN" altLang="en-US" dirty="0">
                <a:solidFill>
                  <a:srgbClr val="00B0F0"/>
                </a:solidFill>
              </a:rPr>
              <a:t>初始化</a:t>
            </a:r>
            <a:r>
              <a:rPr lang="en-US" altLang="zh-CN" dirty="0">
                <a:solidFill>
                  <a:srgbClr val="00B0F0"/>
                </a:solidFill>
              </a:rPr>
              <a:t> float32</a:t>
            </a:r>
            <a:br>
              <a:rPr lang="zh-CN" altLang="en-US" dirty="0"/>
            </a:br>
            <a:r>
              <a:rPr lang="en" altLang="zh-CN" dirty="0" err="1"/>
              <a:t>torch.zeros_like</a:t>
            </a:r>
            <a:r>
              <a:rPr lang="en" altLang="zh-CN" dirty="0"/>
              <a:t>(x1) </a:t>
            </a:r>
            <a:r>
              <a:rPr lang="en" altLang="zh-CN" dirty="0">
                <a:solidFill>
                  <a:srgbClr val="00B0F0"/>
                </a:solidFill>
              </a:rPr>
              <a:t>#float32</a:t>
            </a:r>
            <a:br>
              <a:rPr lang="en" altLang="zh-CN" dirty="0"/>
            </a:br>
            <a:r>
              <a:rPr lang="en" altLang="zh-CN" dirty="0" err="1"/>
              <a:t>torch.ones_like</a:t>
            </a:r>
            <a:r>
              <a:rPr lang="en" altLang="zh-CN" dirty="0"/>
              <a:t>(x1) </a:t>
            </a:r>
            <a:r>
              <a:rPr lang="en" altLang="zh-CN" dirty="0">
                <a:solidFill>
                  <a:srgbClr val="00B0F0"/>
                </a:solidFill>
              </a:rPr>
              <a:t>#float32</a:t>
            </a:r>
            <a:br>
              <a:rPr lang="en" altLang="zh-CN" dirty="0"/>
            </a:br>
            <a:r>
              <a:rPr lang="en" altLang="zh-CN" dirty="0" err="1"/>
              <a:t>torch.arange</a:t>
            </a:r>
            <a:r>
              <a:rPr lang="en" altLang="zh-CN" dirty="0"/>
              <a:t>(start = 0, end = 6, step=1)    </a:t>
            </a:r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跟</a:t>
            </a:r>
            <a:r>
              <a:rPr lang="en" altLang="zh-CN" dirty="0">
                <a:solidFill>
                  <a:srgbClr val="00B0F0"/>
                </a:solidFill>
              </a:rPr>
              <a:t>python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" altLang="zh-CN" dirty="0">
                <a:solidFill>
                  <a:srgbClr val="00B0F0"/>
                </a:solidFill>
              </a:rPr>
              <a:t>range()</a:t>
            </a:r>
            <a:r>
              <a:rPr lang="zh-CN" altLang="en-US" dirty="0">
                <a:solidFill>
                  <a:srgbClr val="00B0F0"/>
                </a:solidFill>
              </a:rPr>
              <a:t>一样</a:t>
            </a:r>
            <a:r>
              <a:rPr lang="en-US" altLang="zh-CN" dirty="0">
                <a:solidFill>
                  <a:srgbClr val="00B0F0"/>
                </a:solidFill>
              </a:rPr>
              <a:t> int64</a:t>
            </a:r>
            <a:br>
              <a:rPr lang="zh-CN" altLang="en-US" dirty="0"/>
            </a:br>
            <a:r>
              <a:rPr lang="en" altLang="zh-CN" dirty="0" err="1"/>
              <a:t>torch.full</a:t>
            </a:r>
            <a:r>
              <a:rPr lang="en" altLang="zh-CN" dirty="0"/>
              <a:t>([8], 1) </a:t>
            </a:r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生成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行</a:t>
            </a:r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zh-CN" altLang="en-US" dirty="0">
                <a:solidFill>
                  <a:srgbClr val="00B0F0"/>
                </a:solidFill>
              </a:rPr>
              <a:t>列的</a:t>
            </a:r>
            <a:r>
              <a:rPr lang="en-US" altLang="zh-CN" dirty="0">
                <a:solidFill>
                  <a:srgbClr val="00B0F0"/>
                </a:solidFill>
              </a:rPr>
              <a:t>tensor </a:t>
            </a:r>
            <a:r>
              <a:rPr lang="en" altLang="zh-CN" dirty="0">
                <a:solidFill>
                  <a:srgbClr val="00B0F0"/>
                </a:solidFill>
              </a:rPr>
              <a:t>float32</a:t>
            </a:r>
          </a:p>
          <a:p>
            <a:r>
              <a:rPr lang="en" altLang="zh-CN" dirty="0" err="1"/>
              <a:t>torch.rand</a:t>
            </a:r>
            <a:r>
              <a:rPr lang="en" altLang="zh-CN" dirty="0"/>
              <a:t>(2, 3)    </a:t>
            </a:r>
            <a:r>
              <a:rPr lang="en" altLang="zh-CN" dirty="0">
                <a:solidFill>
                  <a:srgbClr val="00B0F0"/>
                </a:solidFill>
              </a:rPr>
              <a:t>#[0,1)</a:t>
            </a:r>
            <a:r>
              <a:rPr lang="zh-CN" altLang="en-US" dirty="0">
                <a:solidFill>
                  <a:srgbClr val="00B0F0"/>
                </a:solidFill>
              </a:rPr>
              <a:t>内的均匀分布随机数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" altLang="zh-CN" dirty="0">
                <a:solidFill>
                  <a:srgbClr val="00B0F0"/>
                </a:solidFill>
              </a:rPr>
              <a:t>float32</a:t>
            </a:r>
            <a:br>
              <a:rPr lang="zh-CN" altLang="en-US" dirty="0">
                <a:solidFill>
                  <a:srgbClr val="00B0F0"/>
                </a:solidFill>
              </a:rPr>
            </a:br>
            <a:r>
              <a:rPr lang="en" altLang="zh-CN" dirty="0" err="1"/>
              <a:t>torch.randn</a:t>
            </a:r>
            <a:r>
              <a:rPr lang="en" altLang="zh-CN" dirty="0"/>
              <a:t>(2, 3)    </a:t>
            </a:r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返回标准正太分布</a:t>
            </a:r>
            <a:r>
              <a:rPr lang="en" altLang="zh-CN" dirty="0">
                <a:solidFill>
                  <a:srgbClr val="00B0F0"/>
                </a:solidFill>
              </a:rPr>
              <a:t>N(0,1)</a:t>
            </a:r>
            <a:r>
              <a:rPr lang="zh-CN" altLang="en-US" dirty="0">
                <a:solidFill>
                  <a:srgbClr val="00B0F0"/>
                </a:solidFill>
              </a:rPr>
              <a:t>的随机数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" altLang="zh-CN" dirty="0">
                <a:solidFill>
                  <a:srgbClr val="00B0F0"/>
                </a:solidFill>
              </a:rPr>
              <a:t>float32</a:t>
            </a:r>
            <a:br>
              <a:rPr lang="zh-CN" altLang="en-US" dirty="0">
                <a:solidFill>
                  <a:srgbClr val="00B0F0"/>
                </a:solidFill>
              </a:rPr>
            </a:br>
            <a:r>
              <a:rPr lang="en" altLang="zh-CN" dirty="0" err="1"/>
              <a:t>torch.normal</a:t>
            </a:r>
            <a:r>
              <a:rPr lang="en" altLang="zh-CN" dirty="0"/>
              <a:t>(mean=</a:t>
            </a:r>
            <a:r>
              <a:rPr lang="en" altLang="zh-CN" dirty="0" err="1"/>
              <a:t>torch.arange</a:t>
            </a:r>
            <a:r>
              <a:rPr lang="en" altLang="zh-CN" dirty="0"/>
              <a:t>(1., 11.), std=</a:t>
            </a:r>
            <a:r>
              <a:rPr lang="en" altLang="zh-CN" dirty="0" err="1"/>
              <a:t>torch.arange</a:t>
            </a:r>
            <a:r>
              <a:rPr lang="en" altLang="zh-CN" dirty="0"/>
              <a:t>(1, 0, -0.1)) </a:t>
            </a:r>
            <a:r>
              <a:rPr lang="en" altLang="zh-CN" dirty="0">
                <a:solidFill>
                  <a:srgbClr val="00B0F0"/>
                </a:solidFill>
              </a:rPr>
              <a:t># float32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76940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28209" y="2336592"/>
            <a:ext cx="27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Numpy</a:t>
            </a:r>
            <a:r>
              <a:rPr lang="zh-CN" altLang="en" dirty="0"/>
              <a:t>和</a:t>
            </a:r>
            <a:r>
              <a:rPr lang="en" altLang="zh-CN" dirty="0"/>
              <a:t>torch</a:t>
            </a:r>
            <a:r>
              <a:rPr lang="zh-CN" altLang="en" dirty="0"/>
              <a:t>的</a:t>
            </a:r>
            <a:r>
              <a:rPr lang="zh-CN" altLang="en-US" dirty="0"/>
              <a:t>互相转换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410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C6BDE7-1909-4B46-9C04-C84E293414EE}"/>
              </a:ext>
            </a:extLst>
          </p:cNvPr>
          <p:cNvSpPr/>
          <p:nvPr/>
        </p:nvSpPr>
        <p:spPr>
          <a:xfrm>
            <a:off x="1088136" y="582573"/>
            <a:ext cx="5513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1.</a:t>
            </a:r>
            <a:r>
              <a:rPr lang="en" altLang="zh-CN" i="1" dirty="0" err="1">
                <a:solidFill>
                  <a:srgbClr val="629755"/>
                </a:solidFill>
              </a:rPr>
              <a:t>numpy</a:t>
            </a:r>
            <a:r>
              <a:rPr lang="zh-CN" altLang="en-US" i="1" dirty="0">
                <a:solidFill>
                  <a:srgbClr val="629755"/>
                </a:solidFill>
              </a:rPr>
              <a:t>转</a:t>
            </a:r>
            <a:r>
              <a:rPr lang="en" altLang="zh-CN" i="1" dirty="0" err="1">
                <a:solidFill>
                  <a:srgbClr val="629755"/>
                </a:solidFill>
              </a:rPr>
              <a:t>pytorch</a:t>
            </a:r>
            <a:endParaRPr lang="en" altLang="zh-CN" i="1" dirty="0">
              <a:solidFill>
                <a:srgbClr val="629755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en" altLang="zh-CN" dirty="0" err="1">
                <a:solidFill>
                  <a:srgbClr val="00B0F0"/>
                </a:solidFill>
              </a:rPr>
              <a:t>numpy</a:t>
            </a:r>
            <a:r>
              <a:rPr lang="zh-CN" altLang="en-US" dirty="0">
                <a:solidFill>
                  <a:srgbClr val="00B0F0"/>
                </a:solidFill>
              </a:rPr>
              <a:t>格式装</a:t>
            </a:r>
            <a:r>
              <a:rPr lang="en" altLang="zh-CN" dirty="0">
                <a:solidFill>
                  <a:srgbClr val="00B0F0"/>
                </a:solidFill>
              </a:rPr>
              <a:t>tensor</a:t>
            </a:r>
            <a:r>
              <a:rPr lang="zh-CN" altLang="en-US" dirty="0">
                <a:solidFill>
                  <a:srgbClr val="00B0F0"/>
                </a:solidFill>
              </a:rPr>
              <a:t>格式（</a:t>
            </a:r>
            <a:r>
              <a:rPr lang="en" altLang="zh-CN" dirty="0">
                <a:solidFill>
                  <a:srgbClr val="00B0F0"/>
                </a:solidFill>
              </a:rPr>
              <a:t>int</a:t>
            </a:r>
            <a:r>
              <a:rPr lang="zh-CN" altLang="en-US" dirty="0">
                <a:solidFill>
                  <a:srgbClr val="00B0F0"/>
                </a:solidFill>
              </a:rPr>
              <a:t>型转为</a:t>
            </a:r>
            <a:r>
              <a:rPr lang="en" altLang="zh-CN" dirty="0">
                <a:solidFill>
                  <a:srgbClr val="00B0F0"/>
                </a:solidFill>
              </a:rPr>
              <a:t>float</a:t>
            </a:r>
            <a:r>
              <a:rPr lang="zh-CN" altLang="en-US" dirty="0">
                <a:solidFill>
                  <a:srgbClr val="00B0F0"/>
                </a:solidFill>
              </a:rPr>
              <a:t>型）</a:t>
            </a:r>
            <a:br>
              <a:rPr lang="en" altLang="zh-CN" i="1" dirty="0">
                <a:solidFill>
                  <a:srgbClr val="629755"/>
                </a:solidFill>
              </a:rPr>
            </a:br>
            <a:r>
              <a:rPr lang="en" altLang="zh-CN" dirty="0"/>
              <a:t>pytorch_tensor_1 = </a:t>
            </a:r>
            <a:r>
              <a:rPr lang="en" altLang="zh-CN" dirty="0" err="1"/>
              <a:t>torch.Tensor</a:t>
            </a:r>
            <a:r>
              <a:rPr lang="en" altLang="zh-CN" dirty="0"/>
              <a:t>(</a:t>
            </a:r>
            <a:r>
              <a:rPr lang="en" altLang="zh-CN" dirty="0" err="1"/>
              <a:t>numpy_array</a:t>
            </a:r>
            <a:r>
              <a:rPr lang="en" altLang="zh-CN" dirty="0"/>
              <a:t>)</a:t>
            </a:r>
          </a:p>
          <a:p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en" altLang="zh-CN" dirty="0" err="1">
                <a:solidFill>
                  <a:srgbClr val="00B0F0"/>
                </a:solidFill>
              </a:rPr>
              <a:t>numpy</a:t>
            </a:r>
            <a:r>
              <a:rPr lang="zh-CN" altLang="en-US" dirty="0">
                <a:solidFill>
                  <a:srgbClr val="00B0F0"/>
                </a:solidFill>
              </a:rPr>
              <a:t>格式装</a:t>
            </a:r>
            <a:r>
              <a:rPr lang="en" altLang="zh-CN" dirty="0">
                <a:solidFill>
                  <a:srgbClr val="00B0F0"/>
                </a:solidFill>
              </a:rPr>
              <a:t>tensor</a:t>
            </a:r>
            <a:r>
              <a:rPr lang="zh-CN" altLang="en-US" dirty="0">
                <a:solidFill>
                  <a:srgbClr val="00B0F0"/>
                </a:solidFill>
              </a:rPr>
              <a:t>格式（</a:t>
            </a:r>
            <a:r>
              <a:rPr lang="en" altLang="zh-CN" dirty="0">
                <a:solidFill>
                  <a:srgbClr val="00B0F0"/>
                </a:solidFill>
              </a:rPr>
              <a:t>int</a:t>
            </a:r>
            <a:r>
              <a:rPr lang="zh-CN" altLang="en-US" dirty="0">
                <a:solidFill>
                  <a:srgbClr val="00B0F0"/>
                </a:solidFill>
              </a:rPr>
              <a:t>型不变）</a:t>
            </a:r>
            <a:endParaRPr lang="en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pytorch_tensor_2 =</a:t>
            </a:r>
            <a:r>
              <a:rPr lang="en" altLang="zh-CN" dirty="0" err="1"/>
              <a:t>torch.from_numpy</a:t>
            </a:r>
            <a:r>
              <a:rPr lang="en" altLang="zh-CN" dirty="0"/>
              <a:t>(</a:t>
            </a:r>
            <a:r>
              <a:rPr lang="en" altLang="zh-CN" dirty="0" err="1"/>
              <a:t>numpy_array</a:t>
            </a:r>
            <a:r>
              <a:rPr lang="en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94AB2-6E5A-F741-A1CD-0997C1BBB561}"/>
              </a:ext>
            </a:extLst>
          </p:cNvPr>
          <p:cNvSpPr/>
          <p:nvPr/>
        </p:nvSpPr>
        <p:spPr>
          <a:xfrm>
            <a:off x="1088136" y="2110085"/>
            <a:ext cx="58702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2.</a:t>
            </a:r>
            <a:r>
              <a:rPr lang="en" altLang="zh-CN" i="1" dirty="0">
                <a:solidFill>
                  <a:srgbClr val="629755"/>
                </a:solidFill>
              </a:rPr>
              <a:t> </a:t>
            </a:r>
            <a:r>
              <a:rPr lang="en" altLang="zh-CN" i="1" dirty="0" err="1">
                <a:solidFill>
                  <a:srgbClr val="629755"/>
                </a:solidFill>
              </a:rPr>
              <a:t>pytorch</a:t>
            </a:r>
            <a:r>
              <a:rPr lang="zh-CN" altLang="en-US" i="1" dirty="0">
                <a:solidFill>
                  <a:srgbClr val="629755"/>
                </a:solidFill>
              </a:rPr>
              <a:t>转</a:t>
            </a:r>
            <a:r>
              <a:rPr lang="en" altLang="zh-CN" i="1" dirty="0" err="1">
                <a:solidFill>
                  <a:srgbClr val="629755"/>
                </a:solidFill>
              </a:rPr>
              <a:t>numpy</a:t>
            </a:r>
            <a:endParaRPr lang="en" altLang="zh-CN" i="1" dirty="0">
              <a:solidFill>
                <a:srgbClr val="629755"/>
              </a:solidFill>
            </a:endParaRPr>
          </a:p>
          <a:p>
            <a:r>
              <a:rPr lang="en" altLang="zh-CN" dirty="0">
                <a:solidFill>
                  <a:srgbClr val="00B0F0"/>
                </a:solidFill>
              </a:rPr>
              <a:t># tensor</a:t>
            </a:r>
            <a:r>
              <a:rPr lang="zh-CN" altLang="en-US" dirty="0">
                <a:solidFill>
                  <a:srgbClr val="00B0F0"/>
                </a:solidFill>
              </a:rPr>
              <a:t>转</a:t>
            </a:r>
            <a:r>
              <a:rPr lang="en" altLang="zh-CN" dirty="0" err="1">
                <a:solidFill>
                  <a:srgbClr val="00B0F0"/>
                </a:solidFill>
              </a:rPr>
              <a:t>numpy</a:t>
            </a:r>
            <a:r>
              <a:rPr lang="zh-CN" altLang="en-US" dirty="0">
                <a:solidFill>
                  <a:srgbClr val="00B0F0"/>
                </a:solidFill>
              </a:rPr>
              <a:t>变量类型不变</a:t>
            </a:r>
            <a:endParaRPr lang="en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numpy_array_1 = pytorch_tensor_1.numpy()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en-US" altLang="zh-CN" dirty="0" err="1">
                <a:solidFill>
                  <a:srgbClr val="00B0F0"/>
                </a:solidFill>
              </a:rPr>
              <a:t>cpu</a:t>
            </a:r>
            <a:endParaRPr lang="en" altLang="zh-CN" dirty="0">
              <a:solidFill>
                <a:srgbClr val="00B0F0"/>
              </a:solidFill>
            </a:endParaRPr>
          </a:p>
          <a:p>
            <a:r>
              <a:rPr lang="en" altLang="zh-CN" dirty="0" err="1"/>
              <a:t>numpy_array_gpu</a:t>
            </a:r>
            <a:r>
              <a:rPr lang="en" altLang="zh-CN" dirty="0"/>
              <a:t> = pytorch_tensor_</a:t>
            </a:r>
            <a:r>
              <a:rPr lang="en" altLang="zh-CN"/>
              <a:t>1.cuda().</a:t>
            </a:r>
            <a:r>
              <a:rPr lang="en" altLang="zh-CN" dirty="0"/>
              <a:t>numpy(). </a:t>
            </a:r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en" altLang="zh-CN" dirty="0" err="1">
                <a:solidFill>
                  <a:srgbClr val="00B0F0"/>
                </a:solidFill>
              </a:rPr>
              <a:t>gpu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01393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28209" y="2336592"/>
            <a:ext cx="19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Tensor</a:t>
            </a:r>
            <a:r>
              <a:rPr lang="zh-CN" altLang="en-US" dirty="0"/>
              <a:t>的基本操作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3380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20508E-370D-9143-897F-24FFEA326350}"/>
              </a:ext>
            </a:extLst>
          </p:cNvPr>
          <p:cNvSpPr/>
          <p:nvPr/>
        </p:nvSpPr>
        <p:spPr>
          <a:xfrm>
            <a:off x="786857" y="247388"/>
            <a:ext cx="2436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1.</a:t>
            </a:r>
            <a:r>
              <a:rPr lang="zh-CN" altLang="en-US" i="1" dirty="0">
                <a:solidFill>
                  <a:srgbClr val="629755"/>
                </a:solidFill>
              </a:rPr>
              <a:t>整形和浮点型的转换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x.long</a:t>
            </a:r>
            <a:r>
              <a:rPr lang="en" altLang="zh-CN" dirty="0"/>
              <a:t>()</a:t>
            </a:r>
          </a:p>
          <a:p>
            <a:r>
              <a:rPr lang="en" altLang="zh-CN" dirty="0"/>
              <a:t>x = </a:t>
            </a:r>
            <a:r>
              <a:rPr lang="en" altLang="zh-CN" dirty="0" err="1"/>
              <a:t>x.float</a:t>
            </a:r>
            <a:r>
              <a:rPr lang="en" altLang="zh-CN" dirty="0"/>
              <a:t>()</a:t>
            </a:r>
            <a:endParaRPr lang="en" altLang="zh-CN" i="1" dirty="0">
              <a:solidFill>
                <a:srgbClr val="62975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CE8776-04C5-F34A-A4DD-1186747126AA}"/>
              </a:ext>
            </a:extLst>
          </p:cNvPr>
          <p:cNvSpPr/>
          <p:nvPr/>
        </p:nvSpPr>
        <p:spPr>
          <a:xfrm>
            <a:off x="786857" y="1126557"/>
            <a:ext cx="6784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2.</a:t>
            </a:r>
            <a:r>
              <a:rPr lang="zh-CN" altLang="en-US" i="1" dirty="0">
                <a:solidFill>
                  <a:srgbClr val="629755"/>
                </a:solidFill>
              </a:rPr>
              <a:t>行列上的计算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 err="1"/>
              <a:t>max_value</a:t>
            </a:r>
            <a:r>
              <a:rPr lang="en" altLang="zh-CN" dirty="0"/>
              <a:t>, </a:t>
            </a:r>
            <a:r>
              <a:rPr lang="en" altLang="zh-CN" dirty="0" err="1"/>
              <a:t>max_idx</a:t>
            </a:r>
            <a:r>
              <a:rPr lang="en" altLang="zh-CN" dirty="0"/>
              <a:t> = </a:t>
            </a:r>
            <a:r>
              <a:rPr lang="en" altLang="zh-CN" dirty="0" err="1"/>
              <a:t>torch.max</a:t>
            </a:r>
            <a:r>
              <a:rPr lang="en" altLang="zh-CN" dirty="0"/>
              <a:t>(x, dim=1)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沿着</a:t>
            </a:r>
            <a:r>
              <a:rPr lang="en-US" altLang="zh-CN" dirty="0">
                <a:solidFill>
                  <a:srgbClr val="00B0F0"/>
                </a:solidFill>
              </a:rPr>
              <a:t>dim</a:t>
            </a:r>
            <a:r>
              <a:rPr lang="zh-CN" altLang="en-US" dirty="0">
                <a:solidFill>
                  <a:srgbClr val="00B0F0"/>
                </a:solidFill>
              </a:rPr>
              <a:t>纬度取最大值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 err="1"/>
              <a:t>sum_x</a:t>
            </a:r>
            <a:r>
              <a:rPr lang="en" altLang="zh-CN" dirty="0"/>
              <a:t> = </a:t>
            </a:r>
            <a:r>
              <a:rPr lang="en" altLang="zh-CN" dirty="0" err="1"/>
              <a:t>torch.sum</a:t>
            </a:r>
            <a:r>
              <a:rPr lang="en" altLang="zh-CN" dirty="0"/>
              <a:t>(x, dim=1)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沿着</a:t>
            </a:r>
            <a:r>
              <a:rPr lang="en-US" altLang="zh-CN" dirty="0">
                <a:solidFill>
                  <a:srgbClr val="00B0F0"/>
                </a:solidFill>
              </a:rPr>
              <a:t>dim</a:t>
            </a:r>
            <a:r>
              <a:rPr lang="zh-CN" altLang="en-US" dirty="0">
                <a:solidFill>
                  <a:srgbClr val="00B0F0"/>
                </a:solidFill>
              </a:rPr>
              <a:t>纬度对 </a:t>
            </a:r>
            <a:r>
              <a:rPr lang="en" altLang="zh-CN" dirty="0">
                <a:solidFill>
                  <a:srgbClr val="00B0F0"/>
                </a:solidFill>
              </a:rPr>
              <a:t>x </a:t>
            </a:r>
            <a:r>
              <a:rPr lang="zh-CN" altLang="en-US" dirty="0">
                <a:solidFill>
                  <a:srgbClr val="00B0F0"/>
                </a:solidFill>
              </a:rPr>
              <a:t>求和</a:t>
            </a:r>
            <a:endParaRPr lang="en" altLang="zh-CN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1866D6-D44E-DA45-987F-B902DA8CFFC7}"/>
              </a:ext>
            </a:extLst>
          </p:cNvPr>
          <p:cNvSpPr/>
          <p:nvPr/>
        </p:nvSpPr>
        <p:spPr>
          <a:xfrm>
            <a:off x="786857" y="2061973"/>
            <a:ext cx="61162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3.</a:t>
            </a:r>
            <a:r>
              <a:rPr lang="zh-CN" altLang="en-US" i="1" dirty="0">
                <a:solidFill>
                  <a:srgbClr val="629755"/>
                </a:solidFill>
              </a:rPr>
              <a:t>纬度上的变化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x.unsqueeze</a:t>
            </a:r>
            <a:r>
              <a:rPr lang="en" altLang="zh-CN" dirty="0"/>
              <a:t>(0)  </a:t>
            </a:r>
            <a:r>
              <a:rPr lang="en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在第一维增加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x.squeeze</a:t>
            </a:r>
            <a:r>
              <a:rPr lang="en" altLang="zh-CN" dirty="0"/>
              <a:t>(0)  </a:t>
            </a:r>
            <a:r>
              <a:rPr lang="en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减少第一维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x.squeeze</a:t>
            </a:r>
            <a:r>
              <a:rPr lang="en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将 </a:t>
            </a:r>
            <a:r>
              <a:rPr lang="en" altLang="zh-CN" dirty="0">
                <a:solidFill>
                  <a:srgbClr val="00B0F0"/>
                </a:solidFill>
              </a:rPr>
              <a:t>tensor </a:t>
            </a:r>
            <a:r>
              <a:rPr lang="zh-CN" altLang="en-US" dirty="0">
                <a:solidFill>
                  <a:srgbClr val="00B0F0"/>
                </a:solidFill>
              </a:rPr>
              <a:t>中所有的一维全部都去掉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x.permute</a:t>
            </a:r>
            <a:r>
              <a:rPr lang="en" altLang="zh-CN" dirty="0"/>
              <a:t>(1, 0, 2)  </a:t>
            </a:r>
            <a:r>
              <a:rPr lang="en" altLang="zh-CN" dirty="0">
                <a:solidFill>
                  <a:srgbClr val="00B0F0"/>
                </a:solidFill>
              </a:rPr>
              <a:t># permute </a:t>
            </a:r>
            <a:r>
              <a:rPr lang="zh-CN" altLang="en-US" dirty="0">
                <a:solidFill>
                  <a:srgbClr val="00B0F0"/>
                </a:solidFill>
              </a:rPr>
              <a:t>可以重新排列 </a:t>
            </a:r>
            <a:r>
              <a:rPr lang="en" altLang="zh-CN" dirty="0">
                <a:solidFill>
                  <a:srgbClr val="00B0F0"/>
                </a:solidFill>
              </a:rPr>
              <a:t>tensor </a:t>
            </a:r>
            <a:r>
              <a:rPr lang="zh-CN" altLang="en-US" dirty="0">
                <a:solidFill>
                  <a:srgbClr val="00B0F0"/>
                </a:solidFill>
              </a:rPr>
              <a:t>的维度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x.transpose</a:t>
            </a:r>
            <a:r>
              <a:rPr lang="en" altLang="zh-CN" dirty="0"/>
              <a:t>(0, 2)  </a:t>
            </a:r>
            <a:r>
              <a:rPr lang="en" altLang="zh-CN" dirty="0">
                <a:solidFill>
                  <a:srgbClr val="00B0F0"/>
                </a:solidFill>
              </a:rPr>
              <a:t># transpose </a:t>
            </a:r>
            <a:r>
              <a:rPr lang="zh-CN" altLang="en-US" dirty="0">
                <a:solidFill>
                  <a:srgbClr val="00B0F0"/>
                </a:solidFill>
              </a:rPr>
              <a:t>交换 </a:t>
            </a:r>
            <a:r>
              <a:rPr lang="en" altLang="zh-CN" dirty="0">
                <a:solidFill>
                  <a:srgbClr val="00B0F0"/>
                </a:solidFill>
              </a:rPr>
              <a:t>tensor </a:t>
            </a:r>
            <a:r>
              <a:rPr lang="zh-CN" altLang="en-US" dirty="0">
                <a:solidFill>
                  <a:srgbClr val="00B0F0"/>
                </a:solidFill>
              </a:rPr>
              <a:t>中的两个维度</a:t>
            </a:r>
            <a:endParaRPr lang="en" altLang="zh-CN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1AD22-6640-E940-BA45-AE439247A1E7}"/>
              </a:ext>
            </a:extLst>
          </p:cNvPr>
          <p:cNvSpPr/>
          <p:nvPr/>
        </p:nvSpPr>
        <p:spPr>
          <a:xfrm>
            <a:off x="786856" y="3816299"/>
            <a:ext cx="7159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4.</a:t>
            </a:r>
            <a:r>
              <a:rPr lang="zh-CN" altLang="en-US" i="1" dirty="0">
                <a:solidFill>
                  <a:srgbClr val="629755"/>
                </a:solidFill>
              </a:rPr>
              <a:t>点乘与叉乘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/>
              <a:t>z1 = </a:t>
            </a:r>
            <a:r>
              <a:rPr lang="en" altLang="zh-CN" dirty="0" err="1"/>
              <a:t>torch.mul</a:t>
            </a:r>
            <a:r>
              <a:rPr lang="en" altLang="zh-CN" dirty="0"/>
              <a:t>(x1, x1)  </a:t>
            </a:r>
            <a:r>
              <a:rPr lang="en" altLang="zh-CN" dirty="0">
                <a:solidFill>
                  <a:srgbClr val="00B0F0"/>
                </a:solidFill>
              </a:rPr>
              <a:t>#   </a:t>
            </a:r>
            <a:r>
              <a:rPr lang="zh-CN" altLang="en-US" dirty="0">
                <a:solidFill>
                  <a:srgbClr val="00B0F0"/>
                </a:solidFill>
              </a:rPr>
              <a:t>点乘  注：点乘求和即为卷积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y2 = </a:t>
            </a:r>
            <a:r>
              <a:rPr lang="en" altLang="zh-CN" dirty="0" err="1"/>
              <a:t>torch.mm</a:t>
            </a:r>
            <a:r>
              <a:rPr lang="en" altLang="zh-CN" dirty="0"/>
              <a:t>(x2, x2)  </a:t>
            </a:r>
            <a:r>
              <a:rPr lang="en" altLang="zh-CN" dirty="0">
                <a:solidFill>
                  <a:srgbClr val="00B0F0"/>
                </a:solidFill>
              </a:rPr>
              <a:t>#   </a:t>
            </a:r>
            <a:r>
              <a:rPr lang="zh-CN" altLang="en-US" dirty="0">
                <a:solidFill>
                  <a:srgbClr val="00B0F0"/>
                </a:solidFill>
              </a:rPr>
              <a:t>叉乘</a:t>
            </a:r>
            <a:endParaRPr lang="en" altLang="zh-CN" i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71937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28209" y="233659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Variable</a:t>
            </a:r>
            <a:r>
              <a:rPr lang="zh-CN" altLang="en-US" dirty="0"/>
              <a:t>的基本操作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825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613</Words>
  <Application>Microsoft Macintosh PowerPoint</Application>
  <PresentationFormat>全屏显示(16:9)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宋体</vt:lpstr>
      <vt:lpstr>Arial</vt:lpstr>
      <vt:lpstr>方正兰亭超细黑简体</vt:lpstr>
      <vt:lpstr>Watford DB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hobart_work@hotmail.com</dc:creator>
  <cp:lastModifiedBy>hobart_work@hotmail.com</cp:lastModifiedBy>
  <cp:revision>2</cp:revision>
  <dcterms:created xsi:type="dcterms:W3CDTF">2019-08-14T03:44:03Z</dcterms:created>
  <dcterms:modified xsi:type="dcterms:W3CDTF">2019-08-29T02:48:49Z</dcterms:modified>
</cp:coreProperties>
</file>