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72" r:id="rId4"/>
    <p:sldId id="262" r:id="rId5"/>
    <p:sldId id="264" r:id="rId6"/>
    <p:sldId id="266" r:id="rId7"/>
    <p:sldId id="267" r:id="rId8"/>
    <p:sldId id="268" r:id="rId9"/>
    <p:sldId id="271" r:id="rId10"/>
    <p:sldId id="270" r:id="rId11"/>
    <p:sldId id="269" r:id="rId12"/>
    <p:sldId id="273" r:id="rId13"/>
  </p:sldIdLst>
  <p:sldSz cx="12192000" cy="6858000"/>
  <p:notesSz cx="6858000" cy="9144000"/>
  <p:embeddedFontLst>
    <p:embeddedFont>
      <p:font typeface="210 데이라잇 R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F393-7EC7-4D0B-A166-C90EBF0CC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888FF4-76A3-4711-B402-180FCB97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6E2CF-3B08-4CCD-B580-C929A82A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D5274-48C8-40DC-A766-72244467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24A8E-9BE6-456B-981A-186637C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5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09D91-4C17-4E93-8278-1B9BE208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4C7F-33BE-4762-BE78-7AEF35FC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2655B-B7AA-4499-A1DB-C9ADFC96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C3077-C2FD-4F15-A52E-9D92CC9F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40D9C-43CA-45B1-BA3B-0FE2E1ED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1F5F5-64A7-407B-A764-132C414C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8F3DB-DF69-4EF0-AFF5-7DA20F88B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D9654-636C-4CF6-A6C3-28E8CCAF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DE9E8-1EDC-485B-8D18-6EC2EFEC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60128-8ABB-467C-B090-83AB1CC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6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584C9-F16B-429F-B3AF-9EF8BFE5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58285-8EAC-4B8F-9276-D73EF993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C421C-3AAB-468E-9DE6-4FD16F0E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1C5B3-B5E2-40A3-9141-5436365F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93D18-72FA-4A9D-B173-628CE3BB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8612-0153-4DF6-AB2E-DAAEE466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025A5-47E4-4236-870F-836AC1DFD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D9CC5-D921-4C63-9162-A13387B5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3D829-7B01-471A-87CA-B8B55F81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44459-10F9-42F0-8050-1884BF4D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3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38F6-B5E6-4379-BBA3-83C97D17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5A75B-2F14-44DA-8941-AB414958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B701C-77BA-41E1-BC87-D6F6972F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55245-0DF7-4034-B77E-D64E1C9E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31494-05BF-403E-8112-7C91E0FC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2540D-E0C6-4126-80A0-75FA64F3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05CFE-C2DB-448E-900D-61A6130E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9E715-E345-4DBD-A856-FDDA3758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DDFDE9-C502-4ECC-80EF-0A1E7FEF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7C133-5BB0-40F0-9540-D7E91514F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3B7FA7-42FA-4FE9-8FF6-E6675C2B8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3A8B93-E000-43F8-B8E4-22AF4EA2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468FB-6C08-4405-9CBD-6D6DDFFA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2D4873-6A8A-4319-9E0F-AA316E9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6413-AC06-4CD8-B4BC-A1FEAD65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281ACE-A20C-4D35-B313-B702D750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AC8CB-F422-472A-B863-E54F24BE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82E10-C50A-43C8-B093-8EE7DA9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65858D-8024-4784-B584-7151BC87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0B640-394F-4A29-AE35-27931523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6231E-D70A-45A1-BA08-0FD38E63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6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DC173-23AF-415F-A350-08D85D94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3EFE3-47B3-458C-A4DB-E7C3C3B8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3E8F4-0BEE-4742-96C7-73D0469F2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4CADB-1F7C-4127-8071-4690AA7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B419D-BBF3-4387-A0F0-E41C6AF1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138AA-A18C-4F35-8C70-79E470D2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8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DD622-109C-4603-A271-25DE6362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D58C75-4B1D-4FD2-AC89-DC9B49F27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8981F-F6B6-4A12-B718-CE0D03D9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8B766-0BF1-486F-A74B-B8DEE6FE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8744-E706-428A-987C-DF344F003B32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F6F80-7D36-4F10-B6A3-ECBA0575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4F279-03B7-4F1B-93B8-033E3B0A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C319-AD6C-41A8-8BBF-0BA9542F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9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BF80F-9440-4032-833D-CA71B490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2FC32-83EA-4BB2-87F7-B9A612A9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151EE-1C84-4C9A-8D3F-BB185763F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defRPr>
            </a:lvl1pPr>
          </a:lstStyle>
          <a:p>
            <a:fld id="{A4798744-E706-428A-987C-DF344F003B32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7CA54-2A3A-4758-BE85-672D773DF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4C3FB-77C6-42DD-85D1-7B673F76A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defRPr>
            </a:lvl1pPr>
          </a:lstStyle>
          <a:p>
            <a:fld id="{ECBEC319-AD6C-41A8-8BBF-0BA9542F88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7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210 데이라잇 R" panose="02020603020101020101" pitchFamily="18" charset="-127"/>
          <a:ea typeface="210 데이라잇 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210 데이라잇 R" panose="02020603020101020101" pitchFamily="18" charset="-127"/>
          <a:ea typeface="210 데이라잇 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210 데이라잇 R" panose="02020603020101020101" pitchFamily="18" charset="-127"/>
          <a:ea typeface="210 데이라잇 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210 데이라잇 R" panose="02020603020101020101" pitchFamily="18" charset="-127"/>
          <a:ea typeface="210 데이라잇 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데이라잇 R" panose="02020603020101020101" pitchFamily="18" charset="-127"/>
          <a:ea typeface="210 데이라잇 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데이라잇 R" panose="02020603020101020101" pitchFamily="18" charset="-127"/>
          <a:ea typeface="210 데이라잇 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6F458-D8C8-4746-9C09-C3A03AE3C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Squarify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4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8729A6-4E7B-421D-90F6-450F434A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1533775"/>
            <a:ext cx="7600950" cy="479058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0CA972D-0962-4994-B5BB-579C04F9009E}"/>
              </a:ext>
            </a:extLst>
          </p:cNvPr>
          <p:cNvSpPr txBox="1">
            <a:spLocks/>
          </p:cNvSpPr>
          <p:nvPr/>
        </p:nvSpPr>
        <p:spPr>
          <a:xfrm>
            <a:off x="-1104901" y="76202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HMEQ.CSV</a:t>
            </a:r>
            <a:endParaRPr lang="ko-KR" altLang="en-US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42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0CA972D-0962-4994-B5BB-579C04F9009E}"/>
              </a:ext>
            </a:extLst>
          </p:cNvPr>
          <p:cNvSpPr txBox="1">
            <a:spLocks/>
          </p:cNvSpPr>
          <p:nvPr/>
        </p:nvSpPr>
        <p:spPr>
          <a:xfrm>
            <a:off x="-1104901" y="76202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유방암</a:t>
            </a:r>
            <a:r>
              <a:rPr lang="en-US" altLang="ko-KR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.CSV</a:t>
            </a:r>
            <a:endParaRPr lang="ko-KR" altLang="en-US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AC21E8-903B-4E74-A80C-8022D73B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0" y="2038350"/>
            <a:ext cx="5077905" cy="34671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227FD9F-1AAB-4BC9-8179-C3A410276B0C}"/>
              </a:ext>
            </a:extLst>
          </p:cNvPr>
          <p:cNvSpPr txBox="1">
            <a:spLocks/>
          </p:cNvSpPr>
          <p:nvPr/>
        </p:nvSpPr>
        <p:spPr>
          <a:xfrm>
            <a:off x="6096000" y="2545556"/>
            <a:ext cx="5676900" cy="471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알아보기 어렵다 </a:t>
            </a:r>
            <a:r>
              <a:rPr lang="en-US" altLang="ko-KR" sz="40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!</a:t>
            </a: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ko-KR" altLang="en-US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40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0CA972D-0962-4994-B5BB-579C04F9009E}"/>
              </a:ext>
            </a:extLst>
          </p:cNvPr>
          <p:cNvSpPr txBox="1">
            <a:spLocks/>
          </p:cNvSpPr>
          <p:nvPr/>
        </p:nvSpPr>
        <p:spPr>
          <a:xfrm>
            <a:off x="-1104901" y="76202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유방암</a:t>
            </a:r>
            <a:r>
              <a:rPr lang="en-US" altLang="ko-KR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.CSV</a:t>
            </a:r>
            <a:endParaRPr lang="ko-KR" altLang="en-US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F5AED3-1BC1-4B8F-972F-BF557257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7" y="1390649"/>
            <a:ext cx="6264274" cy="47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eemap">
            <a:extLst>
              <a:ext uri="{FF2B5EF4-FFF2-40B4-BE49-F238E27FC236}">
                <a16:creationId xmlns:a16="http://schemas.microsoft.com/office/drawing/2014/main" id="{2744E3F1-3BEC-48A3-A04F-B4616F3F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564605"/>
            <a:ext cx="6953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emap">
            <a:extLst>
              <a:ext uri="{FF2B5EF4-FFF2-40B4-BE49-F238E27FC236}">
                <a16:creationId xmlns:a16="http://schemas.microsoft.com/office/drawing/2014/main" id="{3DAAED8B-E2C7-441B-B376-CD6E7C0F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045368"/>
            <a:ext cx="333375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B6F458-D8C8-4746-9C09-C3A03AE3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76450" y="95251"/>
            <a:ext cx="7467600" cy="8953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Treemap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6F458-D8C8-4746-9C09-C3A03AE3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1525" y="76201"/>
            <a:ext cx="7467600" cy="8953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Squarify </a:t>
            </a:r>
            <a:r>
              <a:rPr lang="en-US" altLang="ko-KR" sz="2700" b="1"/>
              <a:t>pip install squarify</a:t>
            </a:r>
            <a:r>
              <a:rPr lang="en-US" altLang="ko-KR" b="1"/>
              <a:t> 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988D8-E1CC-43FA-8F49-49D626CE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776412"/>
            <a:ext cx="5591175" cy="33051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8CD129C-6B1F-443A-AA9C-1CED12F70CE7}"/>
              </a:ext>
            </a:extLst>
          </p:cNvPr>
          <p:cNvSpPr txBox="1">
            <a:spLocks/>
          </p:cNvSpPr>
          <p:nvPr/>
        </p:nvSpPr>
        <p:spPr>
          <a:xfrm>
            <a:off x="6096000" y="2726531"/>
            <a:ext cx="5676900" cy="471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Data</a:t>
            </a:r>
            <a:r>
              <a:rPr lang="ko-KR" altLang="en-US" sz="40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40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visualization tool</a:t>
            </a: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ko-KR" altLang="en-US" sz="400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2916D7-5D51-40A9-8746-3075CD21DB82}"/>
              </a:ext>
            </a:extLst>
          </p:cNvPr>
          <p:cNvSpPr txBox="1">
            <a:spLocks/>
          </p:cNvSpPr>
          <p:nvPr/>
        </p:nvSpPr>
        <p:spPr>
          <a:xfrm>
            <a:off x="-1057275" y="76201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ko-KR" altLang="en-US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두 개의 리스트</a:t>
            </a:r>
            <a:endParaRPr lang="ko-KR" altLang="en-US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917BC6-64B6-48A2-973E-D0706E9D8F8D}"/>
              </a:ext>
            </a:extLst>
          </p:cNvPr>
          <p:cNvGrpSpPr/>
          <p:nvPr/>
        </p:nvGrpSpPr>
        <p:grpSpPr>
          <a:xfrm>
            <a:off x="652462" y="3036879"/>
            <a:ext cx="11334750" cy="3241691"/>
            <a:chOff x="652462" y="1808154"/>
            <a:chExt cx="11334750" cy="32416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E0988D8-E1CC-43FA-8F49-49D626CE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62" y="1808154"/>
              <a:ext cx="5591175" cy="324169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D21ED87-3998-4EC3-A6E5-49C55F9AB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560" y="2392763"/>
              <a:ext cx="5220652" cy="186451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CE07103-C04C-4D68-9E7D-D1FE1AFE6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1447002"/>
            <a:ext cx="6648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A8E6001-FCD3-4DF3-A60D-6C359B8E5D84}"/>
              </a:ext>
            </a:extLst>
          </p:cNvPr>
          <p:cNvSpPr txBox="1">
            <a:spLocks/>
          </p:cNvSpPr>
          <p:nvPr/>
        </p:nvSpPr>
        <p:spPr>
          <a:xfrm>
            <a:off x="-1143000" y="76201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DataFrame</a:t>
            </a:r>
            <a:endParaRPr lang="ko-KR" altLang="en-US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988D8-E1CC-43FA-8F49-49D626CE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1783210"/>
            <a:ext cx="5591175" cy="32915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21ED87-3998-4EC3-A6E5-49C55F9AB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7" y="5229225"/>
            <a:ext cx="9072488" cy="11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0CA972D-0962-4994-B5BB-579C04F9009E}"/>
              </a:ext>
            </a:extLst>
          </p:cNvPr>
          <p:cNvSpPr txBox="1">
            <a:spLocks/>
          </p:cNvSpPr>
          <p:nvPr/>
        </p:nvSpPr>
        <p:spPr>
          <a:xfrm>
            <a:off x="-1167878" y="76202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700" b="1">
                <a:solidFill>
                  <a:schemeClr val="accent6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[</a:t>
            </a:r>
            <a:r>
              <a:rPr lang="ko-KR" altLang="en-US" sz="2700" b="1">
                <a:solidFill>
                  <a:schemeClr val="accent6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참고</a:t>
            </a:r>
            <a:r>
              <a:rPr lang="en-US" altLang="ko-KR" sz="2700" b="1">
                <a:solidFill>
                  <a:schemeClr val="accent6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] color</a:t>
            </a:r>
            <a:endParaRPr lang="ko-KR" altLang="en-US" b="1">
              <a:solidFill>
                <a:schemeClr val="accent6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3B66F2-F038-4ADB-A2D6-B7D75C275279}"/>
              </a:ext>
            </a:extLst>
          </p:cNvPr>
          <p:cNvGrpSpPr/>
          <p:nvPr/>
        </p:nvGrpSpPr>
        <p:grpSpPr>
          <a:xfrm>
            <a:off x="742797" y="1776411"/>
            <a:ext cx="10570173" cy="3624268"/>
            <a:chOff x="742797" y="1776411"/>
            <a:chExt cx="10570173" cy="36242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C1A283F-3939-4127-AD86-45B6B0E4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3798" y="1776411"/>
              <a:ext cx="6699172" cy="362426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1AFC753-F8FE-424A-9A2D-B6492D8A5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797" y="1850230"/>
              <a:ext cx="3419146" cy="330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196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0CA972D-0962-4994-B5BB-579C04F9009E}"/>
              </a:ext>
            </a:extLst>
          </p:cNvPr>
          <p:cNvSpPr txBox="1">
            <a:spLocks/>
          </p:cNvSpPr>
          <p:nvPr/>
        </p:nvSpPr>
        <p:spPr>
          <a:xfrm>
            <a:off x="-1104901" y="76202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HMEQ.CSV</a:t>
            </a:r>
            <a:endParaRPr lang="ko-KR" altLang="en-US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F3D31-0AC8-4081-BA2C-0D5E2CBD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900237"/>
            <a:ext cx="9315450" cy="2143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0B39F2-DB00-48BB-B062-B5B0F0398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4" y="4343399"/>
            <a:ext cx="4171950" cy="600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97E530-45D7-4AC2-83CE-54CF1B44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74" y="4343399"/>
            <a:ext cx="2143125" cy="1428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122EB5-08FC-4C44-BBD2-C7E64A171892}"/>
              </a:ext>
            </a:extLst>
          </p:cNvPr>
          <p:cNvSpPr/>
          <p:nvPr/>
        </p:nvSpPr>
        <p:spPr>
          <a:xfrm>
            <a:off x="1581150" y="4133850"/>
            <a:ext cx="7458075" cy="1638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88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0CA972D-0962-4994-B5BB-579C04F9009E}"/>
              </a:ext>
            </a:extLst>
          </p:cNvPr>
          <p:cNvSpPr txBox="1">
            <a:spLocks/>
          </p:cNvSpPr>
          <p:nvPr/>
        </p:nvSpPr>
        <p:spPr>
          <a:xfrm>
            <a:off x="-1104901" y="76202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HMEQ.CSV</a:t>
            </a:r>
            <a:endParaRPr lang="ko-KR" altLang="en-US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AC21E8-903B-4E74-A80C-8022D73B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95449"/>
            <a:ext cx="5867400" cy="3467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B502FA-F569-4686-A6F4-C925049EF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2719387"/>
            <a:ext cx="4314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10CA972D-0962-4994-B5BB-579C04F9009E}"/>
              </a:ext>
            </a:extLst>
          </p:cNvPr>
          <p:cNvSpPr txBox="1">
            <a:spLocks/>
          </p:cNvSpPr>
          <p:nvPr/>
        </p:nvSpPr>
        <p:spPr>
          <a:xfrm>
            <a:off x="-1104901" y="76202"/>
            <a:ext cx="745807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Squarify</a:t>
            </a:r>
            <a:r>
              <a:rPr lang="en-US" altLang="ko-KR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2700" b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HMEQ.CSV</a:t>
            </a:r>
            <a:endParaRPr lang="ko-KR" altLang="en-US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0A412E-6D65-47EA-B6F0-5A957EE4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6" y="1889223"/>
            <a:ext cx="6781804" cy="36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2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47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210 데이라잇 R</vt:lpstr>
      <vt:lpstr>Arial</vt:lpstr>
      <vt:lpstr>Office 테마</vt:lpstr>
      <vt:lpstr>Squarify</vt:lpstr>
      <vt:lpstr>Treemap</vt:lpstr>
      <vt:lpstr>Squarify pip install squarify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Squarify</dc:title>
  <dc:creator>유 허</dc:creator>
  <cp:lastModifiedBy>유 허</cp:lastModifiedBy>
  <cp:revision>14</cp:revision>
  <dcterms:created xsi:type="dcterms:W3CDTF">2019-02-12T15:10:15Z</dcterms:created>
  <dcterms:modified xsi:type="dcterms:W3CDTF">2019-02-12T22:48:35Z</dcterms:modified>
</cp:coreProperties>
</file>