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75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5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6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0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8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4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5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2B5E-24CA-4023-A6EB-B2D2A4D3DA3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B7F1-092D-42EF-9600-193A121AF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2189" y="133003"/>
            <a:ext cx="9144000" cy="999519"/>
          </a:xfrm>
        </p:spPr>
        <p:txBody>
          <a:bodyPr/>
          <a:lstStyle/>
          <a:p>
            <a:r>
              <a:rPr lang="ko-KR" altLang="en-US" dirty="0" smtClean="0"/>
              <a:t>미비의 모험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1249536"/>
            <a:ext cx="9144000" cy="4162049"/>
          </a:xfrm>
        </p:spPr>
        <p:txBody>
          <a:bodyPr>
            <a:noAutofit/>
          </a:bodyPr>
          <a:lstStyle/>
          <a:p>
            <a:pPr algn="r" fontAlgn="base" latinLnBrk="0"/>
            <a:endParaRPr lang="ko-KR" altLang="en-US" sz="400" dirty="0"/>
          </a:p>
          <a:p>
            <a:pPr algn="r" fontAlgn="base" latinLnBrk="0"/>
            <a:r>
              <a:rPr lang="ko-KR" altLang="en-US" sz="1400" b="1" dirty="0"/>
              <a:t>팀 </a:t>
            </a:r>
            <a:r>
              <a:rPr lang="ko-KR" altLang="en-US" sz="1400" b="1" dirty="0" smtClean="0"/>
              <a:t>프로젝트</a:t>
            </a:r>
            <a:endParaRPr lang="en-US" altLang="ko-KR" sz="1400" b="1" dirty="0" smtClean="0"/>
          </a:p>
          <a:p>
            <a:pPr algn="r" fontAlgn="base" latinLnBrk="0"/>
            <a:r>
              <a:rPr lang="ko-KR" altLang="en-US" sz="1400" b="1" dirty="0"/>
              <a:t>그래픽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방 현 </a:t>
            </a:r>
            <a:r>
              <a:rPr lang="ko-KR" altLang="en-US" sz="1400" b="1" dirty="0" smtClean="0"/>
              <a:t>진</a:t>
            </a:r>
            <a:endParaRPr lang="ko-KR" altLang="en-US" sz="1400" dirty="0"/>
          </a:p>
          <a:p>
            <a:pPr algn="r" fontAlgn="base" latinLnBrk="0"/>
            <a:r>
              <a:rPr lang="ko-KR" altLang="en-US" sz="1400" b="1" dirty="0"/>
              <a:t>프로그래밍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기획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허 성 </a:t>
            </a:r>
            <a:r>
              <a:rPr lang="ko-KR" altLang="en-US" sz="1400" b="1" dirty="0" err="1"/>
              <a:t>녕</a:t>
            </a:r>
            <a:endParaRPr lang="ko-KR" altLang="en-US" sz="1400" dirty="0"/>
          </a:p>
          <a:p>
            <a:pPr algn="l" fontAlgn="base"/>
            <a:r>
              <a:rPr lang="en-US" altLang="ko-KR" sz="1400" b="1" dirty="0" smtClean="0"/>
              <a:t>0) </a:t>
            </a:r>
            <a:r>
              <a:rPr lang="ko-KR" altLang="en-US" sz="1400" b="1" dirty="0"/>
              <a:t>목차</a:t>
            </a:r>
            <a:endParaRPr lang="ko-KR" altLang="en-US" sz="1400" dirty="0"/>
          </a:p>
          <a:p>
            <a:pPr marL="228600" indent="-228600" algn="l" fontAlgn="base">
              <a:buAutoNum type="arabicParenR"/>
            </a:pPr>
            <a:r>
              <a:rPr lang="ko-KR" altLang="en-US" sz="1400" b="1" dirty="0" smtClean="0"/>
              <a:t>개요</a:t>
            </a:r>
            <a:endParaRPr lang="en-US" altLang="ko-KR" sz="1400" b="1" dirty="0" smtClean="0"/>
          </a:p>
          <a:p>
            <a:pPr algn="l" fontAlgn="base"/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게임 설정</a:t>
            </a:r>
            <a:endParaRPr lang="en-US" altLang="ko-KR" sz="1400" b="1" dirty="0" smtClean="0"/>
          </a:p>
          <a:p>
            <a:pPr algn="l" fontAlgn="base"/>
            <a:r>
              <a:rPr lang="en-US" altLang="ko-KR" sz="1400" b="1" dirty="0" smtClean="0"/>
              <a:t>3) </a:t>
            </a:r>
            <a:r>
              <a:rPr lang="ko-KR" altLang="en-US" sz="1400" b="1" dirty="0"/>
              <a:t>조작 인터페이스</a:t>
            </a:r>
            <a:endParaRPr lang="ko-KR" altLang="en-US" sz="1400" dirty="0"/>
          </a:p>
          <a:p>
            <a:pPr algn="l" fontAlgn="base"/>
            <a:r>
              <a:rPr lang="en-US" altLang="ko-KR" sz="1400" b="1" dirty="0"/>
              <a:t>4</a:t>
            </a:r>
            <a:r>
              <a:rPr lang="en-US" altLang="ko-KR" sz="1400" b="1" dirty="0" smtClean="0"/>
              <a:t>) </a:t>
            </a:r>
            <a:r>
              <a:rPr lang="ko-KR" altLang="en-US" sz="1400" b="1" dirty="0"/>
              <a:t>디자인 콘셉트</a:t>
            </a:r>
            <a:endParaRPr lang="ko-KR" altLang="en-US" sz="1400" dirty="0"/>
          </a:p>
          <a:p>
            <a:pPr algn="l" fontAlgn="base"/>
            <a:r>
              <a:rPr lang="en-US" altLang="ko-KR" sz="1400" b="1" dirty="0" smtClean="0"/>
              <a:t>5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개체 및 이벤트 리스트</a:t>
            </a:r>
            <a:endParaRPr lang="ko-KR" altLang="en-US" sz="1400" dirty="0"/>
          </a:p>
          <a:p>
            <a:pPr algn="l" fontAlgn="base"/>
            <a:r>
              <a:rPr lang="en-US" altLang="ko-KR" sz="1400" b="1" dirty="0" smtClean="0"/>
              <a:t>6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시스템</a:t>
            </a:r>
            <a:endParaRPr lang="ko-KR" altLang="en-US" sz="1400" dirty="0"/>
          </a:p>
          <a:p>
            <a:pPr algn="l" fontAlgn="base"/>
            <a:r>
              <a:rPr lang="en-US" altLang="ko-KR" sz="1400" b="1" dirty="0" smtClean="0"/>
              <a:t>7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사운드</a:t>
            </a:r>
            <a:endParaRPr lang="ko-KR" altLang="en-US" sz="1400" dirty="0"/>
          </a:p>
          <a:p>
            <a:pPr algn="l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345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/>
          <a:lstStyle/>
          <a:p>
            <a:endParaRPr lang="en-US" altLang="ko-KR" b="1" dirty="0" smtClean="0"/>
          </a:p>
          <a:p>
            <a:r>
              <a:rPr lang="ko-KR" altLang="en-US" b="1" dirty="0" smtClean="0"/>
              <a:t>⑥ 캐릭터 </a:t>
            </a:r>
            <a:r>
              <a:rPr lang="ko-KR" altLang="en-US" b="1" dirty="0"/>
              <a:t>콘셉트 </a:t>
            </a:r>
            <a:r>
              <a:rPr lang="en-US" altLang="ko-KR" b="1" dirty="0"/>
              <a:t>: </a:t>
            </a:r>
            <a:r>
              <a:rPr lang="ko-KR" altLang="en-US" dirty="0" smtClean="0"/>
              <a:t>주인공 캐릭터들은 사람</a:t>
            </a:r>
            <a:r>
              <a:rPr lang="en-US" altLang="ko-KR" dirty="0" smtClean="0"/>
              <a:t>(1P)</a:t>
            </a:r>
            <a:r>
              <a:rPr lang="ko-KR" altLang="en-US" dirty="0" smtClean="0"/>
              <a:t>과 고양이</a:t>
            </a:r>
            <a:r>
              <a:rPr lang="en-US" altLang="ko-KR" dirty="0" smtClean="0"/>
              <a:t>(2P)</a:t>
            </a:r>
            <a:r>
              <a:rPr lang="ko-KR" altLang="en-US" dirty="0" smtClean="0"/>
              <a:t>이며 게임을 시작하면 바로 조작할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기뻐하는 모습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우울한 모습의 총 </a:t>
            </a:r>
            <a:r>
              <a:rPr lang="en-US" altLang="ko-KR" dirty="0"/>
              <a:t>6</a:t>
            </a:r>
            <a:r>
              <a:rPr lang="ko-KR" altLang="en-US" dirty="0" smtClean="0"/>
              <a:t>가지의 애니메이션이 필요하다</a:t>
            </a:r>
            <a:r>
              <a:rPr lang="en-US" altLang="ko-KR" dirty="0" smtClean="0"/>
              <a:t>. </a:t>
            </a:r>
          </a:p>
          <a:p>
            <a:pPr marL="0" indent="0" fontAlgn="base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1" y="2442411"/>
            <a:ext cx="5775158" cy="3200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427"/>
            <a:ext cx="5775158" cy="3194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09546" y="587806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2P 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3663" y="587806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P 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91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b="1" dirty="0" smtClean="0"/>
          </a:p>
          <a:p>
            <a:pPr marL="0" indent="0" fontAlgn="base">
              <a:buNone/>
            </a:pPr>
            <a:endParaRPr lang="en-US" altLang="ko-KR" b="1" dirty="0"/>
          </a:p>
          <a:p>
            <a:pPr marL="0" indent="0" fontAlgn="base">
              <a:buNone/>
            </a:pPr>
            <a:endParaRPr lang="en-US" altLang="ko-KR" b="1" dirty="0" smtClean="0"/>
          </a:p>
          <a:p>
            <a:pPr marL="0" indent="0" fontAlgn="base">
              <a:buNone/>
            </a:pPr>
            <a:endParaRPr lang="en-US" altLang="ko-KR" b="1" dirty="0"/>
          </a:p>
          <a:p>
            <a:pPr marL="0" indent="0" fontAlgn="base">
              <a:buNone/>
            </a:pPr>
            <a:endParaRPr lang="en-US" altLang="ko-KR" b="1" dirty="0" smtClean="0"/>
          </a:p>
          <a:p>
            <a:pPr marL="0" indent="0" fontAlgn="base">
              <a:buNone/>
            </a:pPr>
            <a:endParaRPr lang="en-US" altLang="ko-KR" b="1" dirty="0"/>
          </a:p>
          <a:p>
            <a:pPr marL="0" indent="0" fontAlgn="base">
              <a:buNone/>
            </a:pPr>
            <a:r>
              <a:rPr lang="en-US" altLang="ko-KR" b="1" dirty="0" smtClean="0"/>
              <a:t>3</a:t>
            </a:r>
            <a:r>
              <a:rPr lang="en-US" altLang="ko-KR" b="1" dirty="0"/>
              <a:t>) UI </a:t>
            </a:r>
            <a:r>
              <a:rPr lang="ko-KR" altLang="en-US" b="1" dirty="0" smtClean="0"/>
              <a:t>배치</a:t>
            </a:r>
            <a:endParaRPr lang="en-US" altLang="ko-KR" b="1" dirty="0" smtClean="0"/>
          </a:p>
          <a:p>
            <a:pPr fontAlgn="base"/>
            <a:endParaRPr lang="en-US" altLang="ko-KR" b="1" dirty="0" smtClean="0"/>
          </a:p>
          <a:p>
            <a:pPr fontAlgn="base"/>
            <a:r>
              <a:rPr lang="ko-KR" altLang="en-US" b="1" dirty="0" smtClean="0"/>
              <a:t>① 메인 화면 </a:t>
            </a:r>
            <a:r>
              <a:rPr lang="en-US" altLang="ko-KR" b="1" dirty="0"/>
              <a:t>UI : </a:t>
            </a:r>
            <a:r>
              <a:rPr lang="ko-KR" altLang="en-US" dirty="0" smtClean="0"/>
              <a:t>중앙 하단 쪽에 투명한 글씨체로 </a:t>
            </a:r>
            <a:r>
              <a:rPr lang="en-US" altLang="ko-KR" dirty="0" smtClean="0"/>
              <a:t>&lt;Enter</a:t>
            </a:r>
            <a:r>
              <a:rPr lang="ko-KR" altLang="en-US" dirty="0" smtClean="0"/>
              <a:t>를 누르시오</a:t>
            </a:r>
            <a:r>
              <a:rPr lang="en-US" altLang="ko-KR" dirty="0" smtClean="0"/>
              <a:t>.&gt; </a:t>
            </a:r>
            <a:r>
              <a:rPr lang="ko-KR" altLang="en-US" dirty="0" smtClean="0"/>
              <a:t>라는 글자가 나타난다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b="1" dirty="0" smtClean="0"/>
              <a:t>② 게임 플레이 화면 </a:t>
            </a:r>
            <a:r>
              <a:rPr lang="en-US" altLang="ko-KR" b="1" dirty="0" smtClean="0"/>
              <a:t>UI</a:t>
            </a:r>
            <a:r>
              <a:rPr lang="en-US" altLang="ko-KR" b="1" dirty="0"/>
              <a:t> : </a:t>
            </a:r>
            <a:r>
              <a:rPr lang="ko-KR" altLang="en-US" dirty="0"/>
              <a:t>좌</a:t>
            </a:r>
            <a:r>
              <a:rPr lang="ko-KR" altLang="en-US" dirty="0" smtClean="0"/>
              <a:t>측 상단에 그 라운드의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얼마나 진행했는지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보여주는 작은 화면을 표시하고 우측 상단에는 환경 설정 창을 띄워주는 정지 버튼의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표시한다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31" y="0"/>
            <a:ext cx="7875264" cy="3194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9419" y="3244334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P </a:t>
            </a:r>
            <a:r>
              <a:rPr lang="ko-KR" altLang="en-US" dirty="0" smtClean="0"/>
              <a:t>플레이어 모델링 수정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75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개체 및 이벤트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99498"/>
            <a:ext cx="10515600" cy="505850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 dirty="0" smtClean="0"/>
              <a:t>1</a:t>
            </a:r>
            <a:r>
              <a:rPr lang="en-US" altLang="ko-KR" b="1" dirty="0"/>
              <a:t>) </a:t>
            </a:r>
            <a:r>
              <a:rPr lang="ko-KR" altLang="en-US" b="1" dirty="0" smtClean="0"/>
              <a:t>플레이어 </a:t>
            </a:r>
            <a:r>
              <a:rPr lang="en-US" altLang="ko-KR" b="1" dirty="0"/>
              <a:t>: </a:t>
            </a:r>
            <a:r>
              <a:rPr lang="ko-KR" altLang="en-US" dirty="0" smtClean="0"/>
              <a:t>플레이어가 </a:t>
            </a:r>
            <a:r>
              <a:rPr lang="ko-KR" altLang="en-US" dirty="0"/>
              <a:t>사용하는 캐릭터로 현 게임에서는 조작할 수 있는 유일한 </a:t>
            </a:r>
            <a:r>
              <a:rPr lang="ko-KR" altLang="en-US" dirty="0" smtClean="0"/>
              <a:t>캐릭터들이다</a:t>
            </a:r>
            <a:r>
              <a:rPr lang="en-US" altLang="ko-KR" dirty="0"/>
              <a:t>. </a:t>
            </a:r>
            <a:r>
              <a:rPr lang="en-US" altLang="ko-KR" dirty="0" smtClean="0"/>
              <a:t>1P</a:t>
            </a:r>
            <a:r>
              <a:rPr lang="ko-KR" altLang="en-US" dirty="0" smtClean="0"/>
              <a:t>는 사람을 조종하고 </a:t>
            </a:r>
            <a:r>
              <a:rPr lang="en-US" altLang="ko-KR" dirty="0" smtClean="0"/>
              <a:t>2P</a:t>
            </a:r>
            <a:r>
              <a:rPr lang="ko-KR" altLang="en-US" dirty="0" smtClean="0"/>
              <a:t>는 고양이를 조종할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둘 중의 하나라도 목적지에 도착하면 그 라운드를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한 걸로 진행한다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b="1" dirty="0" smtClean="0"/>
          </a:p>
          <a:p>
            <a:pPr marL="0" indent="0" fontAlgn="base">
              <a:buNone/>
            </a:pPr>
            <a:r>
              <a:rPr lang="en-US" altLang="ko-KR" b="1" dirty="0" smtClean="0"/>
              <a:t>2</a:t>
            </a:r>
            <a:r>
              <a:rPr lang="en-US" altLang="ko-KR" b="1" dirty="0"/>
              <a:t>) </a:t>
            </a:r>
            <a:r>
              <a:rPr lang="ko-KR" altLang="en-US" b="1" dirty="0"/>
              <a:t>기타 오브젝트</a:t>
            </a:r>
            <a:endParaRPr lang="ko-KR" altLang="en-US" dirty="0"/>
          </a:p>
          <a:p>
            <a:pPr fontAlgn="base"/>
            <a:r>
              <a:rPr lang="ko-KR" altLang="en-US" b="1" dirty="0"/>
              <a:t>① </a:t>
            </a:r>
            <a:r>
              <a:rPr lang="ko-KR" altLang="en-US" b="1" dirty="0" smtClean="0"/>
              <a:t>빌딩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건물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바위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나무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자동차</a:t>
            </a:r>
            <a:r>
              <a:rPr lang="en-US" altLang="ko-KR" b="1" dirty="0"/>
              <a:t> </a:t>
            </a:r>
            <a:r>
              <a:rPr lang="ko-KR" altLang="en-US" b="1" dirty="0" smtClean="0"/>
              <a:t>등 </a:t>
            </a:r>
            <a:r>
              <a:rPr lang="en-US" altLang="ko-KR" b="1" dirty="0"/>
              <a:t>: </a:t>
            </a:r>
            <a:r>
              <a:rPr lang="ko-KR" altLang="en-US" dirty="0" smtClean="0"/>
              <a:t>플레이어들이 밟고 다닐 수 있는 지형으로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게임에서 가장 많이 볼 수 있는 오브젝트이다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b="1" dirty="0"/>
              <a:t>② </a:t>
            </a:r>
            <a:r>
              <a:rPr lang="en-US" altLang="ko-KR" b="1" dirty="0" smtClean="0"/>
              <a:t>??</a:t>
            </a:r>
            <a:r>
              <a:rPr lang="ko-KR" altLang="en-US" b="1" dirty="0" smtClean="0"/>
              <a:t> </a:t>
            </a:r>
            <a:r>
              <a:rPr lang="en-US" altLang="ko-KR" b="1" dirty="0"/>
              <a:t>: </a:t>
            </a:r>
            <a:r>
              <a:rPr lang="ko-KR" altLang="en-US" dirty="0" smtClean="0"/>
              <a:t>부딪힌 플레이어는 바로 게임이 종료된다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예정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0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61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04" y="1325563"/>
            <a:ext cx="3564905" cy="3771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3043989" cy="3771899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·</a:t>
            </a:r>
            <a:r>
              <a:rPr lang="ko-KR" altLang="en-US" sz="3600" b="1" dirty="0" smtClean="0"/>
              <a:t>참고 오브젝트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9409" y="5390148"/>
            <a:ext cx="395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사막 </a:t>
            </a:r>
            <a:r>
              <a:rPr lang="ko-KR" altLang="en-US" dirty="0" err="1" smtClean="0"/>
              <a:t>맵에서</a:t>
            </a:r>
            <a:r>
              <a:rPr lang="ko-KR" altLang="en-US" dirty="0" smtClean="0"/>
              <a:t> 사용할 오브젝트 선인장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65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99498"/>
            <a:ext cx="10515600" cy="5058501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altLang="ko-KR" b="1" dirty="0" smtClean="0"/>
              <a:t>1</a:t>
            </a:r>
            <a:r>
              <a:rPr lang="en-US" altLang="ko-KR" b="1" dirty="0"/>
              <a:t>) </a:t>
            </a:r>
            <a:r>
              <a:rPr lang="ko-KR" altLang="en-US" b="1" dirty="0" smtClean="0"/>
              <a:t>규칙 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① </a:t>
            </a:r>
            <a:r>
              <a:rPr lang="ko-KR" altLang="en-US" dirty="0"/>
              <a:t>게임이 시작되면 플레이어는 </a:t>
            </a:r>
            <a:r>
              <a:rPr lang="ko-KR" altLang="en-US" dirty="0" smtClean="0"/>
              <a:t>앞을 향해 자동으로 뛰어간다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r>
              <a:rPr lang="ko-KR" altLang="en-US" b="1" dirty="0" smtClean="0"/>
              <a:t>② </a:t>
            </a:r>
            <a:r>
              <a:rPr lang="ko-KR" altLang="en-US" dirty="0" smtClean="0"/>
              <a:t>바닥으로 떨어지거나 오브젝트에 </a:t>
            </a:r>
            <a:r>
              <a:rPr lang="ko-KR" altLang="en-US" dirty="0"/>
              <a:t>부딪힐 경우 </a:t>
            </a:r>
            <a:r>
              <a:rPr lang="ko-KR" altLang="en-US" dirty="0" smtClean="0"/>
              <a:t>부딪힌 플레이어는 화면이 어두워진다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플레이어 모두 화면이 어두워졌을 경우 그 </a:t>
            </a:r>
            <a:r>
              <a:rPr lang="ko-KR" altLang="en-US" dirty="0"/>
              <a:t>라운드의 처음부터 다시 </a:t>
            </a:r>
            <a:r>
              <a:rPr lang="ko-KR" altLang="en-US" dirty="0" smtClean="0"/>
              <a:t>하거나 게임을 종료할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b="1" dirty="0"/>
              <a:t>③ </a:t>
            </a:r>
            <a:r>
              <a:rPr lang="ko-KR" altLang="en-US" dirty="0"/>
              <a:t>점프를 이용하여 지형지물을 건너뛰어 다닐 수 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④ </a:t>
            </a:r>
            <a:r>
              <a:rPr lang="ko-KR" altLang="en-US" dirty="0" smtClean="0"/>
              <a:t>목적지에 도달할 경우 다음 라운드를 진행할 수 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b="1" dirty="0" smtClean="0"/>
              <a:t>⑤ </a:t>
            </a:r>
            <a:r>
              <a:rPr lang="ko-KR" altLang="en-US" dirty="0" smtClean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라운드가 있으며 진행할 수록 난이도는 어려워진다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b="1" dirty="0" smtClean="0"/>
              <a:t>⑥ </a:t>
            </a:r>
            <a:r>
              <a:rPr lang="ko-KR" altLang="en-US" dirty="0"/>
              <a:t>각 라운드 마다 지형이 서로 다르며 오브젝트 배치 또한 다르다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b="1" dirty="0" smtClean="0"/>
              <a:t>⑦ </a:t>
            </a:r>
            <a:r>
              <a:rPr lang="ko-KR" altLang="en-US" dirty="0" smtClean="0"/>
              <a:t>아이템 추가 예정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20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진행 방식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① </a:t>
            </a:r>
            <a:r>
              <a:rPr lang="ko-KR" altLang="en-US" dirty="0" smtClean="0"/>
              <a:t>게임을 시작하면 오브젝트 위에서 플레이어가 나타나며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자동으로 앞으로 이동하며 게임이 진행된다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② </a:t>
            </a:r>
            <a:r>
              <a:rPr lang="ko-KR" altLang="en-US" dirty="0" smtClean="0"/>
              <a:t>플레이어는 이동하는 </a:t>
            </a:r>
            <a:r>
              <a:rPr lang="ko-KR" altLang="en-US" dirty="0" err="1" smtClean="0"/>
              <a:t>맵에서</a:t>
            </a:r>
            <a:r>
              <a:rPr lang="ko-KR" altLang="en-US" dirty="0" smtClean="0"/>
              <a:t> 떨어지지 않고 끝까지 이동할 수 있게 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점프를 활용하여 이동한다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③</a:t>
            </a:r>
            <a:r>
              <a:rPr lang="en-US" altLang="ko-KR" dirty="0"/>
              <a:t> </a:t>
            </a:r>
            <a:r>
              <a:rPr lang="ko-KR" altLang="en-US" dirty="0" smtClean="0"/>
              <a:t>모든 장애물을 피해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끝에 도달하면 다음 라운드로 이동한다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84756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b="1" dirty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라운드 구성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① 첫 번째 라운드는 바다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② 두 번째 라운드는 사막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③ 세 번째 라운드는 정글</a:t>
            </a:r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marL="0" indent="0" fontAlgn="base">
              <a:buNone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추후 내용 및 사진 추가 예정 </a:t>
            </a:r>
            <a:r>
              <a:rPr lang="en-US" altLang="ko-KR" b="1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9268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b="1" dirty="0"/>
              <a:t>4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플로우</a:t>
            </a:r>
            <a:r>
              <a:rPr lang="ko-KR" altLang="en-US" b="1" dirty="0" smtClean="0"/>
              <a:t> 차트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0229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7. </a:t>
            </a:r>
            <a:r>
              <a:rPr lang="ko-KR" altLang="en-US" b="1" dirty="0" smtClean="0"/>
              <a:t>사운드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99498"/>
            <a:ext cx="10515600" cy="5058501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ko-KR" b="1" dirty="0" smtClean="0"/>
              <a:t>1</a:t>
            </a:r>
            <a:r>
              <a:rPr lang="en-US" altLang="ko-KR" b="1" dirty="0"/>
              <a:t>) </a:t>
            </a:r>
            <a:r>
              <a:rPr lang="ko-KR" altLang="en-US" b="1" dirty="0" err="1" smtClean="0"/>
              <a:t>배경음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① </a:t>
            </a:r>
            <a:r>
              <a:rPr lang="ko-KR" altLang="en-US" dirty="0" smtClean="0"/>
              <a:t>메인 메뉴</a:t>
            </a:r>
            <a:endParaRPr lang="en-US" altLang="ko-KR" dirty="0" smtClean="0"/>
          </a:p>
          <a:p>
            <a:pPr fontAlgn="base"/>
            <a:r>
              <a:rPr lang="ko-KR" altLang="en-US" b="1" dirty="0" smtClean="0"/>
              <a:t>② </a:t>
            </a:r>
            <a:r>
              <a:rPr lang="ko-KR" altLang="en-US" dirty="0" smtClean="0"/>
              <a:t>첫 번째 맵 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③ </a:t>
            </a:r>
            <a:r>
              <a:rPr lang="ko-KR" altLang="en-US" dirty="0" smtClean="0"/>
              <a:t>두 번째 맵</a:t>
            </a:r>
            <a:endParaRPr lang="en-US" altLang="ko-KR" b="1" dirty="0" smtClean="0"/>
          </a:p>
          <a:p>
            <a:pPr fontAlgn="base"/>
            <a:r>
              <a:rPr lang="ko-KR" altLang="en-US" b="1" dirty="0" smtClean="0"/>
              <a:t>④ </a:t>
            </a:r>
            <a:r>
              <a:rPr lang="ko-KR" altLang="en-US" dirty="0" smtClean="0"/>
              <a:t>세 번째 맵</a:t>
            </a:r>
            <a:endParaRPr lang="en-US" altLang="ko-KR" dirty="0" smtClean="0"/>
          </a:p>
          <a:p>
            <a:pPr fontAlgn="base"/>
            <a:r>
              <a:rPr lang="ko-KR" altLang="en-US" b="1" dirty="0" smtClean="0"/>
              <a:t>⑤ </a:t>
            </a:r>
            <a:r>
              <a:rPr lang="ko-KR" altLang="en-US" dirty="0" smtClean="0"/>
              <a:t>엔딩</a:t>
            </a:r>
            <a:endParaRPr lang="en-US" altLang="ko-KR" dirty="0" smtClean="0"/>
          </a:p>
          <a:p>
            <a:pPr fontAlgn="base"/>
            <a:endParaRPr lang="en-US" altLang="ko-KR" b="1" dirty="0" smtClean="0"/>
          </a:p>
          <a:p>
            <a:pPr marL="0" indent="0" fontAlgn="base">
              <a:buNone/>
            </a:pPr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효과음 </a:t>
            </a:r>
            <a:endParaRPr lang="en-US" altLang="ko-KR" b="1" dirty="0"/>
          </a:p>
          <a:p>
            <a:pPr fontAlgn="base"/>
            <a:r>
              <a:rPr lang="ko-KR" altLang="en-US" b="1" dirty="0"/>
              <a:t>① </a:t>
            </a:r>
            <a:r>
              <a:rPr lang="ko-KR" altLang="en-US" dirty="0" smtClean="0"/>
              <a:t>뛰어가는 소리</a:t>
            </a:r>
            <a:endParaRPr lang="en-US" altLang="ko-KR" dirty="0" smtClean="0"/>
          </a:p>
          <a:p>
            <a:pPr fontAlgn="base"/>
            <a:r>
              <a:rPr lang="ko-KR" altLang="en-US" b="1" dirty="0"/>
              <a:t>② </a:t>
            </a:r>
            <a:r>
              <a:rPr lang="ko-KR" altLang="en-US" dirty="0" smtClean="0"/>
              <a:t>점프하는 소리 </a:t>
            </a:r>
            <a:endParaRPr lang="en-US" altLang="ko-KR" b="1" dirty="0"/>
          </a:p>
          <a:p>
            <a:pPr fontAlgn="base"/>
            <a:r>
              <a:rPr lang="ko-KR" altLang="en-US" b="1" dirty="0"/>
              <a:t>③ </a:t>
            </a:r>
            <a:r>
              <a:rPr lang="ko-KR" altLang="en-US" dirty="0" smtClean="0"/>
              <a:t>떨어지는 소리</a:t>
            </a:r>
          </a:p>
        </p:txBody>
      </p:sp>
    </p:spTree>
    <p:extLst>
      <p:ext uri="{BB962C8B-B14F-4D97-AF65-F5344CB8AC3E}">
        <p14:creationId xmlns:p14="http://schemas.microsoft.com/office/powerpoint/2010/main" val="346786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90688"/>
            <a:ext cx="5317957" cy="2024480"/>
          </a:xfrm>
        </p:spPr>
        <p:txBody>
          <a:bodyPr/>
          <a:lstStyle/>
          <a:p>
            <a:pPr fontAlgn="base"/>
            <a:endParaRPr lang="ko-KR" altLang="en-US" dirty="0"/>
          </a:p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플랫폼 </a:t>
            </a:r>
            <a:r>
              <a:rPr lang="en-US" altLang="ko-KR" b="1" dirty="0"/>
              <a:t>: </a:t>
            </a:r>
            <a:r>
              <a:rPr lang="en-US" altLang="ko-KR" dirty="0"/>
              <a:t>PC</a:t>
            </a:r>
            <a:endParaRPr lang="ko-KR" altLang="en-US" dirty="0"/>
          </a:p>
          <a:p>
            <a:pPr fontAlgn="base"/>
            <a:r>
              <a:rPr lang="en-US" altLang="ko-KR" b="1" dirty="0"/>
              <a:t>2) </a:t>
            </a:r>
            <a:r>
              <a:rPr lang="ko-KR" altLang="en-US" b="1" dirty="0"/>
              <a:t>장르 </a:t>
            </a:r>
            <a:r>
              <a:rPr lang="en-US" altLang="ko-KR" b="1" dirty="0"/>
              <a:t>: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인칭 러닝 어드벤처</a:t>
            </a:r>
            <a:endParaRPr lang="en-US" altLang="ko-KR" dirty="0" smtClean="0"/>
          </a:p>
          <a:p>
            <a:pPr fontAlgn="base"/>
            <a:r>
              <a:rPr lang="en-US" altLang="ko-KR" b="1" dirty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플레이 인원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41" y="1690688"/>
            <a:ext cx="3876675" cy="2609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9247" y="4511843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유사 게임인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매드러너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3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게임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47240"/>
            <a:ext cx="10635916" cy="4351338"/>
          </a:xfrm>
        </p:spPr>
        <p:txBody>
          <a:bodyPr/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라운드 </a:t>
            </a:r>
            <a:r>
              <a:rPr lang="en-US" altLang="ko-KR" b="1" dirty="0"/>
              <a:t>: </a:t>
            </a:r>
            <a:r>
              <a:rPr lang="ko-KR" altLang="en-US" dirty="0"/>
              <a:t>현재는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</a:t>
            </a:r>
            <a:r>
              <a:rPr lang="ko-KR" altLang="en-US" dirty="0"/>
              <a:t>이루어져 있으며 진행 할수록 난이도가 더 어려워진다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 smtClean="0"/>
              <a:t>2</a:t>
            </a:r>
            <a:r>
              <a:rPr lang="en-US" altLang="ko-KR" b="1" dirty="0"/>
              <a:t>) </a:t>
            </a:r>
            <a:r>
              <a:rPr lang="ko-KR" altLang="en-US" b="1" dirty="0"/>
              <a:t>스토리 </a:t>
            </a:r>
            <a:r>
              <a:rPr lang="en-US" altLang="ko-KR" b="1" dirty="0"/>
              <a:t>: </a:t>
            </a:r>
            <a:r>
              <a:rPr lang="ko-KR" altLang="en-US" dirty="0" smtClean="0"/>
              <a:t>주인공과 그의 고양이 친구의 모험을 </a:t>
            </a:r>
            <a:r>
              <a:rPr lang="ko-KR" altLang="en-US" dirty="0"/>
              <a:t>다룬 이야기</a:t>
            </a:r>
            <a:r>
              <a:rPr lang="en-US" altLang="ko-KR" dirty="0"/>
              <a:t>, </a:t>
            </a:r>
            <a:r>
              <a:rPr lang="ko-KR" altLang="en-US" dirty="0" smtClean="0"/>
              <a:t>끊임 없이 달리고 떨어지지 않게 점프하며 서로를 도와 목적지까지 도달하는 것을 목표로 달리는 우정을 보여주는 이야기이다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97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조작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93276"/>
            <a:ext cx="10515600" cy="51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b="1" dirty="0"/>
              <a:t>1) 1P </a:t>
            </a:r>
            <a:r>
              <a:rPr lang="ko-KR" altLang="en-US" b="1" dirty="0"/>
              <a:t>이동 조작 </a:t>
            </a:r>
            <a:r>
              <a:rPr lang="en-US" altLang="ko-KR" b="1" dirty="0"/>
              <a:t>: </a:t>
            </a:r>
            <a:r>
              <a:rPr lang="en-US" altLang="ko-KR" dirty="0"/>
              <a:t>A,D </a:t>
            </a:r>
            <a:r>
              <a:rPr lang="ko-KR" altLang="en-US" dirty="0"/>
              <a:t>버튼을 통해 캐릭터를 좌우로 이동시키며 좌측 </a:t>
            </a:r>
            <a:r>
              <a:rPr lang="en-US" altLang="ko-KR" dirty="0"/>
              <a:t>Shift </a:t>
            </a:r>
            <a:r>
              <a:rPr lang="ko-KR" altLang="en-US" dirty="0"/>
              <a:t>버튼을 누를 경우 캐릭터가 점프한다</a:t>
            </a:r>
            <a:r>
              <a:rPr lang="en-US" altLang="ko-KR" dirty="0"/>
              <a:t>.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2) 2P </a:t>
            </a:r>
            <a:r>
              <a:rPr lang="ko-KR" altLang="en-US" b="1" dirty="0" smtClean="0"/>
              <a:t>이동 조작 </a:t>
            </a:r>
            <a:r>
              <a:rPr lang="en-US" altLang="ko-KR" b="1" dirty="0" smtClean="0"/>
              <a:t>: </a:t>
            </a:r>
            <a:r>
              <a:rPr lang="ko-KR" altLang="en-US" dirty="0"/>
              <a:t>←</a:t>
            </a:r>
            <a:r>
              <a:rPr lang="en-US" altLang="ko-KR" dirty="0"/>
              <a:t>,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버튼을</a:t>
            </a:r>
            <a:r>
              <a:rPr lang="en-US" altLang="ko-KR" dirty="0"/>
              <a:t> 통</a:t>
            </a:r>
            <a:r>
              <a:rPr lang="ko-KR" altLang="en-US" dirty="0" smtClean="0"/>
              <a:t>해 캐릭터를 좌우로 이동시키며 우측 </a:t>
            </a:r>
            <a:r>
              <a:rPr lang="en-US" altLang="ko-KR" dirty="0" smtClean="0"/>
              <a:t>Shift </a:t>
            </a:r>
            <a:r>
              <a:rPr lang="ko-KR" altLang="en-US" dirty="0" smtClean="0"/>
              <a:t>버튼을 누를 경우 캐릭터가 점프한다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일시 정지 및 환경설정</a:t>
            </a:r>
            <a:r>
              <a:rPr lang="en-US" altLang="ko-KR" b="1" dirty="0" smtClean="0"/>
              <a:t> :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버튼을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누르거나 마우스로 정지 아이콘을 클릭할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게임이 일시 정지 되며 환경설정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창이 나타난다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6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93223" y="2416629"/>
            <a:ext cx="8739051" cy="3734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디자인 콘셉트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99499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b="1" dirty="0" smtClean="0"/>
              <a:t>1</a:t>
            </a:r>
            <a:r>
              <a:rPr lang="en-US" altLang="ko-KR" b="1" dirty="0"/>
              <a:t>) </a:t>
            </a:r>
            <a:r>
              <a:rPr lang="ko-KR" altLang="en-US" b="1" dirty="0"/>
              <a:t>플레이어 시점 </a:t>
            </a:r>
            <a:r>
              <a:rPr lang="en-US" altLang="ko-KR" b="1" dirty="0"/>
              <a:t>: </a:t>
            </a:r>
            <a:r>
              <a:rPr lang="en-US" altLang="ko-KR" dirty="0"/>
              <a:t>3</a:t>
            </a:r>
            <a:r>
              <a:rPr lang="ko-KR" altLang="en-US" dirty="0"/>
              <a:t>인칭 기반 게임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73" y="2983911"/>
            <a:ext cx="3876675" cy="2609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48" y="2983911"/>
            <a:ext cx="3876675" cy="2609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1541" y="5687633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화면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8215" y="5687633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 </a:t>
            </a:r>
            <a:r>
              <a:rPr lang="en-US" altLang="ko-KR" dirty="0"/>
              <a:t>2</a:t>
            </a:r>
            <a:r>
              <a:rPr lang="ko-KR" altLang="en-US" dirty="0" smtClean="0"/>
              <a:t>의 화면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89035" y="3975168"/>
            <a:ext cx="653143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2P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416561" y="3985759"/>
            <a:ext cx="653143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2P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599986" y="3975168"/>
            <a:ext cx="653143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428369" y="3986250"/>
            <a:ext cx="653143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3719" y="2413736"/>
            <a:ext cx="1272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모니터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3532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b="1" dirty="0" smtClean="0"/>
          </a:p>
          <a:p>
            <a:pPr marL="0" indent="0" fontAlgn="base"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그래픽 콘셉트 </a:t>
            </a:r>
            <a:r>
              <a:rPr lang="en-US" altLang="ko-KR" b="1" dirty="0"/>
              <a:t>: </a:t>
            </a:r>
            <a:r>
              <a:rPr lang="ko-KR" altLang="en-US" dirty="0" smtClean="0"/>
              <a:t>힙합 스타일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귀여움 필수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 latinLnBrk="0"/>
            <a:endParaRPr lang="ko-KR" altLang="en-US" dirty="0"/>
          </a:p>
          <a:p>
            <a:pPr fontAlgn="base"/>
            <a:r>
              <a:rPr lang="ko-KR" altLang="en-US" b="1" dirty="0"/>
              <a:t>① 메인 화면 </a:t>
            </a:r>
            <a:r>
              <a:rPr lang="en-US" altLang="ko-KR" b="1" dirty="0"/>
              <a:t>: </a:t>
            </a:r>
            <a:r>
              <a:rPr lang="ko-KR" altLang="en-US" dirty="0"/>
              <a:t>게임 파일을 실행하면 게임 화면이 켜지게 되며 화면에 메인 </a:t>
            </a:r>
            <a:r>
              <a:rPr lang="ko-KR" altLang="en-US" dirty="0" smtClean="0"/>
              <a:t>메뉴 창이 </a:t>
            </a:r>
            <a:r>
              <a:rPr lang="ko-KR" altLang="en-US" dirty="0"/>
              <a:t>생성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80" y="2423394"/>
            <a:ext cx="6060267" cy="4085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52230" y="5474145"/>
            <a:ext cx="2330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&lt;Enter</a:t>
            </a:r>
            <a:r>
              <a:rPr lang="ko-KR" altLang="en-US" dirty="0"/>
              <a:t>를 누르시오</a:t>
            </a:r>
            <a:r>
              <a:rPr lang="en-US" altLang="ko-KR" dirty="0"/>
              <a:t>.&gt;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09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fontAlgn="base"/>
            <a:endParaRPr lang="en-US" altLang="ko-KR" b="1" dirty="0" smtClean="0"/>
          </a:p>
          <a:p>
            <a:pPr fontAlgn="base"/>
            <a:r>
              <a:rPr lang="ko-KR" altLang="en-US" b="1" dirty="0" smtClean="0"/>
              <a:t>② 로딩 </a:t>
            </a:r>
            <a:r>
              <a:rPr lang="ko-KR" altLang="en-US" b="1" dirty="0"/>
              <a:t>화면 </a:t>
            </a:r>
            <a:r>
              <a:rPr lang="en-US" altLang="ko-KR" b="1" dirty="0"/>
              <a:t>: </a:t>
            </a:r>
            <a:r>
              <a:rPr lang="ko-KR" altLang="en-US" dirty="0"/>
              <a:t>메인 메뉴에서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키를 누르거나 게임에서 로딩이 필요할 때 </a:t>
            </a:r>
            <a:r>
              <a:rPr lang="ko-KR" altLang="en-US" dirty="0"/>
              <a:t>나타나는 화면으로</a:t>
            </a:r>
            <a:r>
              <a:rPr lang="en-US" altLang="ko-KR" dirty="0"/>
              <a:t>, </a:t>
            </a:r>
            <a:r>
              <a:rPr lang="ko-KR" altLang="en-US" dirty="0" smtClean="0"/>
              <a:t>짧은 </a:t>
            </a:r>
            <a:r>
              <a:rPr lang="ko-KR" altLang="en-US" dirty="0" err="1"/>
              <a:t>시네마틱</a:t>
            </a:r>
            <a:r>
              <a:rPr lang="ko-KR" altLang="en-US" dirty="0"/>
              <a:t> 영상이 등장하여 </a:t>
            </a:r>
            <a:r>
              <a:rPr lang="ko-KR" altLang="en-US" dirty="0" smtClean="0"/>
              <a:t>맨 </a:t>
            </a:r>
            <a:r>
              <a:rPr lang="ko-KR" altLang="en-US" dirty="0"/>
              <a:t>왼쪽에서 </a:t>
            </a:r>
            <a:r>
              <a:rPr lang="ko-KR" altLang="en-US" dirty="0" smtClean="0"/>
              <a:t>두 캐릭터가 차례대로 등장하며 </a:t>
            </a:r>
            <a:r>
              <a:rPr lang="ko-KR" altLang="en-US" dirty="0"/>
              <a:t>시간이 지나면 자동으로 </a:t>
            </a:r>
            <a:r>
              <a:rPr lang="ko-KR" altLang="en-US" dirty="0" smtClean="0"/>
              <a:t>조금씩 </a:t>
            </a:r>
            <a:r>
              <a:rPr lang="ko-KR" altLang="en-US" dirty="0"/>
              <a:t>오른쪽으로 </a:t>
            </a:r>
            <a:r>
              <a:rPr lang="ko-KR" altLang="en-US" dirty="0" smtClean="0"/>
              <a:t>점프하면서 이동한다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60" y="2274598"/>
            <a:ext cx="5183695" cy="41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9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0515600" cy="2971800"/>
          </a:xfrm>
        </p:spPr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③ </a:t>
            </a:r>
            <a:r>
              <a:rPr lang="ko-KR" altLang="en-US" b="1" dirty="0"/>
              <a:t>게임 플레이 화면 </a:t>
            </a:r>
            <a:r>
              <a:rPr lang="en-US" altLang="ko-KR" b="1" dirty="0"/>
              <a:t>: </a:t>
            </a:r>
            <a:r>
              <a:rPr lang="ko-KR" altLang="en-US" dirty="0" smtClean="0"/>
              <a:t>로딩 화면에서 캐릭터가 </a:t>
            </a:r>
            <a:r>
              <a:rPr lang="ko-KR" altLang="en-US" dirty="0"/>
              <a:t>오른쪽으로 </a:t>
            </a:r>
            <a:r>
              <a:rPr lang="ko-KR" altLang="en-US" dirty="0" smtClean="0"/>
              <a:t>다 이동할 </a:t>
            </a:r>
            <a:r>
              <a:rPr lang="ko-KR" altLang="en-US" dirty="0"/>
              <a:t>경우 나타나는 화면으로</a:t>
            </a:r>
            <a:r>
              <a:rPr lang="en-US" altLang="ko-KR" dirty="0"/>
              <a:t>, </a:t>
            </a:r>
            <a:r>
              <a:rPr lang="ko-KR" altLang="en-US" dirty="0"/>
              <a:t>시작 부분에서 </a:t>
            </a:r>
            <a:r>
              <a:rPr lang="ko-KR" altLang="en-US" dirty="0" smtClean="0"/>
              <a:t>플레이어가 </a:t>
            </a:r>
            <a:r>
              <a:rPr lang="ko-KR" altLang="en-US" dirty="0"/>
              <a:t>등장하며 </a:t>
            </a:r>
            <a:r>
              <a:rPr lang="ko-KR" altLang="en-US" dirty="0" smtClean="0"/>
              <a:t>자동으로 카메라와 함께 계속 앞으로 이동하여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도착 </a:t>
            </a:r>
            <a:r>
              <a:rPr lang="ko-KR" altLang="en-US" dirty="0"/>
              <a:t>지점까지 </a:t>
            </a:r>
            <a:r>
              <a:rPr lang="ko-KR" altLang="en-US" dirty="0" smtClean="0"/>
              <a:t>유저가 </a:t>
            </a:r>
            <a:r>
              <a:rPr lang="ko-KR" altLang="en-US" dirty="0"/>
              <a:t>갈 수 있도록 유도한다</a:t>
            </a:r>
            <a:r>
              <a:rPr lang="en-US" altLang="ko-KR" dirty="0"/>
              <a:t>, </a:t>
            </a:r>
            <a:r>
              <a:rPr lang="ko-KR" altLang="en-US" dirty="0"/>
              <a:t>현재 총 </a:t>
            </a:r>
            <a:r>
              <a:rPr lang="en-US" altLang="ko-KR" dirty="0"/>
              <a:t>3</a:t>
            </a:r>
            <a:r>
              <a:rPr lang="ko-KR" altLang="en-US" dirty="0" smtClean="0"/>
              <a:t>라운드로 </a:t>
            </a:r>
            <a:r>
              <a:rPr lang="ko-KR" altLang="en-US" dirty="0"/>
              <a:t>구성되어 있으며 </a:t>
            </a:r>
            <a:r>
              <a:rPr lang="ko-KR" altLang="en-US" dirty="0" smtClean="0"/>
              <a:t>기본적으로 바닥에 떨어지지 않게 점프 키를 활용하여 이동하도록 건물이나 지형 등이 배치되어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61" y="3037411"/>
            <a:ext cx="6317582" cy="3537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25851" y="46216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 사진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6261" y="3037411"/>
            <a:ext cx="1408697" cy="4637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진행도 </a:t>
            </a:r>
            <a:r>
              <a:rPr lang="en-US" altLang="ko-KR" sz="1400" dirty="0" smtClean="0"/>
              <a:t>: ???%</a:t>
            </a:r>
            <a:endParaRPr lang="ko-KR" altLang="en-US" sz="1400" dirty="0"/>
          </a:p>
        </p:txBody>
      </p:sp>
      <p:cxnSp>
        <p:nvCxnSpPr>
          <p:cNvPr id="8" name="직선 연결선 7"/>
          <p:cNvCxnSpPr>
            <a:stCxn id="4" idx="0"/>
            <a:endCxn id="4" idx="2"/>
          </p:cNvCxnSpPr>
          <p:nvPr/>
        </p:nvCxnSpPr>
        <p:spPr>
          <a:xfrm>
            <a:off x="5925052" y="3037411"/>
            <a:ext cx="0" cy="35378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8519046" y="3101067"/>
            <a:ext cx="457201" cy="4637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56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④ </a:t>
            </a:r>
            <a:r>
              <a:rPr lang="ko-KR" altLang="en-US" b="1" dirty="0" smtClean="0"/>
              <a:t>환경 설정 </a:t>
            </a:r>
            <a:r>
              <a:rPr lang="en-US" altLang="ko-KR" b="1" dirty="0" smtClean="0"/>
              <a:t>창 </a:t>
            </a:r>
            <a:r>
              <a:rPr lang="en-US" altLang="ko-KR" b="1" dirty="0"/>
              <a:t>: </a:t>
            </a:r>
            <a:r>
              <a:rPr lang="ko-KR" altLang="en-US" dirty="0"/>
              <a:t>게임 플레이 도중</a:t>
            </a:r>
            <a:r>
              <a:rPr lang="en-US" altLang="ko-KR" dirty="0"/>
              <a:t>, ESC </a:t>
            </a:r>
            <a:r>
              <a:rPr lang="ko-KR" altLang="en-US" dirty="0"/>
              <a:t>버튼을 누르거나 정지 모양 아이콘을 누를 경우 나타나는 창으로</a:t>
            </a:r>
            <a:r>
              <a:rPr lang="en-US" altLang="ko-KR" dirty="0"/>
              <a:t>, </a:t>
            </a:r>
            <a:r>
              <a:rPr lang="ko-KR" altLang="en-US" dirty="0"/>
              <a:t>게임을 다시 할 것인지 종료할 것인지에 대한 </a:t>
            </a:r>
            <a:r>
              <a:rPr lang="en-US" altLang="ko-KR" dirty="0"/>
              <a:t>UI</a:t>
            </a:r>
            <a:r>
              <a:rPr lang="ko-KR" altLang="en-US" dirty="0"/>
              <a:t>가 나타나고</a:t>
            </a:r>
            <a:r>
              <a:rPr lang="en-US" altLang="ko-KR" dirty="0"/>
              <a:t> </a:t>
            </a:r>
            <a:r>
              <a:rPr lang="ko-KR" altLang="en-US" dirty="0"/>
              <a:t>그 동안 게임이 정지된다</a:t>
            </a:r>
            <a:r>
              <a:rPr lang="en-US" altLang="ko-KR" dirty="0"/>
              <a:t>. </a:t>
            </a:r>
            <a:r>
              <a:rPr lang="ko-KR" altLang="en-US" dirty="0"/>
              <a:t>이 환경 설정 창은 배경의 일부가 보일 정도의 해상도로 켜지며 중앙에 위치하고 밝은 계통의 색으로 하여 환경 설정 창에 집중 되도록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fontAlgn="base"/>
            <a:r>
              <a:rPr lang="ko-KR" altLang="en-US" b="1" dirty="0"/>
              <a:t>⑤ 라운드 </a:t>
            </a:r>
            <a:r>
              <a:rPr lang="ko-KR" altLang="en-US" b="1" dirty="0" err="1"/>
              <a:t>클리어</a:t>
            </a:r>
            <a:r>
              <a:rPr lang="ko-KR" altLang="en-US" b="1" dirty="0"/>
              <a:t> 화면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 smtClean="0"/>
              <a:t>목적지에 플레이어가 한명이라도 도착할 </a:t>
            </a:r>
            <a:r>
              <a:rPr lang="ko-KR" altLang="en-US" dirty="0"/>
              <a:t>경우 뜨는 화면으로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라운드라는</a:t>
            </a:r>
            <a:r>
              <a:rPr lang="ko-KR" altLang="en-US" dirty="0" smtClean="0"/>
              <a:t> 글자가 나타나며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클릭할 경우 로딩 창으로 넘어간다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0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836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미비의 모험(가칭)</vt:lpstr>
      <vt:lpstr>1. 개요</vt:lpstr>
      <vt:lpstr>2. 게임 설정</vt:lpstr>
      <vt:lpstr>3. 조작 인터페이스</vt:lpstr>
      <vt:lpstr>4. 디자인 콘셉트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개체 및 이벤트 리스트</vt:lpstr>
      <vt:lpstr>·참고 오브젝트</vt:lpstr>
      <vt:lpstr>6. 시스템</vt:lpstr>
      <vt:lpstr>PowerPoint 프레젠테이션</vt:lpstr>
      <vt:lpstr>PowerPoint 프레젠테이션</vt:lpstr>
      <vt:lpstr>PowerPoint 프레젠테이션</vt:lpstr>
      <vt:lpstr>7. 사운드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미비의 모험(가칭)</dc:title>
  <dc:creator>성녕</dc:creator>
  <cp:lastModifiedBy>허 성녕</cp:lastModifiedBy>
  <cp:revision>17</cp:revision>
  <dcterms:created xsi:type="dcterms:W3CDTF">2018-03-31T06:15:11Z</dcterms:created>
  <dcterms:modified xsi:type="dcterms:W3CDTF">2018-05-04T08:50:02Z</dcterms:modified>
</cp:coreProperties>
</file>