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8" r:id="rId5"/>
    <p:sldId id="279" r:id="rId6"/>
    <p:sldId id="280" r:id="rId7"/>
    <p:sldId id="259" r:id="rId8"/>
    <p:sldId id="260" r:id="rId9"/>
    <p:sldId id="277" r:id="rId10"/>
    <p:sldId id="264" r:id="rId11"/>
    <p:sldId id="275" r:id="rId12"/>
    <p:sldId id="276" r:id="rId13"/>
    <p:sldId id="265" r:id="rId14"/>
    <p:sldId id="266" r:id="rId15"/>
    <p:sldId id="267" r:id="rId16"/>
    <p:sldId id="268" r:id="rId17"/>
    <p:sldId id="269" r:id="rId18"/>
    <p:sldId id="281" r:id="rId19"/>
    <p:sldId id="282"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D8C52-4DD6-4BE0-9BB8-44D0F359516B}" type="datetimeFigureOut">
              <a:rPr lang="en-US" smtClean="0"/>
              <a:pPr/>
              <a:t>3/2/2020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289EEE-A22A-464C-B3CD-F3C1C886C2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289EEE-A22A-464C-B3CD-F3C1C886C256}"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119C40F-852F-40F0-BF3E-D93A4F8A9E8B}" type="datetimeFigureOut">
              <a:rPr lang="en-US" smtClean="0"/>
              <a:pPr/>
              <a:t>3/2/2020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DE7ABA-162E-4963-97E7-566AEFDDEC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9C40F-852F-40F0-BF3E-D93A4F8A9E8B}" type="datetimeFigureOut">
              <a:rPr lang="en-US" smtClean="0"/>
              <a:pPr/>
              <a:t>3/2/2020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DE7ABA-162E-4963-97E7-566AEFDDEC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9C40F-852F-40F0-BF3E-D93A4F8A9E8B}" type="datetimeFigureOut">
              <a:rPr lang="en-US" smtClean="0"/>
              <a:pPr/>
              <a:t>3/2/2020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DE7ABA-162E-4963-97E7-566AEFDDEC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9C40F-852F-40F0-BF3E-D93A4F8A9E8B}" type="datetimeFigureOut">
              <a:rPr lang="en-US" smtClean="0"/>
              <a:pPr/>
              <a:t>3/2/2020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DE7ABA-162E-4963-97E7-566AEFDDEC7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119C40F-852F-40F0-BF3E-D93A4F8A9E8B}" type="datetimeFigureOut">
              <a:rPr lang="en-US" smtClean="0"/>
              <a:pPr/>
              <a:t>3/2/2020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DE7ABA-162E-4963-97E7-566AEFDDEC7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19C40F-852F-40F0-BF3E-D93A4F8A9E8B}" type="datetimeFigureOut">
              <a:rPr lang="en-US" smtClean="0"/>
              <a:pPr/>
              <a:t>3/2/2020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DE7ABA-162E-4963-97E7-566AEFDDEC7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19C40F-852F-40F0-BF3E-D93A4F8A9E8B}" type="datetimeFigureOut">
              <a:rPr lang="en-US" smtClean="0"/>
              <a:pPr/>
              <a:t>3/2/2020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BDE7ABA-162E-4963-97E7-566AEFDDEC7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119C40F-852F-40F0-BF3E-D93A4F8A9E8B}" type="datetimeFigureOut">
              <a:rPr lang="en-US" smtClean="0"/>
              <a:pPr/>
              <a:t>3/2/2020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BDE7ABA-162E-4963-97E7-566AEFDDEC7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19C40F-852F-40F0-BF3E-D93A4F8A9E8B}" type="datetimeFigureOut">
              <a:rPr lang="en-US" smtClean="0"/>
              <a:pPr/>
              <a:t>3/2/2020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BDE7ABA-162E-4963-97E7-566AEFDDEC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119C40F-852F-40F0-BF3E-D93A4F8A9E8B}" type="datetimeFigureOut">
              <a:rPr lang="en-US" smtClean="0"/>
              <a:pPr/>
              <a:t>3/2/2020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DE7ABA-162E-4963-97E7-566AEFDDEC7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19C40F-852F-40F0-BF3E-D93A4F8A9E8B}" type="datetimeFigureOut">
              <a:rPr lang="en-US" smtClean="0"/>
              <a:pPr/>
              <a:t>3/2/2020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DE7ABA-162E-4963-97E7-566AEFDDEC7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119C40F-852F-40F0-BF3E-D93A4F8A9E8B}" type="datetimeFigureOut">
              <a:rPr lang="en-US" smtClean="0"/>
              <a:pPr/>
              <a:t>3/2/2020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DE7ABA-162E-4963-97E7-566AEFDDEC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SQOOP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 </a:t>
            </a:r>
            <a:r>
              <a:rPr lang="en-US" dirty="0" err="1" smtClean="0"/>
              <a:t>sqoop</a:t>
            </a:r>
            <a:r>
              <a:rPr lang="en-US" dirty="0" smtClean="0"/>
              <a:t> </a:t>
            </a:r>
            <a:r>
              <a:rPr lang="en-US" dirty="0"/>
              <a:t>import</a:t>
            </a:r>
            <a:r>
              <a:rPr lang="en-US" dirty="0" smtClean="0"/>
              <a:t> \</a:t>
            </a:r>
          </a:p>
          <a:p>
            <a:r>
              <a:rPr lang="en-US" dirty="0" smtClean="0"/>
              <a:t> </a:t>
            </a:r>
            <a:r>
              <a:rPr lang="en-US" dirty="0"/>
              <a:t>--</a:t>
            </a:r>
            <a:r>
              <a:rPr lang="en-US" dirty="0" smtClean="0"/>
              <a:t>connect </a:t>
            </a:r>
            <a:r>
              <a:rPr lang="en-US" dirty="0" err="1" smtClean="0"/>
              <a:t>jdbc</a:t>
            </a:r>
            <a:r>
              <a:rPr lang="en-US" dirty="0" err="1"/>
              <a:t>:</a:t>
            </a:r>
            <a:r>
              <a:rPr lang="en-US" dirty="0" err="1" smtClean="0"/>
              <a:t>mysql</a:t>
            </a:r>
            <a:r>
              <a:rPr lang="en-US" dirty="0"/>
              <a:t>://</a:t>
            </a:r>
            <a:r>
              <a:rPr lang="en-US" dirty="0" err="1"/>
              <a:t>localhost</a:t>
            </a:r>
            <a:r>
              <a:rPr lang="en-US" dirty="0"/>
              <a:t>/</a:t>
            </a:r>
            <a:r>
              <a:rPr lang="en-US" dirty="0" err="1"/>
              <a:t>userdb</a:t>
            </a:r>
            <a:r>
              <a:rPr lang="en-US" dirty="0"/>
              <a:t> \</a:t>
            </a:r>
            <a:r>
              <a:rPr lang="en-US" dirty="0" smtClean="0"/>
              <a:t> </a:t>
            </a:r>
          </a:p>
          <a:p>
            <a:r>
              <a:rPr lang="en-US" dirty="0" smtClean="0"/>
              <a:t>--username root \</a:t>
            </a:r>
          </a:p>
          <a:p>
            <a:r>
              <a:rPr lang="en-US" dirty="0" smtClean="0"/>
              <a:t> </a:t>
            </a:r>
            <a:r>
              <a:rPr lang="en-US" dirty="0"/>
              <a:t>--</a:t>
            </a:r>
            <a:r>
              <a:rPr lang="en-US" dirty="0" smtClean="0"/>
              <a:t>table </a:t>
            </a:r>
            <a:r>
              <a:rPr lang="en-US" dirty="0" err="1" smtClean="0"/>
              <a:t>emp</a:t>
            </a:r>
            <a:r>
              <a:rPr lang="en-US" dirty="0" smtClean="0"/>
              <a:t> </a:t>
            </a:r>
            <a:r>
              <a:rPr lang="en-US" dirty="0"/>
              <a:t>--</a:t>
            </a:r>
            <a:r>
              <a:rPr lang="en-US" dirty="0" smtClean="0"/>
              <a:t>m 1;</a:t>
            </a:r>
          </a:p>
          <a:p>
            <a:endParaRPr lang="en-US" dirty="0"/>
          </a:p>
          <a:p>
            <a:r>
              <a:rPr lang="en-US" dirty="0"/>
              <a:t>To verify the imported data in HDFS, use the following command.</a:t>
            </a:r>
          </a:p>
          <a:p>
            <a:r>
              <a:rPr lang="en-US" b="1" dirty="0" smtClean="0"/>
              <a:t>$ $HADOOP_HOME</a:t>
            </a:r>
            <a:r>
              <a:rPr lang="en-US" b="1" dirty="0"/>
              <a:t>/</a:t>
            </a:r>
            <a:r>
              <a:rPr lang="en-US" b="1" dirty="0" smtClean="0"/>
              <a:t>bin</a:t>
            </a:r>
            <a:r>
              <a:rPr lang="en-US" b="1" dirty="0"/>
              <a:t>/</a:t>
            </a:r>
            <a:r>
              <a:rPr lang="en-US" b="1" dirty="0" err="1" smtClean="0"/>
              <a:t>hadoop</a:t>
            </a:r>
            <a:r>
              <a:rPr lang="en-US" b="1" dirty="0" smtClean="0"/>
              <a:t> </a:t>
            </a:r>
            <a:r>
              <a:rPr lang="en-US" b="1" dirty="0" err="1" smtClean="0"/>
              <a:t>fs</a:t>
            </a:r>
            <a:r>
              <a:rPr lang="en-US" b="1" dirty="0" smtClean="0"/>
              <a:t> </a:t>
            </a:r>
            <a:r>
              <a:rPr lang="en-US" b="1" dirty="0"/>
              <a:t>-</a:t>
            </a:r>
            <a:r>
              <a:rPr lang="en-US" b="1" dirty="0" smtClean="0"/>
              <a:t>cat </a:t>
            </a:r>
            <a:r>
              <a:rPr lang="en-US" b="1" dirty="0"/>
              <a:t>/</a:t>
            </a:r>
            <a:r>
              <a:rPr lang="en-US" b="1" dirty="0" err="1" smtClean="0"/>
              <a:t>emp</a:t>
            </a:r>
            <a:r>
              <a:rPr lang="en-US" b="1" dirty="0"/>
              <a:t>/</a:t>
            </a:r>
            <a:r>
              <a:rPr lang="en-US" b="1" dirty="0" smtClean="0"/>
              <a:t>part</a:t>
            </a:r>
            <a:r>
              <a:rPr lang="en-US" b="1" dirty="0"/>
              <a:t>-</a:t>
            </a:r>
            <a:r>
              <a:rPr lang="en-US" b="1" dirty="0" smtClean="0"/>
              <a:t>m</a:t>
            </a:r>
            <a:r>
              <a:rPr lang="en-US" b="1" dirty="0"/>
              <a:t>-</a:t>
            </a:r>
            <a:r>
              <a:rPr lang="en-US" b="1" dirty="0" smtClean="0"/>
              <a:t>*</a:t>
            </a:r>
          </a:p>
          <a:p>
            <a:r>
              <a:rPr lang="en-US" dirty="0" smtClean="0"/>
              <a:t>It </a:t>
            </a:r>
            <a:r>
              <a:rPr lang="en-US" dirty="0"/>
              <a:t>shows you the </a:t>
            </a:r>
            <a:r>
              <a:rPr lang="en-US" b="1" dirty="0" err="1"/>
              <a:t>emp</a:t>
            </a:r>
            <a:r>
              <a:rPr lang="en-US" dirty="0"/>
              <a:t> table data and fields are separated with comma (,).</a:t>
            </a:r>
          </a:p>
          <a:p>
            <a:r>
              <a:rPr lang="en-US" dirty="0"/>
              <a:t>1201,</a:t>
            </a:r>
            <a:r>
              <a:rPr lang="en-US" dirty="0" smtClean="0"/>
              <a:t> </a:t>
            </a:r>
            <a:r>
              <a:rPr lang="en-US" dirty="0" err="1" smtClean="0"/>
              <a:t>gopal</a:t>
            </a:r>
            <a:r>
              <a:rPr lang="en-US" dirty="0"/>
              <a:t>,</a:t>
            </a:r>
            <a:r>
              <a:rPr lang="en-US" dirty="0" smtClean="0"/>
              <a:t> manager</a:t>
            </a:r>
            <a:r>
              <a:rPr lang="en-US" dirty="0"/>
              <a:t>,</a:t>
            </a:r>
            <a:r>
              <a:rPr lang="en-US" dirty="0" smtClean="0"/>
              <a:t> </a:t>
            </a:r>
            <a:r>
              <a:rPr lang="en-US" dirty="0"/>
              <a:t>50000,</a:t>
            </a:r>
            <a:r>
              <a:rPr lang="en-US" dirty="0" smtClean="0"/>
              <a:t> TP </a:t>
            </a:r>
            <a:r>
              <a:rPr lang="en-US" dirty="0"/>
              <a:t>1202,</a:t>
            </a:r>
            <a:r>
              <a:rPr lang="en-US" dirty="0" smtClean="0"/>
              <a:t> </a:t>
            </a:r>
            <a:r>
              <a:rPr lang="en-US" dirty="0" err="1" smtClean="0"/>
              <a:t>manisha</a:t>
            </a:r>
            <a:r>
              <a:rPr lang="en-US" dirty="0"/>
              <a:t>,</a:t>
            </a:r>
            <a:r>
              <a:rPr lang="en-US" dirty="0" smtClean="0"/>
              <a:t> </a:t>
            </a:r>
            <a:r>
              <a:rPr lang="en-US" dirty="0" err="1" smtClean="0"/>
              <a:t>preader</a:t>
            </a:r>
            <a:r>
              <a:rPr lang="en-US" dirty="0"/>
              <a:t>,</a:t>
            </a:r>
            <a:r>
              <a:rPr lang="en-US" dirty="0" smtClean="0"/>
              <a:t> </a:t>
            </a:r>
            <a:r>
              <a:rPr lang="en-US" dirty="0"/>
              <a:t>50000,</a:t>
            </a:r>
            <a:r>
              <a:rPr lang="en-US" dirty="0" smtClean="0"/>
              <a:t> TP </a:t>
            </a:r>
            <a:r>
              <a:rPr lang="en-US" dirty="0"/>
              <a:t>1203,</a:t>
            </a:r>
            <a:r>
              <a:rPr lang="en-US" dirty="0" smtClean="0"/>
              <a:t> </a:t>
            </a:r>
            <a:r>
              <a:rPr lang="en-US" dirty="0" err="1" smtClean="0"/>
              <a:t>kalil</a:t>
            </a:r>
            <a:r>
              <a:rPr lang="en-US" dirty="0"/>
              <a:t>,</a:t>
            </a:r>
            <a:r>
              <a:rPr lang="en-US" dirty="0" smtClean="0"/>
              <a:t> </a:t>
            </a:r>
            <a:r>
              <a:rPr lang="en-US" dirty="0" err="1" smtClean="0"/>
              <a:t>php</a:t>
            </a:r>
            <a:r>
              <a:rPr lang="en-US" dirty="0" smtClean="0"/>
              <a:t> dev</a:t>
            </a:r>
            <a:r>
              <a:rPr lang="en-US" dirty="0"/>
              <a:t>,</a:t>
            </a:r>
            <a:r>
              <a:rPr lang="en-US" dirty="0" smtClean="0"/>
              <a:t> </a:t>
            </a:r>
            <a:r>
              <a:rPr lang="en-US" dirty="0"/>
              <a:t>30000,</a:t>
            </a:r>
            <a:r>
              <a:rPr lang="en-US" dirty="0" smtClean="0"/>
              <a:t> AC </a:t>
            </a:r>
            <a:r>
              <a:rPr lang="en-US" dirty="0"/>
              <a:t>1204,</a:t>
            </a:r>
            <a:r>
              <a:rPr lang="en-US" dirty="0" smtClean="0"/>
              <a:t> </a:t>
            </a:r>
            <a:r>
              <a:rPr lang="en-US" dirty="0" err="1" smtClean="0"/>
              <a:t>prasanth</a:t>
            </a:r>
            <a:r>
              <a:rPr lang="en-US" dirty="0"/>
              <a:t>,</a:t>
            </a:r>
            <a:r>
              <a:rPr lang="en-US" dirty="0" smtClean="0"/>
              <a:t> </a:t>
            </a:r>
            <a:r>
              <a:rPr lang="en-US" dirty="0" err="1" smtClean="0"/>
              <a:t>php</a:t>
            </a:r>
            <a:r>
              <a:rPr lang="en-US" dirty="0" smtClean="0"/>
              <a:t> dev</a:t>
            </a:r>
            <a:r>
              <a:rPr lang="en-US" dirty="0"/>
              <a:t>,</a:t>
            </a:r>
            <a:r>
              <a:rPr lang="en-US" dirty="0" smtClean="0"/>
              <a:t> </a:t>
            </a:r>
            <a:r>
              <a:rPr lang="en-US" dirty="0"/>
              <a:t>30000,</a:t>
            </a:r>
            <a:r>
              <a:rPr lang="en-US" dirty="0" smtClean="0"/>
              <a:t> AC </a:t>
            </a:r>
            <a:r>
              <a:rPr lang="en-US" dirty="0"/>
              <a:t>1205,</a:t>
            </a:r>
            <a:r>
              <a:rPr lang="en-US" dirty="0" smtClean="0"/>
              <a:t> </a:t>
            </a:r>
            <a:r>
              <a:rPr lang="en-US" dirty="0" err="1" smtClean="0"/>
              <a:t>kranthi</a:t>
            </a:r>
            <a:r>
              <a:rPr lang="en-US" dirty="0"/>
              <a:t>,</a:t>
            </a:r>
            <a:r>
              <a:rPr lang="en-US" dirty="0" smtClean="0"/>
              <a:t> admin</a:t>
            </a:r>
            <a:r>
              <a:rPr lang="en-US" dirty="0"/>
              <a:t>,</a:t>
            </a:r>
            <a:r>
              <a:rPr lang="en-US" dirty="0" smtClean="0"/>
              <a:t> </a:t>
            </a:r>
            <a:r>
              <a:rPr lang="en-US" dirty="0"/>
              <a:t>20000,</a:t>
            </a:r>
            <a:r>
              <a:rPr lang="en-US" dirty="0" smtClean="0"/>
              <a:t> TP</a:t>
            </a:r>
            <a:endParaRPr lang="en-US" dirty="0"/>
          </a:p>
        </p:txBody>
      </p:sp>
      <p:sp>
        <p:nvSpPr>
          <p:cNvPr id="2" name="Title 1"/>
          <p:cNvSpPr>
            <a:spLocks noGrp="1"/>
          </p:cNvSpPr>
          <p:nvPr>
            <p:ph type="title"/>
          </p:nvPr>
        </p:nvSpPr>
        <p:spPr/>
        <p:txBody>
          <a:bodyPr/>
          <a:lstStyle/>
          <a:p>
            <a:r>
              <a:rPr lang="en-US" dirty="0" smtClean="0"/>
              <a:t>TO import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buNone/>
            </a:pPr>
            <a:endParaRPr lang="en-US" dirty="0" smtClean="0"/>
          </a:p>
          <a:p>
            <a:pPr fontAlgn="base"/>
            <a:r>
              <a:rPr lang="en-US" dirty="0" smtClean="0"/>
              <a:t>You can use </a:t>
            </a:r>
            <a:r>
              <a:rPr lang="en-US" dirty="0" err="1" smtClean="0"/>
              <a:t>Sqoop</a:t>
            </a:r>
            <a:r>
              <a:rPr lang="en-US" dirty="0" smtClean="0"/>
              <a:t> "import-all-tables" feature to import all the tables in the database. This also has another parameter, --exclude-tables, along with which you can exclude some of the table that you don't want to import in the database.</a:t>
            </a:r>
          </a:p>
          <a:p>
            <a:pPr fontAlgn="base"/>
            <a:r>
              <a:rPr lang="en-US" dirty="0" smtClean="0"/>
              <a:t>Note: --exclude-tables only works with import-all-tables command.</a:t>
            </a:r>
          </a:p>
          <a:p>
            <a:endParaRPr lang="en-US" dirty="0"/>
          </a:p>
        </p:txBody>
      </p:sp>
      <p:sp>
        <p:nvSpPr>
          <p:cNvPr id="2" name="Title 1"/>
          <p:cNvSpPr>
            <a:spLocks noGrp="1"/>
          </p:cNvSpPr>
          <p:nvPr>
            <p:ph type="title"/>
          </p:nvPr>
        </p:nvSpPr>
        <p:spPr/>
        <p:txBody>
          <a:bodyPr/>
          <a:lstStyle/>
          <a:p>
            <a:r>
              <a:rPr lang="en-US" dirty="0" smtClean="0"/>
              <a:t>For import all  tables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sqoop</a:t>
            </a:r>
            <a:r>
              <a:rPr lang="en-US" dirty="0" smtClean="0"/>
              <a:t> list-databases --connect </a:t>
            </a:r>
            <a:r>
              <a:rPr lang="en-US" dirty="0" err="1" smtClean="0"/>
              <a:t>jdbc:mysql</a:t>
            </a:r>
            <a:r>
              <a:rPr lang="en-US" dirty="0" smtClean="0"/>
              <a:t>://localhost:3306/ --username root -P</a:t>
            </a:r>
            <a:endParaRPr lang="en-US" dirty="0"/>
          </a:p>
        </p:txBody>
      </p:sp>
      <p:sp>
        <p:nvSpPr>
          <p:cNvPr id="2" name="Title 1"/>
          <p:cNvSpPr>
            <a:spLocks noGrp="1"/>
          </p:cNvSpPr>
          <p:nvPr>
            <p:ph type="title"/>
          </p:nvPr>
        </p:nvSpPr>
        <p:spPr/>
        <p:txBody>
          <a:bodyPr>
            <a:normAutofit fontScale="90000"/>
          </a:bodyPr>
          <a:lstStyle/>
          <a:p>
            <a:r>
              <a:rPr lang="en-US" dirty="0" smtClean="0"/>
              <a:t>Retrieving list of Databases available in </a:t>
            </a:r>
            <a:r>
              <a:rPr lang="en-US" dirty="0" err="1" smtClean="0"/>
              <a:t>MySQL</a:t>
            </a:r>
            <a:r>
              <a:rPr lang="en-US" smtClean="0"/>
              <a:t> from SQOOP</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Importing into Target Directory</a:t>
            </a:r>
          </a:p>
          <a:p>
            <a:r>
              <a:rPr lang="en-US" dirty="0"/>
              <a:t>We can specify the target directory while importing table data into HDFS using the </a:t>
            </a:r>
            <a:r>
              <a:rPr lang="en-US" dirty="0" err="1"/>
              <a:t>Sqoop</a:t>
            </a:r>
            <a:r>
              <a:rPr lang="en-US" dirty="0"/>
              <a:t> import tool.</a:t>
            </a:r>
          </a:p>
          <a:p>
            <a:r>
              <a:rPr lang="en-US" dirty="0"/>
              <a:t>Following is the syntax to specify the target directory as option to the </a:t>
            </a:r>
            <a:r>
              <a:rPr lang="en-US" dirty="0" err="1"/>
              <a:t>Sqoop</a:t>
            </a:r>
            <a:r>
              <a:rPr lang="en-US" dirty="0"/>
              <a:t> import command.</a:t>
            </a:r>
          </a:p>
          <a:p>
            <a:r>
              <a:rPr lang="en-US" dirty="0"/>
              <a:t>--</a:t>
            </a:r>
            <a:r>
              <a:rPr lang="en-US" dirty="0" smtClean="0"/>
              <a:t>target</a:t>
            </a:r>
            <a:r>
              <a:rPr lang="en-US" dirty="0"/>
              <a:t>-</a:t>
            </a:r>
            <a:r>
              <a:rPr lang="en-US" dirty="0" smtClean="0"/>
              <a:t>dir </a:t>
            </a:r>
            <a:r>
              <a:rPr lang="en-US" dirty="0"/>
              <a:t>&lt;new</a:t>
            </a:r>
            <a:r>
              <a:rPr lang="en-US" dirty="0" smtClean="0"/>
              <a:t> </a:t>
            </a:r>
            <a:r>
              <a:rPr lang="en-US" dirty="0"/>
              <a:t>or</a:t>
            </a:r>
            <a:r>
              <a:rPr lang="en-US" dirty="0" smtClean="0"/>
              <a:t> exist directory </a:t>
            </a:r>
            <a:r>
              <a:rPr lang="en-US" dirty="0"/>
              <a:t>in</a:t>
            </a:r>
            <a:r>
              <a:rPr lang="en-US" dirty="0" smtClean="0"/>
              <a:t> HDFS</a:t>
            </a:r>
            <a:r>
              <a:rPr lang="en-US" dirty="0"/>
              <a:t>&gt;The following command is used to import </a:t>
            </a:r>
            <a:r>
              <a:rPr lang="en-US" b="1" dirty="0" err="1"/>
              <a:t>emp_add</a:t>
            </a:r>
            <a:r>
              <a:rPr lang="en-US" dirty="0"/>
              <a:t> table data into ‘/</a:t>
            </a:r>
            <a:r>
              <a:rPr lang="en-US" dirty="0" err="1"/>
              <a:t>queryresult</a:t>
            </a:r>
            <a:r>
              <a:rPr lang="en-US" dirty="0"/>
              <a:t>’ directory.</a:t>
            </a:r>
          </a:p>
          <a:p>
            <a:r>
              <a:rPr lang="en-US" b="1" dirty="0" smtClean="0"/>
              <a:t>$ </a:t>
            </a:r>
            <a:r>
              <a:rPr lang="en-US" b="1" dirty="0" err="1" smtClean="0"/>
              <a:t>sqoop</a:t>
            </a:r>
            <a:r>
              <a:rPr lang="en-US" b="1" dirty="0" smtClean="0"/>
              <a:t> </a:t>
            </a:r>
            <a:r>
              <a:rPr lang="en-US" b="1" dirty="0"/>
              <a:t>import</a:t>
            </a:r>
            <a:r>
              <a:rPr lang="en-US" b="1" dirty="0" smtClean="0"/>
              <a:t> \ </a:t>
            </a:r>
            <a:r>
              <a:rPr lang="en-US" b="1" dirty="0"/>
              <a:t>--</a:t>
            </a:r>
            <a:r>
              <a:rPr lang="en-US" b="1" dirty="0" smtClean="0"/>
              <a:t>connect </a:t>
            </a:r>
            <a:r>
              <a:rPr lang="en-US" b="1" dirty="0" err="1" smtClean="0"/>
              <a:t>jdbc</a:t>
            </a:r>
            <a:r>
              <a:rPr lang="en-US" b="1" dirty="0" err="1"/>
              <a:t>:</a:t>
            </a:r>
            <a:r>
              <a:rPr lang="en-US" b="1" dirty="0" err="1" smtClean="0"/>
              <a:t>mysql</a:t>
            </a:r>
            <a:r>
              <a:rPr lang="en-US" b="1" dirty="0"/>
              <a:t>://</a:t>
            </a:r>
            <a:r>
              <a:rPr lang="en-US" b="1" dirty="0" err="1"/>
              <a:t>localhost</a:t>
            </a:r>
            <a:r>
              <a:rPr lang="en-US" b="1" dirty="0"/>
              <a:t>/</a:t>
            </a:r>
            <a:r>
              <a:rPr lang="en-US" b="1" dirty="0" err="1"/>
              <a:t>userdb</a:t>
            </a:r>
            <a:r>
              <a:rPr lang="en-US" b="1" dirty="0"/>
              <a:t> \</a:t>
            </a:r>
            <a:r>
              <a:rPr lang="en-US" b="1" dirty="0" smtClean="0"/>
              <a:t> </a:t>
            </a:r>
            <a:r>
              <a:rPr lang="en-US" b="1" dirty="0"/>
              <a:t>--</a:t>
            </a:r>
            <a:r>
              <a:rPr lang="en-US" b="1" dirty="0" smtClean="0"/>
              <a:t>username root \ </a:t>
            </a:r>
            <a:r>
              <a:rPr lang="en-US" b="1" dirty="0"/>
              <a:t>--</a:t>
            </a:r>
            <a:r>
              <a:rPr lang="en-US" b="1" dirty="0" smtClean="0"/>
              <a:t>table </a:t>
            </a:r>
            <a:r>
              <a:rPr lang="en-US" b="1" dirty="0" err="1" smtClean="0"/>
              <a:t>emp_add</a:t>
            </a:r>
            <a:r>
              <a:rPr lang="en-US" b="1" dirty="0" smtClean="0"/>
              <a:t> \ </a:t>
            </a:r>
            <a:r>
              <a:rPr lang="en-US" b="1" dirty="0"/>
              <a:t>--</a:t>
            </a:r>
            <a:r>
              <a:rPr lang="en-US" b="1" dirty="0" smtClean="0"/>
              <a:t>m </a:t>
            </a:r>
            <a:r>
              <a:rPr lang="en-US" b="1" dirty="0"/>
              <a:t>1</a:t>
            </a:r>
            <a:r>
              <a:rPr lang="en-US" b="1" dirty="0" smtClean="0"/>
              <a:t> \ </a:t>
            </a:r>
            <a:r>
              <a:rPr lang="en-US" b="1" dirty="0"/>
              <a:t>--</a:t>
            </a:r>
            <a:r>
              <a:rPr lang="en-US" b="1" dirty="0" smtClean="0"/>
              <a:t>target</a:t>
            </a:r>
            <a:r>
              <a:rPr lang="en-US" b="1" dirty="0"/>
              <a:t>-</a:t>
            </a:r>
            <a:r>
              <a:rPr lang="en-US" b="1" dirty="0" smtClean="0"/>
              <a:t>dir </a:t>
            </a:r>
            <a:r>
              <a:rPr lang="en-US" b="1" dirty="0"/>
              <a:t>/</a:t>
            </a:r>
            <a:r>
              <a:rPr lang="en-US" b="1" dirty="0" err="1" smtClean="0"/>
              <a:t>queryresult</a:t>
            </a:r>
            <a:endParaRPr lang="en-US" b="1"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following command is used to verify the imported data in /</a:t>
            </a:r>
            <a:r>
              <a:rPr lang="en-US" dirty="0" err="1"/>
              <a:t>queryresult</a:t>
            </a:r>
            <a:r>
              <a:rPr lang="en-US" dirty="0"/>
              <a:t> directory form </a:t>
            </a:r>
            <a:r>
              <a:rPr lang="en-US" b="1" dirty="0" err="1"/>
              <a:t>emp_add</a:t>
            </a:r>
            <a:r>
              <a:rPr lang="en-US" dirty="0"/>
              <a:t> table.</a:t>
            </a:r>
          </a:p>
          <a:p>
            <a:r>
              <a:rPr lang="en-US" dirty="0" smtClean="0"/>
              <a:t>$ $HADOOP_HOME</a:t>
            </a:r>
            <a:r>
              <a:rPr lang="en-US" dirty="0"/>
              <a:t>/</a:t>
            </a:r>
            <a:r>
              <a:rPr lang="en-US" dirty="0" smtClean="0"/>
              <a:t>bin</a:t>
            </a:r>
            <a:r>
              <a:rPr lang="en-US" dirty="0"/>
              <a:t>/</a:t>
            </a:r>
            <a:r>
              <a:rPr lang="en-US" dirty="0" err="1" smtClean="0"/>
              <a:t>hadoop</a:t>
            </a:r>
            <a:r>
              <a:rPr lang="en-US" dirty="0" smtClean="0"/>
              <a:t> </a:t>
            </a:r>
            <a:r>
              <a:rPr lang="en-US" dirty="0" err="1" smtClean="0"/>
              <a:t>fs</a:t>
            </a:r>
            <a:r>
              <a:rPr lang="en-US" dirty="0" smtClean="0"/>
              <a:t> </a:t>
            </a:r>
            <a:r>
              <a:rPr lang="en-US" dirty="0"/>
              <a:t>-</a:t>
            </a:r>
            <a:r>
              <a:rPr lang="en-US" dirty="0" smtClean="0"/>
              <a:t>cat </a:t>
            </a:r>
            <a:r>
              <a:rPr lang="en-US" dirty="0"/>
              <a:t>/</a:t>
            </a:r>
            <a:r>
              <a:rPr lang="en-US" dirty="0" err="1" smtClean="0"/>
              <a:t>queryresult</a:t>
            </a:r>
            <a:r>
              <a:rPr lang="en-US" dirty="0"/>
              <a:t>/</a:t>
            </a:r>
            <a:r>
              <a:rPr lang="en-US" dirty="0" smtClean="0"/>
              <a:t>part</a:t>
            </a:r>
            <a:r>
              <a:rPr lang="en-US" dirty="0"/>
              <a:t>-</a:t>
            </a:r>
            <a:r>
              <a:rPr lang="en-US" dirty="0" smtClean="0"/>
              <a:t>m</a:t>
            </a:r>
            <a:r>
              <a:rPr lang="en-US" dirty="0"/>
              <a:t>-</a:t>
            </a:r>
            <a:r>
              <a:rPr lang="en-US" dirty="0" smtClean="0"/>
              <a:t>*</a:t>
            </a:r>
          </a:p>
          <a:p>
            <a:r>
              <a:rPr lang="en-US" dirty="0" smtClean="0"/>
              <a:t>It </a:t>
            </a:r>
            <a:r>
              <a:rPr lang="en-US" dirty="0"/>
              <a:t>will show you the </a:t>
            </a:r>
            <a:r>
              <a:rPr lang="en-US" dirty="0" err="1"/>
              <a:t>emp_add</a:t>
            </a:r>
            <a:r>
              <a:rPr lang="en-US" dirty="0"/>
              <a:t> table data with comma (,) separated fields.</a:t>
            </a:r>
          </a:p>
          <a:p>
            <a:r>
              <a:rPr lang="en-US" dirty="0"/>
              <a:t>1201,</a:t>
            </a:r>
            <a:r>
              <a:rPr lang="en-US" dirty="0" smtClean="0"/>
              <a:t> </a:t>
            </a:r>
            <a:r>
              <a:rPr lang="en-US" dirty="0"/>
              <a:t>288A,</a:t>
            </a:r>
            <a:r>
              <a:rPr lang="en-US" dirty="0" smtClean="0"/>
              <a:t> </a:t>
            </a:r>
            <a:r>
              <a:rPr lang="en-US" dirty="0" err="1" smtClean="0"/>
              <a:t>vgiri</a:t>
            </a:r>
            <a:r>
              <a:rPr lang="en-US" dirty="0"/>
              <a:t>,</a:t>
            </a:r>
            <a:r>
              <a:rPr lang="en-US" dirty="0" smtClean="0"/>
              <a:t> </a:t>
            </a:r>
            <a:r>
              <a:rPr lang="en-US" dirty="0" err="1" smtClean="0"/>
              <a:t>jublee</a:t>
            </a:r>
            <a:r>
              <a:rPr lang="en-US" dirty="0" smtClean="0"/>
              <a:t> </a:t>
            </a:r>
            <a:r>
              <a:rPr lang="en-US" dirty="0"/>
              <a:t>1202,</a:t>
            </a:r>
            <a:r>
              <a:rPr lang="en-US" dirty="0" smtClean="0"/>
              <a:t> </a:t>
            </a:r>
            <a:r>
              <a:rPr lang="en-US" dirty="0"/>
              <a:t>108I,</a:t>
            </a:r>
            <a:r>
              <a:rPr lang="en-US" dirty="0" smtClean="0"/>
              <a:t> </a:t>
            </a:r>
            <a:r>
              <a:rPr lang="en-US" dirty="0" err="1" smtClean="0"/>
              <a:t>aoc</a:t>
            </a:r>
            <a:r>
              <a:rPr lang="en-US" dirty="0"/>
              <a:t>,</a:t>
            </a:r>
            <a:r>
              <a:rPr lang="en-US" dirty="0" smtClean="0"/>
              <a:t> sec</a:t>
            </a:r>
            <a:r>
              <a:rPr lang="en-US" dirty="0"/>
              <a:t>-</a:t>
            </a:r>
            <a:r>
              <a:rPr lang="en-US" dirty="0" smtClean="0"/>
              <a:t>bad </a:t>
            </a:r>
            <a:r>
              <a:rPr lang="en-US" dirty="0"/>
              <a:t>1203,</a:t>
            </a:r>
            <a:r>
              <a:rPr lang="en-US" dirty="0" smtClean="0"/>
              <a:t> </a:t>
            </a:r>
            <a:r>
              <a:rPr lang="en-US" dirty="0"/>
              <a:t>144Z,</a:t>
            </a:r>
            <a:r>
              <a:rPr lang="en-US" dirty="0" smtClean="0"/>
              <a:t> </a:t>
            </a:r>
            <a:r>
              <a:rPr lang="en-US" dirty="0" err="1" smtClean="0"/>
              <a:t>pgutta</a:t>
            </a:r>
            <a:r>
              <a:rPr lang="en-US" dirty="0"/>
              <a:t>,</a:t>
            </a:r>
            <a:r>
              <a:rPr lang="en-US" dirty="0" smtClean="0"/>
              <a:t> </a:t>
            </a:r>
            <a:r>
              <a:rPr lang="en-US" dirty="0" err="1" smtClean="0"/>
              <a:t>hyd</a:t>
            </a:r>
            <a:r>
              <a:rPr lang="en-US" dirty="0" smtClean="0"/>
              <a:t> </a:t>
            </a:r>
            <a:r>
              <a:rPr lang="en-US" dirty="0"/>
              <a:t>1204,</a:t>
            </a:r>
            <a:r>
              <a:rPr lang="en-US" dirty="0" smtClean="0"/>
              <a:t> </a:t>
            </a:r>
            <a:r>
              <a:rPr lang="en-US" dirty="0"/>
              <a:t>78B,</a:t>
            </a:r>
            <a:r>
              <a:rPr lang="en-US" dirty="0" smtClean="0"/>
              <a:t> </a:t>
            </a:r>
            <a:r>
              <a:rPr lang="en-US" dirty="0" err="1" smtClean="0"/>
              <a:t>oldcity</a:t>
            </a:r>
            <a:r>
              <a:rPr lang="en-US" dirty="0"/>
              <a:t>,</a:t>
            </a:r>
            <a:r>
              <a:rPr lang="en-US" dirty="0" smtClean="0"/>
              <a:t> sec</a:t>
            </a:r>
            <a:r>
              <a:rPr lang="en-US" dirty="0"/>
              <a:t>-</a:t>
            </a:r>
            <a:r>
              <a:rPr lang="en-US" dirty="0" smtClean="0"/>
              <a:t>bad </a:t>
            </a:r>
            <a:r>
              <a:rPr lang="en-US" dirty="0"/>
              <a:t>1205,</a:t>
            </a:r>
            <a:r>
              <a:rPr lang="en-US" dirty="0" smtClean="0"/>
              <a:t> </a:t>
            </a:r>
            <a:r>
              <a:rPr lang="en-US" dirty="0"/>
              <a:t>720C,</a:t>
            </a:r>
            <a:r>
              <a:rPr lang="en-US" dirty="0" smtClean="0"/>
              <a:t> </a:t>
            </a:r>
            <a:r>
              <a:rPr lang="en-US" dirty="0" err="1" smtClean="0"/>
              <a:t>hitech</a:t>
            </a:r>
            <a:r>
              <a:rPr lang="en-US" dirty="0"/>
              <a:t>,</a:t>
            </a:r>
            <a:r>
              <a:rPr lang="en-US" dirty="0" smtClean="0"/>
              <a:t> sec</a:t>
            </a:r>
            <a:r>
              <a:rPr lang="en-US" dirty="0"/>
              <a:t>-</a:t>
            </a:r>
            <a:r>
              <a:rPr lang="en-US" dirty="0" smtClean="0"/>
              <a:t>bad</a:t>
            </a: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Import Subset of Table Data</a:t>
            </a:r>
          </a:p>
          <a:p>
            <a:r>
              <a:rPr lang="en-US" dirty="0"/>
              <a:t>We can import a subset of a table using the ‘where’ clause in </a:t>
            </a:r>
            <a:r>
              <a:rPr lang="en-US" dirty="0" err="1"/>
              <a:t>Sqoop</a:t>
            </a:r>
            <a:r>
              <a:rPr lang="en-US" dirty="0"/>
              <a:t> import tool. </a:t>
            </a:r>
            <a:endParaRPr lang="en-US" dirty="0" smtClean="0"/>
          </a:p>
          <a:p>
            <a:r>
              <a:rPr lang="en-US" dirty="0" smtClean="0"/>
              <a:t>It </a:t>
            </a:r>
            <a:r>
              <a:rPr lang="en-US" dirty="0"/>
              <a:t>executes the corresponding SQL query in the respective database server and stores the result in a target directory in HDFS.</a:t>
            </a:r>
          </a:p>
          <a:p>
            <a:r>
              <a:rPr lang="en-US" dirty="0"/>
              <a:t>The syntax for where clause is as follows.</a:t>
            </a:r>
          </a:p>
          <a:p>
            <a:r>
              <a:rPr lang="en-US" b="1" dirty="0"/>
              <a:t>--where</a:t>
            </a:r>
            <a:r>
              <a:rPr lang="en-US" b="1" dirty="0" smtClean="0"/>
              <a:t> </a:t>
            </a:r>
            <a:r>
              <a:rPr lang="en-US" b="1" dirty="0"/>
              <a:t>&lt;condition&gt;</a:t>
            </a:r>
            <a:r>
              <a:rPr lang="en-US" dirty="0"/>
              <a:t>The following command is used to import a subset of </a:t>
            </a:r>
            <a:r>
              <a:rPr lang="en-US" b="1" dirty="0" err="1"/>
              <a:t>emp_add</a:t>
            </a:r>
            <a:r>
              <a:rPr lang="en-US" dirty="0"/>
              <a:t> table data. The subset query is to retrieve the employee id and address, who lives in </a:t>
            </a:r>
            <a:r>
              <a:rPr lang="en-US" dirty="0" err="1"/>
              <a:t>Secunderabad</a:t>
            </a:r>
            <a:r>
              <a:rPr lang="en-US" dirty="0"/>
              <a:t> city.</a:t>
            </a:r>
          </a:p>
          <a:p>
            <a:r>
              <a:rPr lang="en-US" dirty="0" smtClean="0"/>
              <a:t>$ </a:t>
            </a:r>
            <a:r>
              <a:rPr lang="en-US" b="1" dirty="0" err="1" smtClean="0"/>
              <a:t>sqoop</a:t>
            </a:r>
            <a:r>
              <a:rPr lang="en-US" b="1" dirty="0" smtClean="0"/>
              <a:t> </a:t>
            </a:r>
            <a:r>
              <a:rPr lang="en-US" b="1" dirty="0"/>
              <a:t>import</a:t>
            </a:r>
            <a:r>
              <a:rPr lang="en-US" b="1" dirty="0" smtClean="0"/>
              <a:t> \ </a:t>
            </a:r>
            <a:r>
              <a:rPr lang="en-US" b="1" dirty="0"/>
              <a:t>--</a:t>
            </a:r>
            <a:r>
              <a:rPr lang="en-US" b="1" dirty="0" smtClean="0"/>
              <a:t>connect </a:t>
            </a:r>
            <a:r>
              <a:rPr lang="en-US" b="1" dirty="0" err="1" smtClean="0"/>
              <a:t>jdbc</a:t>
            </a:r>
            <a:r>
              <a:rPr lang="en-US" b="1" dirty="0" err="1"/>
              <a:t>:</a:t>
            </a:r>
            <a:r>
              <a:rPr lang="en-US" b="1" dirty="0" err="1" smtClean="0"/>
              <a:t>mysql</a:t>
            </a:r>
            <a:r>
              <a:rPr lang="en-US" b="1" dirty="0"/>
              <a:t>://</a:t>
            </a:r>
            <a:r>
              <a:rPr lang="en-US" b="1" dirty="0" err="1"/>
              <a:t>localhost</a:t>
            </a:r>
            <a:r>
              <a:rPr lang="en-US" b="1" dirty="0"/>
              <a:t>/</a:t>
            </a:r>
            <a:r>
              <a:rPr lang="en-US" b="1" dirty="0" err="1"/>
              <a:t>userdb</a:t>
            </a:r>
            <a:r>
              <a:rPr lang="en-US" b="1" dirty="0"/>
              <a:t> \</a:t>
            </a:r>
            <a:r>
              <a:rPr lang="en-US" b="1" dirty="0" smtClean="0"/>
              <a:t> </a:t>
            </a:r>
            <a:r>
              <a:rPr lang="en-US" b="1" dirty="0"/>
              <a:t>--</a:t>
            </a:r>
            <a:r>
              <a:rPr lang="en-US" b="1" dirty="0" smtClean="0"/>
              <a:t>username root \ </a:t>
            </a:r>
            <a:r>
              <a:rPr lang="en-US" b="1" dirty="0"/>
              <a:t>--</a:t>
            </a:r>
            <a:r>
              <a:rPr lang="en-US" b="1" dirty="0" smtClean="0"/>
              <a:t>table </a:t>
            </a:r>
            <a:r>
              <a:rPr lang="en-US" b="1" dirty="0" err="1" smtClean="0"/>
              <a:t>emp_add</a:t>
            </a:r>
            <a:r>
              <a:rPr lang="en-US" b="1" dirty="0" smtClean="0"/>
              <a:t> \ </a:t>
            </a:r>
            <a:r>
              <a:rPr lang="en-US" b="1" dirty="0"/>
              <a:t>--</a:t>
            </a:r>
            <a:r>
              <a:rPr lang="en-US" b="1" dirty="0" smtClean="0"/>
              <a:t>m </a:t>
            </a:r>
            <a:r>
              <a:rPr lang="en-US" b="1" dirty="0"/>
              <a:t>1</a:t>
            </a:r>
            <a:r>
              <a:rPr lang="en-US" b="1" dirty="0" smtClean="0"/>
              <a:t> \ </a:t>
            </a:r>
            <a:r>
              <a:rPr lang="en-US" b="1" dirty="0"/>
              <a:t>--where</a:t>
            </a:r>
            <a:r>
              <a:rPr lang="en-US" b="1" dirty="0" smtClean="0"/>
              <a:t> </a:t>
            </a:r>
            <a:r>
              <a:rPr lang="en-US" b="1" dirty="0"/>
              <a:t>“</a:t>
            </a:r>
            <a:r>
              <a:rPr lang="en-US" b="1" dirty="0" smtClean="0"/>
              <a:t>city </a:t>
            </a:r>
            <a:r>
              <a:rPr lang="en-US" b="1" dirty="0"/>
              <a:t>=’</a:t>
            </a:r>
            <a:r>
              <a:rPr lang="en-US" b="1" dirty="0" smtClean="0"/>
              <a:t>sec</a:t>
            </a:r>
            <a:r>
              <a:rPr lang="en-US" b="1" dirty="0"/>
              <a:t>-</a:t>
            </a:r>
            <a:r>
              <a:rPr lang="en-US" b="1" dirty="0" smtClean="0"/>
              <a:t>bad</a:t>
            </a:r>
            <a:r>
              <a:rPr lang="en-US" b="1" dirty="0"/>
              <a:t>’”</a:t>
            </a:r>
            <a:r>
              <a:rPr lang="en-US" b="1" dirty="0" smtClean="0"/>
              <a:t> \ </a:t>
            </a:r>
            <a:r>
              <a:rPr lang="en-US" b="1" dirty="0"/>
              <a:t>--</a:t>
            </a:r>
            <a:r>
              <a:rPr lang="en-US" b="1" dirty="0" smtClean="0"/>
              <a:t>target</a:t>
            </a:r>
            <a:r>
              <a:rPr lang="en-US" b="1" dirty="0"/>
              <a:t>-</a:t>
            </a:r>
            <a:r>
              <a:rPr lang="en-US" b="1" dirty="0" smtClean="0"/>
              <a:t>dir </a:t>
            </a:r>
            <a:r>
              <a:rPr lang="en-US" b="1" dirty="0"/>
              <a:t>/</a:t>
            </a:r>
            <a:r>
              <a:rPr lang="en-US" b="1" dirty="0" err="1" smtClean="0"/>
              <a:t>wherequery</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following command is used to verify the imported data in /</a:t>
            </a:r>
            <a:r>
              <a:rPr lang="en-US" dirty="0" err="1"/>
              <a:t>wherequery</a:t>
            </a:r>
            <a:r>
              <a:rPr lang="en-US" dirty="0"/>
              <a:t> directory from the </a:t>
            </a:r>
            <a:r>
              <a:rPr lang="en-US" b="1" dirty="0" err="1"/>
              <a:t>emp_add</a:t>
            </a:r>
            <a:r>
              <a:rPr lang="en-US" dirty="0"/>
              <a:t> table.</a:t>
            </a:r>
          </a:p>
          <a:p>
            <a:r>
              <a:rPr lang="en-US" dirty="0" smtClean="0"/>
              <a:t>$ </a:t>
            </a:r>
            <a:r>
              <a:rPr lang="en-US" b="1" dirty="0" smtClean="0"/>
              <a:t>$HADOOP_HOME</a:t>
            </a:r>
            <a:r>
              <a:rPr lang="en-US" b="1" dirty="0"/>
              <a:t>/</a:t>
            </a:r>
            <a:r>
              <a:rPr lang="en-US" b="1" dirty="0" smtClean="0"/>
              <a:t>bin</a:t>
            </a:r>
            <a:r>
              <a:rPr lang="en-US" b="1" dirty="0"/>
              <a:t>/</a:t>
            </a:r>
            <a:r>
              <a:rPr lang="en-US" b="1" dirty="0" err="1" smtClean="0"/>
              <a:t>hadoop</a:t>
            </a:r>
            <a:r>
              <a:rPr lang="en-US" b="1" dirty="0" smtClean="0"/>
              <a:t> </a:t>
            </a:r>
            <a:r>
              <a:rPr lang="en-US" b="1" dirty="0" err="1" smtClean="0"/>
              <a:t>fs</a:t>
            </a:r>
            <a:r>
              <a:rPr lang="en-US" b="1" dirty="0" smtClean="0"/>
              <a:t> </a:t>
            </a:r>
            <a:r>
              <a:rPr lang="en-US" b="1" dirty="0"/>
              <a:t>-</a:t>
            </a:r>
            <a:r>
              <a:rPr lang="en-US" b="1" dirty="0" smtClean="0"/>
              <a:t>cat </a:t>
            </a:r>
            <a:r>
              <a:rPr lang="en-US" b="1" dirty="0"/>
              <a:t>/</a:t>
            </a:r>
            <a:r>
              <a:rPr lang="en-US" b="1" dirty="0" err="1" smtClean="0"/>
              <a:t>wherequery</a:t>
            </a:r>
            <a:r>
              <a:rPr lang="en-US" b="1" dirty="0"/>
              <a:t>/</a:t>
            </a:r>
            <a:r>
              <a:rPr lang="en-US" b="1" dirty="0" smtClean="0"/>
              <a:t>part</a:t>
            </a:r>
            <a:r>
              <a:rPr lang="en-US" b="1" dirty="0"/>
              <a:t>-</a:t>
            </a:r>
            <a:r>
              <a:rPr lang="en-US" b="1" dirty="0" smtClean="0"/>
              <a:t>m</a:t>
            </a:r>
            <a:r>
              <a:rPr lang="en-US" b="1" dirty="0"/>
              <a:t>-</a:t>
            </a:r>
            <a:r>
              <a:rPr lang="en-US" b="1" dirty="0" smtClean="0"/>
              <a:t>*</a:t>
            </a:r>
          </a:p>
          <a:p>
            <a:r>
              <a:rPr lang="en-US" dirty="0" smtClean="0"/>
              <a:t>It </a:t>
            </a:r>
            <a:r>
              <a:rPr lang="en-US" dirty="0"/>
              <a:t>will show you the </a:t>
            </a:r>
            <a:r>
              <a:rPr lang="en-US" b="1" dirty="0" err="1"/>
              <a:t>emp_add</a:t>
            </a:r>
            <a:r>
              <a:rPr lang="en-US" dirty="0"/>
              <a:t> table data with comma (,) separated fields.</a:t>
            </a:r>
          </a:p>
          <a:p>
            <a:r>
              <a:rPr lang="en-US" dirty="0"/>
              <a:t>1202,</a:t>
            </a:r>
            <a:r>
              <a:rPr lang="en-US" dirty="0" smtClean="0"/>
              <a:t> </a:t>
            </a:r>
            <a:r>
              <a:rPr lang="en-US" dirty="0"/>
              <a:t>108I,</a:t>
            </a:r>
            <a:r>
              <a:rPr lang="en-US" dirty="0" smtClean="0"/>
              <a:t> </a:t>
            </a:r>
            <a:r>
              <a:rPr lang="en-US" dirty="0" err="1" smtClean="0"/>
              <a:t>aoc</a:t>
            </a:r>
            <a:r>
              <a:rPr lang="en-US" dirty="0"/>
              <a:t>,</a:t>
            </a:r>
            <a:r>
              <a:rPr lang="en-US" dirty="0" smtClean="0"/>
              <a:t> sec</a:t>
            </a:r>
            <a:r>
              <a:rPr lang="en-US" dirty="0"/>
              <a:t>-</a:t>
            </a:r>
            <a:r>
              <a:rPr lang="en-US" dirty="0" smtClean="0"/>
              <a:t>bad </a:t>
            </a:r>
            <a:r>
              <a:rPr lang="en-US" dirty="0"/>
              <a:t>1204,</a:t>
            </a:r>
            <a:r>
              <a:rPr lang="en-US" dirty="0" smtClean="0"/>
              <a:t> </a:t>
            </a:r>
            <a:r>
              <a:rPr lang="en-US" dirty="0"/>
              <a:t>78B,</a:t>
            </a:r>
            <a:r>
              <a:rPr lang="en-US" dirty="0" smtClean="0"/>
              <a:t> </a:t>
            </a:r>
            <a:r>
              <a:rPr lang="en-US" dirty="0" err="1" smtClean="0"/>
              <a:t>oldcity</a:t>
            </a:r>
            <a:r>
              <a:rPr lang="en-US" dirty="0"/>
              <a:t>,</a:t>
            </a:r>
            <a:r>
              <a:rPr lang="en-US" dirty="0" smtClean="0"/>
              <a:t> sec</a:t>
            </a:r>
            <a:r>
              <a:rPr lang="en-US" dirty="0"/>
              <a:t>-</a:t>
            </a:r>
            <a:r>
              <a:rPr lang="en-US" dirty="0" smtClean="0"/>
              <a:t>bad </a:t>
            </a:r>
            <a:r>
              <a:rPr lang="en-US" dirty="0"/>
              <a:t>1205,</a:t>
            </a:r>
            <a:r>
              <a:rPr lang="en-US" dirty="0" smtClean="0"/>
              <a:t> </a:t>
            </a:r>
            <a:r>
              <a:rPr lang="en-US" dirty="0"/>
              <a:t>720C,</a:t>
            </a:r>
            <a:r>
              <a:rPr lang="en-US" dirty="0" smtClean="0"/>
              <a:t> </a:t>
            </a:r>
            <a:r>
              <a:rPr lang="en-US" dirty="0" err="1" smtClean="0"/>
              <a:t>hitech</a:t>
            </a:r>
            <a:r>
              <a:rPr lang="en-US" dirty="0"/>
              <a:t>,</a:t>
            </a:r>
            <a:r>
              <a:rPr lang="en-US" dirty="0" smtClean="0"/>
              <a:t> sec</a:t>
            </a:r>
            <a:r>
              <a:rPr lang="en-US" dirty="0"/>
              <a:t>-</a:t>
            </a:r>
            <a:r>
              <a:rPr lang="en-US" dirty="0" smtClean="0"/>
              <a:t>bad</a:t>
            </a:r>
            <a:br>
              <a:rPr lang="en-US" dirty="0" smtClean="0"/>
            </a:b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describes how to import all the tables from the RDBMS database server to the HDFS. Each table data is stored in a separate directory and the directory name is same as the table name.</a:t>
            </a:r>
          </a:p>
          <a:p>
            <a:r>
              <a:rPr lang="en-US" dirty="0"/>
              <a:t>Syntax</a:t>
            </a:r>
          </a:p>
          <a:p>
            <a:r>
              <a:rPr lang="en-US" dirty="0"/>
              <a:t>The following syntax is used to import all tables.</a:t>
            </a:r>
          </a:p>
          <a:p>
            <a:r>
              <a:rPr lang="en-US" dirty="0" smtClean="0"/>
              <a:t>$ </a:t>
            </a:r>
            <a:r>
              <a:rPr lang="en-US" dirty="0" err="1" smtClean="0"/>
              <a:t>sqoop</a:t>
            </a:r>
            <a:r>
              <a:rPr lang="en-US" dirty="0" smtClean="0"/>
              <a:t> </a:t>
            </a:r>
            <a:r>
              <a:rPr lang="en-US" dirty="0"/>
              <a:t>import-</a:t>
            </a:r>
            <a:r>
              <a:rPr lang="en-US" dirty="0" smtClean="0"/>
              <a:t>all</a:t>
            </a:r>
            <a:r>
              <a:rPr lang="en-US" dirty="0"/>
              <a:t>-</a:t>
            </a:r>
            <a:r>
              <a:rPr lang="en-US" dirty="0" smtClean="0"/>
              <a:t>tables </a:t>
            </a:r>
            <a:r>
              <a:rPr lang="en-US" dirty="0"/>
              <a:t>(generic-</a:t>
            </a:r>
            <a:r>
              <a:rPr lang="en-US" dirty="0" err="1" smtClean="0"/>
              <a:t>args</a:t>
            </a:r>
            <a:r>
              <a:rPr lang="en-US" dirty="0"/>
              <a:t>)</a:t>
            </a:r>
            <a:r>
              <a:rPr lang="en-US" dirty="0" smtClean="0"/>
              <a:t> </a:t>
            </a:r>
            <a:r>
              <a:rPr lang="en-US" dirty="0"/>
              <a:t>(import-</a:t>
            </a:r>
            <a:r>
              <a:rPr lang="en-US" dirty="0" err="1" smtClean="0"/>
              <a:t>args</a:t>
            </a:r>
            <a:r>
              <a:rPr lang="en-US" dirty="0"/>
              <a:t>)</a:t>
            </a:r>
            <a:r>
              <a:rPr lang="en-US" dirty="0" smtClean="0"/>
              <a:t> $ </a:t>
            </a:r>
            <a:r>
              <a:rPr lang="en-US" dirty="0" err="1" smtClean="0"/>
              <a:t>sqoop</a:t>
            </a:r>
            <a:r>
              <a:rPr lang="en-US" dirty="0"/>
              <a:t>-import-</a:t>
            </a:r>
            <a:r>
              <a:rPr lang="en-US" dirty="0" smtClean="0"/>
              <a:t>all</a:t>
            </a:r>
            <a:r>
              <a:rPr lang="en-US" dirty="0"/>
              <a:t>-</a:t>
            </a:r>
            <a:r>
              <a:rPr lang="en-US" dirty="0" smtClean="0"/>
              <a:t>tables </a:t>
            </a:r>
            <a:r>
              <a:rPr lang="en-US" dirty="0"/>
              <a:t>(generic-</a:t>
            </a:r>
            <a:r>
              <a:rPr lang="en-US" dirty="0" err="1" smtClean="0"/>
              <a:t>args</a:t>
            </a:r>
            <a:r>
              <a:rPr lang="en-US" dirty="0"/>
              <a:t>)</a:t>
            </a:r>
            <a:r>
              <a:rPr lang="en-US" dirty="0" smtClean="0"/>
              <a:t> </a:t>
            </a:r>
            <a:r>
              <a:rPr lang="en-US" dirty="0"/>
              <a:t>(import-</a:t>
            </a:r>
            <a:r>
              <a:rPr lang="en-US" dirty="0" err="1" smtClean="0"/>
              <a:t>args</a:t>
            </a:r>
            <a:r>
              <a:rPr lang="en-US" dirty="0"/>
              <a:t>)</a:t>
            </a:r>
          </a:p>
        </p:txBody>
      </p:sp>
      <p:sp>
        <p:nvSpPr>
          <p:cNvPr id="2" name="Title 1"/>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err="1" smtClean="0"/>
              <a:t>sqoop</a:t>
            </a:r>
            <a:r>
              <a:rPr lang="en-US" dirty="0" smtClean="0"/>
              <a:t> import --connect </a:t>
            </a:r>
            <a:r>
              <a:rPr lang="en-US" dirty="0" err="1" smtClean="0"/>
              <a:t>jdbc:mysql</a:t>
            </a:r>
            <a:r>
              <a:rPr lang="en-US" dirty="0" smtClean="0"/>
              <a:t>://localhost:3306/</a:t>
            </a:r>
            <a:r>
              <a:rPr lang="en-US" dirty="0" err="1" smtClean="0"/>
              <a:t>sqoop</a:t>
            </a:r>
            <a:r>
              <a:rPr lang="en-US" dirty="0" smtClean="0"/>
              <a:t> </a:t>
            </a:r>
          </a:p>
          <a:p>
            <a:r>
              <a:rPr lang="en-US" dirty="0" smtClean="0"/>
              <a:t>--username root </a:t>
            </a:r>
          </a:p>
          <a:p>
            <a:r>
              <a:rPr lang="en-US" dirty="0" smtClean="0"/>
              <a:t>-P </a:t>
            </a:r>
          </a:p>
          <a:p>
            <a:r>
              <a:rPr lang="en-US" dirty="0" smtClean="0"/>
              <a:t>--split-by id </a:t>
            </a:r>
          </a:p>
          <a:p>
            <a:r>
              <a:rPr lang="en-US" dirty="0" smtClean="0"/>
              <a:t>--columns </a:t>
            </a:r>
            <a:r>
              <a:rPr lang="en-US" dirty="0" err="1" smtClean="0"/>
              <a:t>id,name</a:t>
            </a:r>
            <a:r>
              <a:rPr lang="en-US" dirty="0" smtClean="0"/>
              <a:t> </a:t>
            </a:r>
          </a:p>
          <a:p>
            <a:r>
              <a:rPr lang="en-US" dirty="0" smtClean="0"/>
              <a:t>--table customer </a:t>
            </a:r>
          </a:p>
          <a:p>
            <a:r>
              <a:rPr lang="en-US" dirty="0" smtClean="0"/>
              <a:t>--target-dir /user/</a:t>
            </a:r>
            <a:r>
              <a:rPr lang="en-US" dirty="0" err="1" smtClean="0"/>
              <a:t>cloudera</a:t>
            </a:r>
            <a:r>
              <a:rPr lang="en-US" dirty="0" smtClean="0"/>
              <a:t>/ingest/raw/customers </a:t>
            </a:r>
          </a:p>
          <a:p>
            <a:r>
              <a:rPr lang="en-US" dirty="0" smtClean="0"/>
              <a:t>--fields-terminated-by "," </a:t>
            </a:r>
          </a:p>
          <a:p>
            <a:r>
              <a:rPr lang="en-US" dirty="0" smtClean="0"/>
              <a:t>--hive-import </a:t>
            </a:r>
          </a:p>
          <a:p>
            <a:r>
              <a:rPr lang="en-US" dirty="0" smtClean="0"/>
              <a:t>--create-hive-table </a:t>
            </a:r>
          </a:p>
          <a:p>
            <a:r>
              <a:rPr lang="en-US" dirty="0" smtClean="0"/>
              <a:t>--hive-table </a:t>
            </a:r>
            <a:r>
              <a:rPr lang="en-US" dirty="0" err="1" smtClean="0"/>
              <a:t>sqoop_workspace.customers</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Import Data From </a:t>
            </a:r>
            <a:r>
              <a:rPr lang="en-US" dirty="0" err="1" smtClean="0"/>
              <a:t>MySQL</a:t>
            </a:r>
            <a:r>
              <a:rPr lang="en-US" dirty="0" smtClean="0"/>
              <a:t> to Hive</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smtClean="0"/>
              <a:t>connect –</a:t>
            </a:r>
            <a:r>
              <a:rPr lang="en-US" dirty="0" smtClean="0"/>
              <a:t> Provides </a:t>
            </a:r>
            <a:r>
              <a:rPr lang="en-US" dirty="0" err="1" smtClean="0"/>
              <a:t>jdbc</a:t>
            </a:r>
            <a:r>
              <a:rPr lang="en-US" dirty="0" smtClean="0"/>
              <a:t> string</a:t>
            </a:r>
          </a:p>
          <a:p>
            <a:r>
              <a:rPr lang="en-US" b="1" dirty="0" smtClean="0"/>
              <a:t>username</a:t>
            </a:r>
            <a:r>
              <a:rPr lang="en-US" dirty="0" smtClean="0"/>
              <a:t> – Database username</a:t>
            </a:r>
          </a:p>
          <a:p>
            <a:r>
              <a:rPr lang="en-US" b="1" dirty="0" smtClean="0"/>
              <a:t>-P</a:t>
            </a:r>
            <a:r>
              <a:rPr lang="en-US" dirty="0" smtClean="0"/>
              <a:t>  – Will ask for the password in console. Alternatively you can use </a:t>
            </a:r>
            <a:r>
              <a:rPr lang="en-US" b="1" dirty="0" smtClean="0"/>
              <a:t>–password</a:t>
            </a:r>
            <a:r>
              <a:rPr lang="en-US" dirty="0" smtClean="0"/>
              <a:t> but this is not a good practice as its visible in your job execution logs and asking for trouble. One way to deal with this is store database passwords in a file in HDFS and provide at runtime.</a:t>
            </a:r>
          </a:p>
          <a:p>
            <a:r>
              <a:rPr lang="en-US" b="1" dirty="0" smtClean="0"/>
              <a:t>table – </a:t>
            </a:r>
            <a:r>
              <a:rPr lang="en-US" dirty="0" smtClean="0"/>
              <a:t>Tells the computer which table you want to import from </a:t>
            </a:r>
            <a:r>
              <a:rPr lang="en-US" dirty="0" err="1" smtClean="0"/>
              <a:t>MySQL</a:t>
            </a:r>
            <a:r>
              <a:rPr lang="en-US" dirty="0" smtClean="0"/>
              <a:t>. Here, it's customer.</a:t>
            </a:r>
          </a:p>
          <a:p>
            <a:r>
              <a:rPr lang="en-US" b="1" dirty="0" smtClean="0"/>
              <a:t>split-by – </a:t>
            </a:r>
            <a:r>
              <a:rPr lang="en-US" dirty="0" smtClean="0"/>
              <a:t>Specifies your splitting column. I am specifying id here.</a:t>
            </a:r>
          </a:p>
          <a:p>
            <a:r>
              <a:rPr lang="en-US" b="1" dirty="0" smtClean="0"/>
              <a:t>target-dir</a:t>
            </a:r>
            <a:r>
              <a:rPr lang="en-US" dirty="0" smtClean="0"/>
              <a:t> – HDFS destination directory.</a:t>
            </a:r>
          </a:p>
          <a:p>
            <a:r>
              <a:rPr lang="en-US" b="1" dirty="0" smtClean="0"/>
              <a:t>fields-terminated-by</a:t>
            </a:r>
            <a:r>
              <a:rPr lang="en-US" dirty="0" smtClean="0"/>
              <a:t> – I have specified comma (as by default it will import data into HDFS with comma-separated values)</a:t>
            </a:r>
          </a:p>
          <a:p>
            <a:r>
              <a:rPr lang="en-US" b="1" dirty="0" smtClean="0"/>
              <a:t>hive-import</a:t>
            </a:r>
            <a:r>
              <a:rPr lang="en-US" dirty="0" smtClean="0"/>
              <a:t> – Import table into Hive (Uses Hive’s default delimiters if none are set.)</a:t>
            </a:r>
          </a:p>
          <a:p>
            <a:r>
              <a:rPr lang="en-US" b="1" dirty="0" smtClean="0"/>
              <a:t>create-hive-table</a:t>
            </a:r>
            <a:r>
              <a:rPr lang="en-US" dirty="0" smtClean="0"/>
              <a:t> – Determines if set job will fail if a Hive table already exists. It works in this case.</a:t>
            </a:r>
          </a:p>
          <a:p>
            <a:r>
              <a:rPr lang="en-US" b="1" dirty="0" smtClean="0"/>
              <a:t>hive-table</a:t>
            </a:r>
            <a:r>
              <a:rPr lang="en-US" dirty="0" smtClean="0"/>
              <a:t> – Specifies &lt;</a:t>
            </a:r>
            <a:r>
              <a:rPr lang="en-US" dirty="0" err="1" smtClean="0"/>
              <a:t>db_name</a:t>
            </a:r>
            <a:r>
              <a:rPr lang="en-US" dirty="0" smtClean="0"/>
              <a:t>&gt;.&lt;</a:t>
            </a:r>
            <a:r>
              <a:rPr lang="en-US" dirty="0" err="1" smtClean="0"/>
              <a:t>table_name</a:t>
            </a:r>
            <a:r>
              <a:rPr lang="en-US" dirty="0" smtClean="0"/>
              <a:t>&gt;. Here it's </a:t>
            </a:r>
            <a:r>
              <a:rPr lang="en-US" dirty="0" err="1" smtClean="0"/>
              <a:t>sqoop_workspace.customers</a:t>
            </a:r>
            <a:r>
              <a:rPr lang="en-US" dirty="0" smtClean="0"/>
              <a:t>, where </a:t>
            </a:r>
            <a:r>
              <a:rPr lang="en-US" dirty="0" err="1" smtClean="0"/>
              <a:t>sqoop_workspace</a:t>
            </a:r>
            <a:r>
              <a:rPr lang="en-US" dirty="0" smtClean="0"/>
              <a:t> is my database and customers is the table name.</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a:t>Sqoop</a:t>
            </a:r>
            <a:r>
              <a:rPr lang="en-US" b="1" dirty="0"/>
              <a:t>:</a:t>
            </a:r>
            <a:r>
              <a:rPr lang="en-US" dirty="0"/>
              <a:t> “SQL to </a:t>
            </a:r>
            <a:r>
              <a:rPr lang="en-US" dirty="0" err="1"/>
              <a:t>Hadoop</a:t>
            </a:r>
            <a:r>
              <a:rPr lang="en-US" dirty="0"/>
              <a:t> and </a:t>
            </a:r>
            <a:r>
              <a:rPr lang="en-US" dirty="0" err="1"/>
              <a:t>Hadoop</a:t>
            </a:r>
            <a:r>
              <a:rPr lang="en-US" dirty="0"/>
              <a:t> to SQL”</a:t>
            </a:r>
          </a:p>
          <a:p>
            <a:r>
              <a:rPr lang="en-US" dirty="0" err="1"/>
              <a:t>Sqoop</a:t>
            </a:r>
            <a:r>
              <a:rPr lang="en-US" dirty="0"/>
              <a:t> is a tool designed to transfer data between </a:t>
            </a:r>
            <a:r>
              <a:rPr lang="en-US" dirty="0" err="1"/>
              <a:t>Hadoop</a:t>
            </a:r>
            <a:r>
              <a:rPr lang="en-US" dirty="0"/>
              <a:t> and relational database servers. It is used to import data from relational databases such as </a:t>
            </a:r>
            <a:r>
              <a:rPr lang="en-US" dirty="0" err="1"/>
              <a:t>MySQL</a:t>
            </a:r>
            <a:r>
              <a:rPr lang="en-US" dirty="0"/>
              <a:t>, Oracle to </a:t>
            </a:r>
            <a:r>
              <a:rPr lang="en-US" dirty="0" err="1"/>
              <a:t>Hadoop</a:t>
            </a:r>
            <a:r>
              <a:rPr lang="en-US" dirty="0"/>
              <a:t> HDFS, and export from </a:t>
            </a:r>
            <a:r>
              <a:rPr lang="en-US" dirty="0" err="1"/>
              <a:t>Hadoop</a:t>
            </a:r>
            <a:r>
              <a:rPr lang="en-US" dirty="0"/>
              <a:t> file system to relational databases. It is provided by the Apache Software Foundation.</a:t>
            </a:r>
          </a:p>
          <a:p>
            <a:endParaRPr lang="en-US" dirty="0"/>
          </a:p>
        </p:txBody>
      </p:sp>
      <p:sp>
        <p:nvSpPr>
          <p:cNvPr id="2" name="Title 1"/>
          <p:cNvSpPr>
            <a:spLocks noGrp="1"/>
          </p:cNvSpPr>
          <p:nvPr>
            <p:ph type="title"/>
          </p:nvPr>
        </p:nvSpPr>
        <p:spPr/>
        <p:txBody>
          <a:bodyPr/>
          <a:lstStyle/>
          <a:p>
            <a:r>
              <a:rPr lang="en-US" dirty="0" smtClean="0"/>
              <a:t>SQOOP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Example</a:t>
            </a:r>
          </a:p>
          <a:p>
            <a:r>
              <a:rPr lang="en-US" dirty="0"/>
              <a:t>Let us take an example of importing all tables from the </a:t>
            </a:r>
            <a:r>
              <a:rPr lang="en-US" b="1" dirty="0" err="1"/>
              <a:t>userdb</a:t>
            </a:r>
            <a:r>
              <a:rPr lang="en-US" dirty="0"/>
              <a:t> database. The list of tables that the database </a:t>
            </a:r>
            <a:r>
              <a:rPr lang="en-US" b="1" dirty="0" err="1"/>
              <a:t>userdb</a:t>
            </a:r>
            <a:r>
              <a:rPr lang="en-US" dirty="0"/>
              <a:t> contains is as follows.</a:t>
            </a:r>
          </a:p>
          <a:p>
            <a:r>
              <a:rPr lang="en-US" dirty="0"/>
              <a:t>+--------------------+</a:t>
            </a:r>
            <a:r>
              <a:rPr lang="en-US" dirty="0" smtClean="0"/>
              <a:t> </a:t>
            </a:r>
            <a:r>
              <a:rPr lang="en-US" dirty="0"/>
              <a:t>|</a:t>
            </a:r>
            <a:r>
              <a:rPr lang="en-US" dirty="0" smtClean="0"/>
              <a:t> </a:t>
            </a:r>
            <a:r>
              <a:rPr lang="en-US" dirty="0"/>
              <a:t>Tables</a:t>
            </a:r>
            <a:r>
              <a:rPr lang="en-US" dirty="0" smtClean="0"/>
              <a:t> </a:t>
            </a:r>
            <a:r>
              <a:rPr lang="en-US" dirty="0"/>
              <a:t>|</a:t>
            </a:r>
            <a:r>
              <a:rPr lang="en-US" dirty="0" smtClean="0"/>
              <a:t> </a:t>
            </a:r>
            <a:r>
              <a:rPr lang="en-US" dirty="0"/>
              <a:t>+--------------------+</a:t>
            </a:r>
            <a:r>
              <a:rPr lang="en-US" dirty="0" smtClean="0"/>
              <a:t> </a:t>
            </a:r>
            <a:r>
              <a:rPr lang="en-US" dirty="0"/>
              <a:t>|</a:t>
            </a:r>
            <a:r>
              <a:rPr lang="en-US" dirty="0" smtClean="0"/>
              <a:t> </a:t>
            </a:r>
            <a:r>
              <a:rPr lang="en-US" dirty="0" err="1" smtClean="0"/>
              <a:t>emp</a:t>
            </a:r>
            <a:r>
              <a:rPr lang="en-US" dirty="0" smtClean="0"/>
              <a:t> </a:t>
            </a:r>
            <a:r>
              <a:rPr lang="en-US" dirty="0"/>
              <a:t>|</a:t>
            </a:r>
            <a:r>
              <a:rPr lang="en-US" dirty="0" smtClean="0"/>
              <a:t> </a:t>
            </a:r>
            <a:r>
              <a:rPr lang="en-US" dirty="0"/>
              <a:t>|</a:t>
            </a:r>
            <a:r>
              <a:rPr lang="en-US" dirty="0" smtClean="0"/>
              <a:t> </a:t>
            </a:r>
            <a:r>
              <a:rPr lang="en-US" dirty="0" err="1" smtClean="0"/>
              <a:t>emp_add</a:t>
            </a:r>
            <a:r>
              <a:rPr lang="en-US" dirty="0" smtClean="0"/>
              <a:t> </a:t>
            </a:r>
            <a:r>
              <a:rPr lang="en-US" dirty="0"/>
              <a:t>|</a:t>
            </a:r>
            <a:r>
              <a:rPr lang="en-US" dirty="0" smtClean="0"/>
              <a:t> </a:t>
            </a:r>
            <a:r>
              <a:rPr lang="en-US" dirty="0"/>
              <a:t>|</a:t>
            </a:r>
            <a:r>
              <a:rPr lang="en-US" dirty="0" smtClean="0"/>
              <a:t> </a:t>
            </a:r>
            <a:r>
              <a:rPr lang="en-US" dirty="0" err="1" smtClean="0"/>
              <a:t>emp_contact</a:t>
            </a:r>
            <a:r>
              <a:rPr lang="en-US" dirty="0" smtClean="0"/>
              <a:t> </a:t>
            </a:r>
            <a:r>
              <a:rPr lang="en-US" dirty="0"/>
              <a:t>|</a:t>
            </a:r>
            <a:r>
              <a:rPr lang="en-US" dirty="0" smtClean="0"/>
              <a:t> </a:t>
            </a:r>
            <a:r>
              <a:rPr lang="en-US" dirty="0"/>
              <a:t>+--------------------+The following command is used to import all the tables from the </a:t>
            </a:r>
            <a:r>
              <a:rPr lang="en-US" b="1" dirty="0" err="1"/>
              <a:t>userdb</a:t>
            </a:r>
            <a:r>
              <a:rPr lang="en-US" dirty="0"/>
              <a:t> database.</a:t>
            </a:r>
          </a:p>
          <a:p>
            <a:r>
              <a:rPr lang="en-US" dirty="0" smtClean="0"/>
              <a:t>$ </a:t>
            </a:r>
            <a:r>
              <a:rPr lang="en-US" dirty="0" err="1" smtClean="0"/>
              <a:t>sqoop</a:t>
            </a:r>
            <a:r>
              <a:rPr lang="en-US" dirty="0" smtClean="0"/>
              <a:t> </a:t>
            </a:r>
            <a:r>
              <a:rPr lang="en-US" dirty="0"/>
              <a:t>import-</a:t>
            </a:r>
            <a:r>
              <a:rPr lang="en-US" dirty="0" smtClean="0"/>
              <a:t>all</a:t>
            </a:r>
            <a:r>
              <a:rPr lang="en-US" dirty="0"/>
              <a:t>-</a:t>
            </a:r>
            <a:r>
              <a:rPr lang="en-US" dirty="0" smtClean="0"/>
              <a:t>tables \ </a:t>
            </a:r>
            <a:r>
              <a:rPr lang="en-US" dirty="0"/>
              <a:t>--</a:t>
            </a:r>
            <a:r>
              <a:rPr lang="en-US" dirty="0" smtClean="0"/>
              <a:t>connect </a:t>
            </a:r>
            <a:r>
              <a:rPr lang="en-US" dirty="0" err="1" smtClean="0"/>
              <a:t>jdbc</a:t>
            </a:r>
            <a:r>
              <a:rPr lang="en-US" dirty="0" err="1"/>
              <a:t>:</a:t>
            </a:r>
            <a:r>
              <a:rPr lang="en-US" dirty="0" err="1" smtClean="0"/>
              <a:t>mysql</a:t>
            </a:r>
            <a:r>
              <a:rPr lang="en-US" dirty="0"/>
              <a:t>://</a:t>
            </a:r>
            <a:r>
              <a:rPr lang="en-US" dirty="0" err="1"/>
              <a:t>localhost</a:t>
            </a:r>
            <a:r>
              <a:rPr lang="en-US" dirty="0"/>
              <a:t>/</a:t>
            </a:r>
            <a:r>
              <a:rPr lang="en-US" dirty="0" err="1"/>
              <a:t>userdb</a:t>
            </a:r>
            <a:r>
              <a:rPr lang="en-US" dirty="0"/>
              <a:t> \</a:t>
            </a:r>
            <a:r>
              <a:rPr lang="en-US" dirty="0" smtClean="0"/>
              <a:t> </a:t>
            </a:r>
            <a:r>
              <a:rPr lang="en-US" dirty="0"/>
              <a:t>--</a:t>
            </a:r>
            <a:r>
              <a:rPr lang="en-US" dirty="0" smtClean="0"/>
              <a:t>username root</a:t>
            </a: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endParaRPr lang="en-US" dirty="0"/>
          </a:p>
          <a:p>
            <a:r>
              <a:rPr lang="en-US" dirty="0" smtClean="0"/>
              <a:t>$ $HADOOP_HOME/bin/</a:t>
            </a:r>
            <a:r>
              <a:rPr lang="en-US" dirty="0" err="1" smtClean="0"/>
              <a:t>hadoop</a:t>
            </a:r>
            <a:r>
              <a:rPr lang="en-US" dirty="0" smtClean="0"/>
              <a:t> </a:t>
            </a:r>
            <a:r>
              <a:rPr lang="en-US" dirty="0" err="1" smtClean="0"/>
              <a:t>fs</a:t>
            </a:r>
            <a:r>
              <a:rPr lang="en-US" dirty="0" smtClean="0"/>
              <a:t> –</a:t>
            </a:r>
            <a:r>
              <a:rPr lang="en-US" dirty="0" err="1" smtClean="0"/>
              <a:t>ls</a:t>
            </a:r>
            <a:endParaRPr lang="en-US" dirty="0" smtClean="0"/>
          </a:p>
          <a:p>
            <a:endParaRPr lang="en-US" dirty="0"/>
          </a:p>
          <a:p>
            <a:r>
              <a:rPr lang="en-US" dirty="0" smtClean="0"/>
              <a:t> </a:t>
            </a:r>
            <a:r>
              <a:rPr lang="en-US" dirty="0"/>
              <a:t>how to export data back from the HDFS to the RDBMS database. The target table must exist in the target database. The files which are given as input to the </a:t>
            </a:r>
            <a:r>
              <a:rPr lang="en-US" dirty="0" err="1"/>
              <a:t>Sqoop</a:t>
            </a:r>
            <a:r>
              <a:rPr lang="en-US" dirty="0"/>
              <a:t> contain records, which are called rows in table. Those are read and parsed into a set of records and delimited with user-specified delimiter.</a:t>
            </a:r>
          </a:p>
          <a:p>
            <a:r>
              <a:rPr lang="en-US" dirty="0"/>
              <a:t>The default operation is to insert all the record from the input files to the database table using the INSERT statement. In update mode, </a:t>
            </a:r>
            <a:r>
              <a:rPr lang="en-US" dirty="0" err="1"/>
              <a:t>Sqoop</a:t>
            </a:r>
            <a:r>
              <a:rPr lang="en-US" dirty="0"/>
              <a:t> generates the UPDATE statement that replaces the existing record into the database.</a:t>
            </a:r>
          </a:p>
          <a:p>
            <a:r>
              <a:rPr lang="en-US" dirty="0" smtClean="0"/>
              <a:t/>
            </a:r>
            <a:br>
              <a:rPr lang="en-US" dirty="0" smtClean="0"/>
            </a:br>
            <a:endParaRPr lang="en-US" dirty="0"/>
          </a:p>
        </p:txBody>
      </p:sp>
      <p:sp>
        <p:nvSpPr>
          <p:cNvPr id="2" name="Title 1"/>
          <p:cNvSpPr>
            <a:spLocks noGrp="1"/>
          </p:cNvSpPr>
          <p:nvPr>
            <p:ph type="title"/>
          </p:nvPr>
        </p:nvSpPr>
        <p:spPr/>
        <p:txBody>
          <a:bodyPr>
            <a:normAutofit/>
          </a:bodyPr>
          <a:lstStyle/>
          <a:p>
            <a:r>
              <a:rPr lang="en-US" dirty="0" smtClean="0"/>
              <a:t>TO VERFY DATA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Syntax</a:t>
            </a:r>
          </a:p>
          <a:p>
            <a:r>
              <a:rPr lang="en-US" dirty="0"/>
              <a:t>The following is the syntax for the export command.</a:t>
            </a:r>
          </a:p>
          <a:p>
            <a:r>
              <a:rPr lang="en-US" b="1" dirty="0" smtClean="0"/>
              <a:t>$ </a:t>
            </a:r>
            <a:r>
              <a:rPr lang="en-US" b="1" dirty="0" err="1" smtClean="0"/>
              <a:t>sqoop</a:t>
            </a:r>
            <a:r>
              <a:rPr lang="en-US" b="1" dirty="0" smtClean="0"/>
              <a:t> </a:t>
            </a:r>
            <a:r>
              <a:rPr lang="en-US" b="1" dirty="0"/>
              <a:t>export</a:t>
            </a:r>
            <a:r>
              <a:rPr lang="en-US" b="1" dirty="0" smtClean="0"/>
              <a:t> </a:t>
            </a:r>
            <a:r>
              <a:rPr lang="en-US" b="1" dirty="0"/>
              <a:t>(generic-</a:t>
            </a:r>
            <a:r>
              <a:rPr lang="en-US" b="1" dirty="0" err="1" smtClean="0"/>
              <a:t>args</a:t>
            </a:r>
            <a:r>
              <a:rPr lang="en-US" b="1" dirty="0"/>
              <a:t>)</a:t>
            </a:r>
            <a:r>
              <a:rPr lang="en-US" b="1" dirty="0" smtClean="0"/>
              <a:t> </a:t>
            </a:r>
            <a:r>
              <a:rPr lang="en-US" b="1" dirty="0"/>
              <a:t>(export-</a:t>
            </a:r>
            <a:r>
              <a:rPr lang="en-US" b="1" dirty="0" err="1" smtClean="0"/>
              <a:t>args</a:t>
            </a:r>
            <a:r>
              <a:rPr lang="en-US" b="1" dirty="0"/>
              <a:t>)</a:t>
            </a:r>
            <a:r>
              <a:rPr lang="en-US" b="1" dirty="0" smtClean="0"/>
              <a:t> $ </a:t>
            </a:r>
            <a:r>
              <a:rPr lang="en-US" b="1" dirty="0" err="1" smtClean="0"/>
              <a:t>sqoop</a:t>
            </a:r>
            <a:r>
              <a:rPr lang="en-US" b="1" dirty="0"/>
              <a:t>-export</a:t>
            </a:r>
            <a:r>
              <a:rPr lang="en-US" b="1" dirty="0" smtClean="0"/>
              <a:t> </a:t>
            </a:r>
            <a:r>
              <a:rPr lang="en-US" b="1" dirty="0"/>
              <a:t>(generic-</a:t>
            </a:r>
            <a:r>
              <a:rPr lang="en-US" b="1" dirty="0" err="1" smtClean="0"/>
              <a:t>args</a:t>
            </a:r>
            <a:r>
              <a:rPr lang="en-US" b="1" dirty="0"/>
              <a:t>)</a:t>
            </a:r>
            <a:r>
              <a:rPr lang="en-US" b="1" dirty="0" smtClean="0"/>
              <a:t> </a:t>
            </a:r>
            <a:r>
              <a:rPr lang="en-US" b="1" dirty="0"/>
              <a:t>(export-</a:t>
            </a:r>
            <a:r>
              <a:rPr lang="en-US" b="1" dirty="0" err="1" smtClean="0"/>
              <a:t>args</a:t>
            </a:r>
            <a:r>
              <a:rPr lang="en-US" b="1" dirty="0"/>
              <a:t>)Example</a:t>
            </a:r>
          </a:p>
          <a:p>
            <a:r>
              <a:rPr lang="en-US" dirty="0"/>
              <a:t>Let us take an example of the employee data in file, in HDFS. The employee data is available in </a:t>
            </a:r>
            <a:r>
              <a:rPr lang="en-US" b="1" dirty="0" err="1"/>
              <a:t>emp_data</a:t>
            </a:r>
            <a:r>
              <a:rPr lang="en-US" dirty="0"/>
              <a:t> file in ‘</a:t>
            </a:r>
            <a:r>
              <a:rPr lang="en-US" dirty="0" err="1"/>
              <a:t>emp</a:t>
            </a:r>
            <a:r>
              <a:rPr lang="en-US" dirty="0"/>
              <a:t>/’ directory in HDFS. The </a:t>
            </a:r>
            <a:r>
              <a:rPr lang="en-US" b="1" dirty="0" err="1"/>
              <a:t>emp_data</a:t>
            </a:r>
            <a:r>
              <a:rPr lang="en-US" dirty="0"/>
              <a:t> is as follows.</a:t>
            </a:r>
          </a:p>
          <a:p>
            <a:r>
              <a:rPr lang="en-US" dirty="0"/>
              <a:t>1201,</a:t>
            </a:r>
            <a:r>
              <a:rPr lang="en-US" dirty="0" smtClean="0"/>
              <a:t> </a:t>
            </a:r>
            <a:r>
              <a:rPr lang="en-US" dirty="0" err="1" smtClean="0"/>
              <a:t>gopal</a:t>
            </a:r>
            <a:r>
              <a:rPr lang="en-US" dirty="0"/>
              <a:t>,</a:t>
            </a:r>
            <a:r>
              <a:rPr lang="en-US" dirty="0" smtClean="0"/>
              <a:t> manager</a:t>
            </a:r>
            <a:r>
              <a:rPr lang="en-US" dirty="0"/>
              <a:t>,</a:t>
            </a:r>
            <a:r>
              <a:rPr lang="en-US" dirty="0" smtClean="0"/>
              <a:t> </a:t>
            </a:r>
            <a:r>
              <a:rPr lang="en-US" dirty="0"/>
              <a:t>50000,</a:t>
            </a:r>
            <a:r>
              <a:rPr lang="en-US" dirty="0" smtClean="0"/>
              <a:t> TP </a:t>
            </a:r>
            <a:r>
              <a:rPr lang="en-US" dirty="0"/>
              <a:t>1202,</a:t>
            </a:r>
            <a:r>
              <a:rPr lang="en-US" dirty="0" smtClean="0"/>
              <a:t> </a:t>
            </a:r>
            <a:r>
              <a:rPr lang="en-US" dirty="0" err="1" smtClean="0"/>
              <a:t>manisha</a:t>
            </a:r>
            <a:r>
              <a:rPr lang="en-US" dirty="0"/>
              <a:t>,</a:t>
            </a:r>
            <a:r>
              <a:rPr lang="en-US" dirty="0" smtClean="0"/>
              <a:t> </a:t>
            </a:r>
            <a:r>
              <a:rPr lang="en-US" dirty="0" err="1" smtClean="0"/>
              <a:t>preader</a:t>
            </a:r>
            <a:r>
              <a:rPr lang="en-US" dirty="0"/>
              <a:t>,</a:t>
            </a:r>
            <a:r>
              <a:rPr lang="en-US" dirty="0" smtClean="0"/>
              <a:t> </a:t>
            </a:r>
            <a:r>
              <a:rPr lang="en-US" dirty="0"/>
              <a:t>50000,</a:t>
            </a:r>
            <a:r>
              <a:rPr lang="en-US" dirty="0" smtClean="0"/>
              <a:t> TP </a:t>
            </a:r>
            <a:r>
              <a:rPr lang="en-US" dirty="0"/>
              <a:t>1203,</a:t>
            </a:r>
            <a:r>
              <a:rPr lang="en-US" dirty="0" smtClean="0"/>
              <a:t> </a:t>
            </a:r>
            <a:r>
              <a:rPr lang="en-US" dirty="0" err="1" smtClean="0"/>
              <a:t>kalil</a:t>
            </a:r>
            <a:r>
              <a:rPr lang="en-US" dirty="0"/>
              <a:t>,</a:t>
            </a:r>
            <a:r>
              <a:rPr lang="en-US" dirty="0" smtClean="0"/>
              <a:t> </a:t>
            </a:r>
            <a:r>
              <a:rPr lang="en-US" dirty="0" err="1" smtClean="0"/>
              <a:t>php</a:t>
            </a:r>
            <a:r>
              <a:rPr lang="en-US" dirty="0" smtClean="0"/>
              <a:t> dev</a:t>
            </a:r>
            <a:r>
              <a:rPr lang="en-US" dirty="0"/>
              <a:t>,</a:t>
            </a:r>
            <a:r>
              <a:rPr lang="en-US" dirty="0" smtClean="0"/>
              <a:t> </a:t>
            </a:r>
            <a:r>
              <a:rPr lang="en-US" dirty="0"/>
              <a:t>30000,</a:t>
            </a:r>
            <a:r>
              <a:rPr lang="en-US" dirty="0" smtClean="0"/>
              <a:t> AC </a:t>
            </a:r>
            <a:r>
              <a:rPr lang="en-US" dirty="0"/>
              <a:t>1204,</a:t>
            </a:r>
            <a:r>
              <a:rPr lang="en-US" dirty="0" smtClean="0"/>
              <a:t> </a:t>
            </a:r>
            <a:r>
              <a:rPr lang="en-US" dirty="0" err="1" smtClean="0"/>
              <a:t>prasanth</a:t>
            </a:r>
            <a:r>
              <a:rPr lang="en-US" dirty="0"/>
              <a:t>,</a:t>
            </a:r>
            <a:r>
              <a:rPr lang="en-US" dirty="0" smtClean="0"/>
              <a:t> </a:t>
            </a:r>
            <a:r>
              <a:rPr lang="en-US" dirty="0" err="1" smtClean="0"/>
              <a:t>php</a:t>
            </a:r>
            <a:r>
              <a:rPr lang="en-US" dirty="0" smtClean="0"/>
              <a:t> dev</a:t>
            </a:r>
            <a:r>
              <a:rPr lang="en-US" dirty="0"/>
              <a:t>,</a:t>
            </a:r>
            <a:r>
              <a:rPr lang="en-US" dirty="0" smtClean="0"/>
              <a:t> </a:t>
            </a:r>
            <a:r>
              <a:rPr lang="en-US" dirty="0"/>
              <a:t>30000,</a:t>
            </a:r>
            <a:r>
              <a:rPr lang="en-US" dirty="0" smtClean="0"/>
              <a:t> AC </a:t>
            </a:r>
            <a:r>
              <a:rPr lang="en-US" dirty="0"/>
              <a:t>1205,</a:t>
            </a:r>
            <a:r>
              <a:rPr lang="en-US" dirty="0" smtClean="0"/>
              <a:t> </a:t>
            </a:r>
            <a:r>
              <a:rPr lang="en-US" dirty="0" err="1" smtClean="0"/>
              <a:t>kranthi</a:t>
            </a:r>
            <a:r>
              <a:rPr lang="en-US" dirty="0"/>
              <a:t>,</a:t>
            </a:r>
            <a:r>
              <a:rPr lang="en-US" dirty="0" smtClean="0"/>
              <a:t> admin</a:t>
            </a:r>
            <a:r>
              <a:rPr lang="en-US" dirty="0"/>
              <a:t>,</a:t>
            </a:r>
            <a:r>
              <a:rPr lang="en-US" dirty="0" smtClean="0"/>
              <a:t> </a:t>
            </a:r>
            <a:r>
              <a:rPr lang="en-US" dirty="0"/>
              <a:t>20000,</a:t>
            </a:r>
            <a:r>
              <a:rPr lang="en-US" dirty="0" smtClean="0"/>
              <a:t> TP </a:t>
            </a:r>
            <a:r>
              <a:rPr lang="en-US" dirty="0"/>
              <a:t>1206,</a:t>
            </a:r>
            <a:r>
              <a:rPr lang="en-US" dirty="0" smtClean="0"/>
              <a:t> </a:t>
            </a:r>
            <a:r>
              <a:rPr lang="en-US" dirty="0" err="1" smtClean="0"/>
              <a:t>satish</a:t>
            </a:r>
            <a:r>
              <a:rPr lang="en-US" dirty="0" smtClean="0"/>
              <a:t> p</a:t>
            </a:r>
            <a:r>
              <a:rPr lang="en-US" dirty="0"/>
              <a:t>,</a:t>
            </a:r>
            <a:r>
              <a:rPr lang="en-US" dirty="0" smtClean="0"/>
              <a:t> </a:t>
            </a:r>
            <a:r>
              <a:rPr lang="en-US" dirty="0" err="1" smtClean="0"/>
              <a:t>grp</a:t>
            </a:r>
            <a:r>
              <a:rPr lang="en-US" dirty="0" smtClean="0"/>
              <a:t> des</a:t>
            </a:r>
            <a:r>
              <a:rPr lang="en-US" dirty="0"/>
              <a:t>,</a:t>
            </a:r>
            <a:r>
              <a:rPr lang="en-US" dirty="0" smtClean="0"/>
              <a:t> </a:t>
            </a:r>
            <a:r>
              <a:rPr lang="en-US" dirty="0"/>
              <a:t>20000,</a:t>
            </a:r>
            <a:r>
              <a:rPr lang="en-US" dirty="0" smtClean="0"/>
              <a:t> GR</a:t>
            </a: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It is mandatory that the table to be exported is created manually and is present in the database from where it has to be exported.</a:t>
            </a:r>
          </a:p>
          <a:p>
            <a:r>
              <a:rPr lang="en-US" dirty="0"/>
              <a:t>The following query is used to create the table ‘employee’ in </a:t>
            </a:r>
            <a:r>
              <a:rPr lang="en-US" dirty="0" err="1"/>
              <a:t>mysql</a:t>
            </a:r>
            <a:r>
              <a:rPr lang="en-US" dirty="0"/>
              <a:t> command line.</a:t>
            </a:r>
          </a:p>
          <a:p>
            <a:r>
              <a:rPr lang="en-US" dirty="0" smtClean="0"/>
              <a:t>$ </a:t>
            </a:r>
            <a:r>
              <a:rPr lang="en-US" dirty="0" err="1" smtClean="0"/>
              <a:t>mysql</a:t>
            </a:r>
            <a:r>
              <a:rPr lang="en-US" dirty="0" smtClean="0"/>
              <a:t> </a:t>
            </a:r>
            <a:r>
              <a:rPr lang="en-US" dirty="0" err="1" smtClean="0"/>
              <a:t>mysql</a:t>
            </a:r>
            <a:r>
              <a:rPr lang="en-US" dirty="0"/>
              <a:t>&gt;</a:t>
            </a:r>
            <a:r>
              <a:rPr lang="en-US" dirty="0" smtClean="0"/>
              <a:t> </a:t>
            </a:r>
          </a:p>
          <a:p>
            <a:r>
              <a:rPr lang="en-US" dirty="0" smtClean="0"/>
              <a:t>USE db;</a:t>
            </a:r>
          </a:p>
          <a:p>
            <a:r>
              <a:rPr lang="en-US" dirty="0" smtClean="0"/>
              <a:t> </a:t>
            </a:r>
            <a:r>
              <a:rPr lang="en-US" dirty="0" err="1" smtClean="0"/>
              <a:t>mysql</a:t>
            </a:r>
            <a:r>
              <a:rPr lang="en-US" dirty="0"/>
              <a:t>&gt;</a:t>
            </a:r>
            <a:r>
              <a:rPr lang="en-US" dirty="0" smtClean="0"/>
              <a:t> CREATE TABLE employee </a:t>
            </a:r>
            <a:r>
              <a:rPr lang="en-US" dirty="0"/>
              <a:t>(</a:t>
            </a:r>
            <a:r>
              <a:rPr lang="en-US" dirty="0" smtClean="0"/>
              <a:t> id INT NOT NULL PRIMARY KEY</a:t>
            </a:r>
            <a:r>
              <a:rPr lang="en-US" dirty="0"/>
              <a:t>,</a:t>
            </a:r>
            <a:r>
              <a:rPr lang="en-US" dirty="0" smtClean="0"/>
              <a:t> name VARCHAR</a:t>
            </a:r>
            <a:r>
              <a:rPr lang="en-US" dirty="0"/>
              <a:t>(20),</a:t>
            </a:r>
            <a:r>
              <a:rPr lang="en-US" dirty="0" smtClean="0"/>
              <a:t> deg VARCHAR</a:t>
            </a:r>
            <a:r>
              <a:rPr lang="en-US" dirty="0"/>
              <a:t>(20),</a:t>
            </a:r>
            <a:r>
              <a:rPr lang="en-US" dirty="0" smtClean="0"/>
              <a:t> salary INT</a:t>
            </a:r>
            <a:r>
              <a:rPr lang="en-US" dirty="0"/>
              <a:t>,</a:t>
            </a:r>
            <a:r>
              <a:rPr lang="en-US" dirty="0" smtClean="0"/>
              <a:t> dept VARCHAR</a:t>
            </a:r>
            <a:r>
              <a:rPr lang="en-US" dirty="0"/>
              <a:t>(10</a:t>
            </a:r>
            <a:r>
              <a:rPr lang="en-US" dirty="0" smtClean="0"/>
              <a:t>));</a:t>
            </a:r>
          </a:p>
          <a:p>
            <a:r>
              <a:rPr lang="en-US" dirty="0" smtClean="0"/>
              <a:t>The </a:t>
            </a:r>
            <a:r>
              <a:rPr lang="en-US" dirty="0"/>
              <a:t>following command is used to export the table data (which is in </a:t>
            </a:r>
            <a:r>
              <a:rPr lang="en-US" b="1" dirty="0" err="1"/>
              <a:t>emp_data</a:t>
            </a:r>
            <a:r>
              <a:rPr lang="en-US" dirty="0"/>
              <a:t> file on HDFS) to the employee table in db database of </a:t>
            </a:r>
            <a:r>
              <a:rPr lang="en-US" dirty="0" err="1"/>
              <a:t>Mysql</a:t>
            </a:r>
            <a:r>
              <a:rPr lang="en-US" dirty="0"/>
              <a:t> database server.</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 </a:t>
            </a:r>
            <a:r>
              <a:rPr lang="en-US" b="1" dirty="0" err="1" smtClean="0"/>
              <a:t>sqoop</a:t>
            </a:r>
            <a:r>
              <a:rPr lang="en-US" b="1" dirty="0" smtClean="0"/>
              <a:t> </a:t>
            </a:r>
            <a:r>
              <a:rPr lang="en-US" b="1" dirty="0"/>
              <a:t>export</a:t>
            </a:r>
            <a:r>
              <a:rPr lang="en-US" b="1" dirty="0" smtClean="0"/>
              <a:t> \ </a:t>
            </a:r>
            <a:r>
              <a:rPr lang="en-US" b="1" dirty="0"/>
              <a:t>--</a:t>
            </a:r>
            <a:r>
              <a:rPr lang="en-US" b="1" dirty="0" smtClean="0"/>
              <a:t>connect </a:t>
            </a:r>
            <a:r>
              <a:rPr lang="en-US" b="1" dirty="0" err="1" smtClean="0"/>
              <a:t>jdbc</a:t>
            </a:r>
            <a:r>
              <a:rPr lang="en-US" b="1" dirty="0" err="1"/>
              <a:t>:</a:t>
            </a:r>
            <a:r>
              <a:rPr lang="en-US" b="1" dirty="0" err="1" smtClean="0"/>
              <a:t>mysql</a:t>
            </a:r>
            <a:r>
              <a:rPr lang="en-US" b="1" dirty="0"/>
              <a:t>://</a:t>
            </a:r>
            <a:r>
              <a:rPr lang="en-US" b="1" dirty="0" err="1"/>
              <a:t>localhost</a:t>
            </a:r>
            <a:r>
              <a:rPr lang="en-US" b="1" dirty="0"/>
              <a:t>/db \</a:t>
            </a:r>
            <a:r>
              <a:rPr lang="en-US" b="1" dirty="0" smtClean="0"/>
              <a:t> </a:t>
            </a:r>
            <a:r>
              <a:rPr lang="en-US" b="1" dirty="0"/>
              <a:t>--</a:t>
            </a:r>
            <a:r>
              <a:rPr lang="en-US" b="1" dirty="0" smtClean="0"/>
              <a:t>username root \ </a:t>
            </a:r>
            <a:r>
              <a:rPr lang="en-US" b="1" dirty="0"/>
              <a:t>--</a:t>
            </a:r>
            <a:r>
              <a:rPr lang="en-US" b="1" dirty="0" smtClean="0"/>
              <a:t>table employee \ </a:t>
            </a:r>
            <a:r>
              <a:rPr lang="en-US" b="1" dirty="0"/>
              <a:t>--export-</a:t>
            </a:r>
            <a:r>
              <a:rPr lang="en-US" b="1" dirty="0" smtClean="0"/>
              <a:t>dir </a:t>
            </a:r>
            <a:r>
              <a:rPr lang="en-US" b="1" dirty="0"/>
              <a:t>/</a:t>
            </a:r>
            <a:r>
              <a:rPr lang="en-US" b="1" dirty="0" err="1" smtClean="0"/>
              <a:t>emp</a:t>
            </a:r>
            <a:r>
              <a:rPr lang="en-US" b="1" dirty="0"/>
              <a:t>/</a:t>
            </a:r>
            <a:r>
              <a:rPr lang="en-US" b="1" dirty="0" err="1" smtClean="0"/>
              <a:t>emp_data</a:t>
            </a:r>
            <a:r>
              <a:rPr lang="en-US" b="1" dirty="0" err="1"/>
              <a:t>The</a:t>
            </a:r>
            <a:r>
              <a:rPr lang="en-US" b="1" dirty="0"/>
              <a:t> </a:t>
            </a:r>
            <a:endParaRPr lang="en-US" b="1" dirty="0" smtClean="0"/>
          </a:p>
          <a:p>
            <a:r>
              <a:rPr lang="en-US" dirty="0" smtClean="0"/>
              <a:t>following </a:t>
            </a:r>
            <a:r>
              <a:rPr lang="en-US" dirty="0"/>
              <a:t>command is used to verify the table in </a:t>
            </a:r>
            <a:r>
              <a:rPr lang="en-US" dirty="0" err="1"/>
              <a:t>mysql</a:t>
            </a:r>
            <a:r>
              <a:rPr lang="en-US" dirty="0"/>
              <a:t> command line.</a:t>
            </a:r>
          </a:p>
          <a:p>
            <a:r>
              <a:rPr lang="en-US" b="1" dirty="0" err="1" smtClean="0"/>
              <a:t>mysql</a:t>
            </a:r>
            <a:r>
              <a:rPr lang="en-US" b="1" dirty="0"/>
              <a:t>&gt;select</a:t>
            </a:r>
            <a:r>
              <a:rPr lang="en-US" b="1" dirty="0" smtClean="0"/>
              <a:t> </a:t>
            </a:r>
            <a:r>
              <a:rPr lang="en-US" b="1" dirty="0"/>
              <a:t>*</a:t>
            </a:r>
            <a:r>
              <a:rPr lang="en-US" b="1" dirty="0" smtClean="0"/>
              <a:t> </a:t>
            </a:r>
            <a:r>
              <a:rPr lang="en-US" b="1" dirty="0"/>
              <a:t>from</a:t>
            </a:r>
            <a:r>
              <a:rPr lang="en-US" b="1" dirty="0" smtClean="0"/>
              <a:t> employee;</a:t>
            </a:r>
          </a:p>
          <a:p>
            <a:r>
              <a:rPr lang="en-US" dirty="0" smtClean="0"/>
              <a:t>If </a:t>
            </a:r>
            <a:r>
              <a:rPr lang="en-US" dirty="0"/>
              <a:t>the given data is stored successfully, then you can find the following table of given employee data.</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RSH\Desktop\sqoop_work.jpg"/>
          <p:cNvPicPr>
            <a:picLocks noGrp="1" noChangeAspect="1" noChangeArrowheads="1"/>
          </p:cNvPicPr>
          <p:nvPr>
            <p:ph idx="1"/>
          </p:nvPr>
        </p:nvPicPr>
        <p:blipFill>
          <a:blip r:embed="rId2" cstate="print"/>
          <a:srcRect/>
          <a:stretch>
            <a:fillRect/>
          </a:stretch>
        </p:blipFill>
        <p:spPr bwMode="auto">
          <a:xfrm>
            <a:off x="1714500" y="1752600"/>
            <a:ext cx="6591300" cy="4191000"/>
          </a:xfrm>
          <a:prstGeom prst="rect">
            <a:avLst/>
          </a:prstGeom>
          <a:noFill/>
        </p:spPr>
      </p:pic>
      <p:sp>
        <p:nvSpPr>
          <p:cNvPr id="2" name="Title 1"/>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fontAlgn="base"/>
            <a:r>
              <a:rPr lang="en-US" dirty="0" smtClean="0"/>
              <a:t>Relational database systems are widely used to interact with the traditional business applications. So, relational database systems has become one of the sources that generate Big Data.</a:t>
            </a:r>
          </a:p>
          <a:p>
            <a:pPr fontAlgn="base"/>
            <a:r>
              <a:rPr lang="en-US" dirty="0" smtClean="0"/>
              <a:t>As we are dealing with Big Data, </a:t>
            </a:r>
            <a:r>
              <a:rPr lang="en-US" dirty="0" err="1" smtClean="0"/>
              <a:t>Hadoop</a:t>
            </a:r>
            <a:r>
              <a:rPr lang="en-US" dirty="0" smtClean="0"/>
              <a:t> stores and processes the Big Data using different processing frameworks like </a:t>
            </a:r>
            <a:r>
              <a:rPr lang="en-US" dirty="0" err="1" smtClean="0"/>
              <a:t>MapReduce</a:t>
            </a:r>
            <a:r>
              <a:rPr lang="en-US" dirty="0" smtClean="0"/>
              <a:t>, Hive, </a:t>
            </a:r>
            <a:r>
              <a:rPr lang="en-US" dirty="0" err="1" smtClean="0"/>
              <a:t>HBase</a:t>
            </a:r>
            <a:r>
              <a:rPr lang="en-US" dirty="0" smtClean="0"/>
              <a:t>, Cassandra, Pig etc and storage frameworks like HDFS to achieve benefit of distributed computing and distributed storage. In order to store and analyze the Big Data from relational databases, Data need to be transferred between database systems and </a:t>
            </a:r>
            <a:r>
              <a:rPr lang="en-US" dirty="0" err="1" smtClean="0"/>
              <a:t>Hadoop</a:t>
            </a:r>
            <a:r>
              <a:rPr lang="en-US" dirty="0" smtClean="0"/>
              <a:t> Distributed File System (HDFS). Here, </a:t>
            </a:r>
            <a:r>
              <a:rPr lang="en-US" dirty="0" err="1" smtClean="0"/>
              <a:t>Sqoop</a:t>
            </a:r>
            <a:r>
              <a:rPr lang="en-US" dirty="0" smtClean="0"/>
              <a:t> comes into picture. </a:t>
            </a:r>
            <a:r>
              <a:rPr lang="en-US" dirty="0" err="1" smtClean="0"/>
              <a:t>Sqoop</a:t>
            </a:r>
            <a:r>
              <a:rPr lang="en-US" dirty="0" smtClean="0"/>
              <a:t> acts like a intermediate layer between </a:t>
            </a:r>
            <a:r>
              <a:rPr lang="en-US" dirty="0" err="1" smtClean="0"/>
              <a:t>Hadoop</a:t>
            </a:r>
            <a:r>
              <a:rPr lang="en-US" dirty="0" smtClean="0"/>
              <a:t> and relational database systems.  You can import data and export data between relational database systems and </a:t>
            </a:r>
            <a:r>
              <a:rPr lang="en-US" dirty="0" err="1" smtClean="0"/>
              <a:t>Hadoop</a:t>
            </a:r>
            <a:r>
              <a:rPr lang="en-US" dirty="0" smtClean="0"/>
              <a:t> and its eco-systems directly using </a:t>
            </a:r>
            <a:r>
              <a:rPr lang="en-US" dirty="0" err="1" smtClean="0"/>
              <a:t>sqoop</a:t>
            </a:r>
            <a:r>
              <a:rPr lang="en-US" dirty="0" smtClean="0"/>
              <a:t>.</a:t>
            </a:r>
          </a:p>
          <a:p>
            <a:endParaRPr lang="en-US" dirty="0"/>
          </a:p>
        </p:txBody>
      </p:sp>
      <p:sp>
        <p:nvSpPr>
          <p:cNvPr id="3" name="Title 2"/>
          <p:cNvSpPr>
            <a:spLocks noGrp="1"/>
          </p:cNvSpPr>
          <p:nvPr>
            <p:ph type="title"/>
          </p:nvPr>
        </p:nvSpPr>
        <p:spPr/>
        <p:txBody>
          <a:bodyPr>
            <a:normAutofit fontScale="90000"/>
          </a:bodyPr>
          <a:lstStyle/>
          <a:p>
            <a:r>
              <a:rPr lang="en-US" dirty="0" smtClean="0"/>
              <a:t>Where is </a:t>
            </a:r>
            <a:r>
              <a:rPr lang="en-US" dirty="0" err="1" smtClean="0"/>
              <a:t>Sqoop</a:t>
            </a:r>
            <a:r>
              <a:rPr lang="en-US" dirty="0" smtClean="0"/>
              <a:t> used?</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i="1" dirty="0" smtClean="0"/>
              <a:t>Full Load</a:t>
            </a:r>
            <a:r>
              <a:rPr lang="en-US" dirty="0" smtClean="0"/>
              <a:t>: Apache </a:t>
            </a:r>
            <a:r>
              <a:rPr lang="en-US" dirty="0" err="1" smtClean="0"/>
              <a:t>Sqoop</a:t>
            </a:r>
            <a:r>
              <a:rPr lang="en-US" dirty="0" smtClean="0"/>
              <a:t> can load the whole table by a single command. You can also load all the tables from a database using a single command.</a:t>
            </a:r>
          </a:p>
          <a:p>
            <a:r>
              <a:rPr lang="en-US" b="1" i="1" dirty="0" smtClean="0"/>
              <a:t>Incremental</a:t>
            </a:r>
            <a:r>
              <a:rPr lang="en-US" dirty="0" smtClean="0"/>
              <a:t> </a:t>
            </a:r>
            <a:r>
              <a:rPr lang="en-US" b="1" i="1" dirty="0" smtClean="0"/>
              <a:t>Load</a:t>
            </a:r>
            <a:r>
              <a:rPr lang="en-US" dirty="0" smtClean="0"/>
              <a:t>: Apache </a:t>
            </a:r>
            <a:r>
              <a:rPr lang="en-US" dirty="0" err="1" smtClean="0"/>
              <a:t>Sqoop</a:t>
            </a:r>
            <a:r>
              <a:rPr lang="en-US" dirty="0" smtClean="0"/>
              <a:t> also provides the facility of incremental load where you can load parts of table whenever it is updated.</a:t>
            </a:r>
          </a:p>
          <a:p>
            <a:r>
              <a:rPr lang="en-US" b="1" i="1" dirty="0" smtClean="0"/>
              <a:t>Parallel</a:t>
            </a:r>
            <a:r>
              <a:rPr lang="en-US" dirty="0" smtClean="0"/>
              <a:t> </a:t>
            </a:r>
            <a:r>
              <a:rPr lang="en-US" b="1" i="1" dirty="0" smtClean="0"/>
              <a:t>import/export</a:t>
            </a:r>
            <a:r>
              <a:rPr lang="en-US" dirty="0" smtClean="0"/>
              <a:t>: </a:t>
            </a:r>
            <a:r>
              <a:rPr lang="en-US" dirty="0" err="1" smtClean="0"/>
              <a:t>Sqoop</a:t>
            </a:r>
            <a:r>
              <a:rPr lang="en-US" dirty="0" smtClean="0"/>
              <a:t> uses YARN framework to import and export the data, which provides fault tolerance on top of parallelism.</a:t>
            </a:r>
          </a:p>
          <a:p>
            <a:r>
              <a:rPr lang="en-US" b="1" i="1" dirty="0" smtClean="0"/>
              <a:t>Import</a:t>
            </a:r>
            <a:r>
              <a:rPr lang="en-US" dirty="0" smtClean="0"/>
              <a:t> </a:t>
            </a:r>
            <a:r>
              <a:rPr lang="en-US" b="1" i="1" dirty="0" smtClean="0"/>
              <a:t>results</a:t>
            </a:r>
            <a:r>
              <a:rPr lang="en-US" dirty="0" smtClean="0"/>
              <a:t> </a:t>
            </a:r>
            <a:r>
              <a:rPr lang="en-US" b="1" i="1" dirty="0" smtClean="0"/>
              <a:t>of</a:t>
            </a:r>
            <a:r>
              <a:rPr lang="en-US" dirty="0" smtClean="0"/>
              <a:t> </a:t>
            </a:r>
            <a:r>
              <a:rPr lang="en-US" b="1" i="1" dirty="0" smtClean="0"/>
              <a:t>SQL</a:t>
            </a:r>
            <a:r>
              <a:rPr lang="en-US" dirty="0" smtClean="0"/>
              <a:t> </a:t>
            </a:r>
            <a:r>
              <a:rPr lang="en-US" b="1" i="1" dirty="0" smtClean="0"/>
              <a:t>query</a:t>
            </a:r>
            <a:r>
              <a:rPr lang="en-US" dirty="0" smtClean="0"/>
              <a:t>: You can also import the result returned from an SQL query in HDFS.</a:t>
            </a:r>
          </a:p>
          <a:p>
            <a:r>
              <a:rPr lang="en-US" b="1" i="1" dirty="0" smtClean="0"/>
              <a:t>Compression</a:t>
            </a:r>
            <a:r>
              <a:rPr lang="en-US" dirty="0" smtClean="0"/>
              <a:t>: You can compress your data by using deflate(</a:t>
            </a:r>
            <a:r>
              <a:rPr lang="en-US" dirty="0" err="1" smtClean="0"/>
              <a:t>gzip</a:t>
            </a:r>
            <a:r>
              <a:rPr lang="en-US" dirty="0" smtClean="0"/>
              <a:t>) algorithm with –compress argument, or by specifying –compression-codec argument. You can also load compressed table </a:t>
            </a:r>
            <a:r>
              <a:rPr lang="en-US" dirty="0" err="1" smtClean="0"/>
              <a:t>in</a:t>
            </a:r>
            <a:r>
              <a:rPr lang="en-US" b="1" i="1" dirty="0" err="1" smtClean="0"/>
              <a:t>Apache</a:t>
            </a:r>
            <a:r>
              <a:rPr lang="en-US" b="1" i="1" dirty="0" smtClean="0"/>
              <a:t> Hive</a:t>
            </a:r>
            <a:r>
              <a:rPr lang="en-US" dirty="0" smtClean="0"/>
              <a:t>.</a:t>
            </a:r>
          </a:p>
          <a:p>
            <a:r>
              <a:rPr lang="en-US" b="1" i="1" dirty="0" smtClean="0"/>
              <a:t>Connectors</a:t>
            </a:r>
            <a:r>
              <a:rPr lang="en-US" dirty="0" smtClean="0"/>
              <a:t> </a:t>
            </a:r>
            <a:r>
              <a:rPr lang="en-US" b="1" i="1" dirty="0" smtClean="0"/>
              <a:t>for</a:t>
            </a:r>
            <a:r>
              <a:rPr lang="en-US" dirty="0" smtClean="0"/>
              <a:t> </a:t>
            </a:r>
            <a:r>
              <a:rPr lang="en-US" b="1" i="1" dirty="0" smtClean="0"/>
              <a:t>all</a:t>
            </a:r>
            <a:r>
              <a:rPr lang="en-US" dirty="0" smtClean="0"/>
              <a:t> </a:t>
            </a:r>
            <a:r>
              <a:rPr lang="en-US" b="1" i="1" dirty="0" smtClean="0"/>
              <a:t>major</a:t>
            </a:r>
            <a:r>
              <a:rPr lang="en-US" dirty="0" smtClean="0"/>
              <a:t> </a:t>
            </a:r>
            <a:r>
              <a:rPr lang="en-US" b="1" i="1" dirty="0" smtClean="0"/>
              <a:t>RDBMS</a:t>
            </a:r>
            <a:r>
              <a:rPr lang="en-US" dirty="0" smtClean="0"/>
              <a:t> </a:t>
            </a:r>
            <a:r>
              <a:rPr lang="en-US" b="1" i="1" dirty="0" smtClean="0"/>
              <a:t>Databases</a:t>
            </a:r>
            <a:r>
              <a:rPr lang="en-US" dirty="0" smtClean="0"/>
              <a:t>: Apache </a:t>
            </a:r>
            <a:r>
              <a:rPr lang="en-US" dirty="0" err="1" smtClean="0"/>
              <a:t>Sqoop</a:t>
            </a:r>
            <a:r>
              <a:rPr lang="en-US" dirty="0" smtClean="0"/>
              <a:t> provides connectors for multiple RDBMS databases, covering almost the entire circumference.</a:t>
            </a:r>
          </a:p>
          <a:p>
            <a:r>
              <a:rPr lang="en-US" b="1" i="1" dirty="0" smtClean="0"/>
              <a:t>Kerberos</a:t>
            </a:r>
            <a:r>
              <a:rPr lang="en-US" dirty="0" smtClean="0"/>
              <a:t> </a:t>
            </a:r>
            <a:r>
              <a:rPr lang="en-US" b="1" i="1" dirty="0" smtClean="0"/>
              <a:t>Security</a:t>
            </a:r>
            <a:r>
              <a:rPr lang="en-US" dirty="0" smtClean="0"/>
              <a:t> </a:t>
            </a:r>
            <a:r>
              <a:rPr lang="en-US" b="1" i="1" dirty="0" smtClean="0"/>
              <a:t>Integration</a:t>
            </a:r>
            <a:r>
              <a:rPr lang="en-US" dirty="0" smtClean="0"/>
              <a:t>: Kerberos is a computer network authentication protocol which works on the basis of ‘tickets’ to allow nodes communicating over a non-secure network to prove their identity to one another in a secure manner. </a:t>
            </a:r>
            <a:r>
              <a:rPr lang="en-US" dirty="0" err="1" smtClean="0"/>
              <a:t>Sqoop</a:t>
            </a:r>
            <a:r>
              <a:rPr lang="en-US" dirty="0" smtClean="0"/>
              <a:t> supports Kerberos authentication.</a:t>
            </a:r>
          </a:p>
          <a:p>
            <a:r>
              <a:rPr lang="en-US" b="1" i="1" dirty="0" smtClean="0"/>
              <a:t>Load</a:t>
            </a:r>
            <a:r>
              <a:rPr lang="en-US" dirty="0" smtClean="0"/>
              <a:t> </a:t>
            </a:r>
            <a:r>
              <a:rPr lang="en-US" b="1" i="1" dirty="0" smtClean="0"/>
              <a:t>data</a:t>
            </a:r>
            <a:r>
              <a:rPr lang="en-US" dirty="0" smtClean="0"/>
              <a:t> </a:t>
            </a:r>
            <a:r>
              <a:rPr lang="en-US" b="1" i="1" dirty="0" smtClean="0"/>
              <a:t>directly</a:t>
            </a:r>
            <a:r>
              <a:rPr lang="en-US" dirty="0" smtClean="0"/>
              <a:t> </a:t>
            </a:r>
            <a:r>
              <a:rPr lang="en-US" b="1" i="1" dirty="0" smtClean="0"/>
              <a:t>into</a:t>
            </a:r>
            <a:r>
              <a:rPr lang="en-US" dirty="0" smtClean="0"/>
              <a:t> </a:t>
            </a:r>
            <a:r>
              <a:rPr lang="en-US" b="1" i="1" dirty="0" smtClean="0"/>
              <a:t>HIVE/</a:t>
            </a:r>
            <a:r>
              <a:rPr lang="en-US" b="1" i="1" dirty="0" err="1" smtClean="0"/>
              <a:t>HBase</a:t>
            </a:r>
            <a:r>
              <a:rPr lang="en-US" dirty="0" smtClean="0"/>
              <a:t>: You can load data directly into </a:t>
            </a:r>
            <a:r>
              <a:rPr lang="en-US" b="1" i="1" dirty="0" smtClean="0"/>
              <a:t>Apache Hive</a:t>
            </a:r>
            <a:r>
              <a:rPr lang="en-US" dirty="0" smtClean="0"/>
              <a:t> for analysis and also dump your data in </a:t>
            </a:r>
            <a:r>
              <a:rPr lang="en-US" dirty="0" err="1" smtClean="0"/>
              <a:t>HBase</a:t>
            </a:r>
            <a:r>
              <a:rPr lang="en-US" dirty="0" smtClean="0"/>
              <a:t>, which is a </a:t>
            </a:r>
            <a:r>
              <a:rPr lang="en-US" dirty="0" err="1" smtClean="0"/>
              <a:t>NoSQL</a:t>
            </a:r>
            <a:r>
              <a:rPr lang="en-US" dirty="0" smtClean="0"/>
              <a:t> database.</a:t>
            </a:r>
          </a:p>
          <a:p>
            <a:endParaRPr lang="en-US" dirty="0"/>
          </a:p>
        </p:txBody>
      </p:sp>
      <p:sp>
        <p:nvSpPr>
          <p:cNvPr id="3" name="Title 2"/>
          <p:cNvSpPr>
            <a:spLocks noGrp="1"/>
          </p:cNvSpPr>
          <p:nvPr>
            <p:ph type="title"/>
          </p:nvPr>
        </p:nvSpPr>
        <p:spPr/>
        <p:txBody>
          <a:bodyPr>
            <a:normAutofit fontScale="90000"/>
          </a:bodyPr>
          <a:lstStyle/>
          <a:p>
            <a:r>
              <a:rPr lang="en-US" dirty="0" smtClean="0"/>
              <a:t> Features of </a:t>
            </a:r>
            <a:r>
              <a:rPr lang="en-US" dirty="0" err="1" smtClean="0"/>
              <a:t>Sqoop</a:t>
            </a:r>
            <a:r>
              <a:rPr lang="en-US" b="0" dirty="0" smtClean="0"/>
              <a:t/>
            </a:r>
            <a:br>
              <a:rPr lang="en-US" b="0"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 major difference between Flume and </a:t>
            </a:r>
            <a:r>
              <a:rPr lang="en-US" dirty="0" err="1" smtClean="0"/>
              <a:t>Sqoop</a:t>
            </a:r>
            <a:r>
              <a:rPr lang="en-US" dirty="0" smtClean="0"/>
              <a:t> is that:</a:t>
            </a:r>
          </a:p>
          <a:p>
            <a:r>
              <a:rPr lang="en-US" dirty="0" smtClean="0"/>
              <a:t>Flume only ingests unstructured data or semi-structured data into HDFS.</a:t>
            </a:r>
          </a:p>
          <a:p>
            <a:r>
              <a:rPr lang="en-US" dirty="0" smtClean="0"/>
              <a:t>While </a:t>
            </a:r>
            <a:r>
              <a:rPr lang="en-US" dirty="0" err="1" smtClean="0"/>
              <a:t>Sqoop</a:t>
            </a:r>
            <a:r>
              <a:rPr lang="en-US" dirty="0" smtClean="0"/>
              <a:t> can import as well as export structured data from RDBMS or Enterprise data warehouses to HDFS or vice versa.</a:t>
            </a:r>
          </a:p>
          <a:p>
            <a:endParaRPr lang="en-US" dirty="0"/>
          </a:p>
        </p:txBody>
      </p:sp>
      <p:sp>
        <p:nvSpPr>
          <p:cNvPr id="3" name="Title 2"/>
          <p:cNvSpPr>
            <a:spLocks noGrp="1"/>
          </p:cNvSpPr>
          <p:nvPr>
            <p:ph type="title"/>
          </p:nvPr>
        </p:nvSpPr>
        <p:spPr/>
        <p:txBody>
          <a:bodyPr>
            <a:normAutofit fontScale="90000"/>
          </a:bodyPr>
          <a:lstStyle/>
          <a:p>
            <a:r>
              <a:rPr lang="en-US" dirty="0" smtClean="0"/>
              <a:t>Flume </a:t>
            </a:r>
            <a:r>
              <a:rPr lang="en-US" dirty="0" err="1" smtClean="0"/>
              <a:t>vs</a:t>
            </a:r>
            <a:r>
              <a:rPr lang="en-US" dirty="0" smtClean="0"/>
              <a:t> </a:t>
            </a:r>
            <a:r>
              <a:rPr lang="en-US" dirty="0" err="1" smtClean="0"/>
              <a:t>Sqoop</a:t>
            </a:r>
            <a:r>
              <a:rPr lang="en-US" b="0" dirty="0" smtClean="0"/>
              <a:t/>
            </a:r>
            <a:br>
              <a:rPr lang="en-US" b="0"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err="1"/>
              <a:t>Sqoop</a:t>
            </a:r>
            <a:r>
              <a:rPr lang="en-US" dirty="0"/>
              <a:t> Import</a:t>
            </a:r>
          </a:p>
          <a:p>
            <a:r>
              <a:rPr lang="en-US" dirty="0"/>
              <a:t>The import tool imports individual tables from RDBMS to HDFS. Each row in a table is treated as a record in HDFS. All records are stored as text data in text files or as binary data in </a:t>
            </a:r>
            <a:r>
              <a:rPr lang="en-US" dirty="0" smtClean="0"/>
              <a:t> </a:t>
            </a:r>
            <a:r>
              <a:rPr lang="en-US" dirty="0"/>
              <a:t>Sequence files.</a:t>
            </a:r>
          </a:p>
          <a:p>
            <a:r>
              <a:rPr lang="en-US" dirty="0" err="1"/>
              <a:t>Sqoop</a:t>
            </a:r>
            <a:r>
              <a:rPr lang="en-US" dirty="0"/>
              <a:t> Export</a:t>
            </a:r>
          </a:p>
          <a:p>
            <a:r>
              <a:rPr lang="en-US" dirty="0"/>
              <a:t>The export tool exports a set of files from HDFS back to an RDBMS. The files given as input to </a:t>
            </a:r>
            <a:r>
              <a:rPr lang="en-US" dirty="0" err="1"/>
              <a:t>Sqoop</a:t>
            </a:r>
            <a:r>
              <a:rPr lang="en-US" dirty="0"/>
              <a:t> contain records, which are called as rows in table. Those are read and parsed into a set of records and delimited with user-specified delimiter.</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‘Import tool’ imports individual tables from RDBMS to HDFS. Each row in a table is treated as a record in HDFS. All records are stored as text data in the text files or as binary data in Avro and Sequence files.</a:t>
            </a:r>
          </a:p>
          <a:p>
            <a:r>
              <a:rPr lang="en-US" dirty="0" smtClean="0"/>
              <a:t>Syntax    </a:t>
            </a:r>
            <a:r>
              <a:rPr lang="en-US" dirty="0" err="1" smtClean="0"/>
              <a:t>mysql</a:t>
            </a:r>
            <a:r>
              <a:rPr lang="en-US" dirty="0" smtClean="0"/>
              <a:t> –u root for </a:t>
            </a:r>
            <a:r>
              <a:rPr lang="en-US" dirty="0" err="1" smtClean="0"/>
              <a:t>mysql</a:t>
            </a:r>
            <a:endParaRPr lang="en-US" dirty="0"/>
          </a:p>
          <a:p>
            <a:r>
              <a:rPr lang="en-US" dirty="0"/>
              <a:t>The following syntax is used to import data into HDFS.</a:t>
            </a:r>
          </a:p>
          <a:p>
            <a:r>
              <a:rPr lang="en-US" dirty="0" smtClean="0"/>
              <a:t>$ </a:t>
            </a:r>
            <a:r>
              <a:rPr lang="en-US" dirty="0" err="1" smtClean="0"/>
              <a:t>sqoop</a:t>
            </a:r>
            <a:r>
              <a:rPr lang="en-US" dirty="0" smtClean="0"/>
              <a:t> </a:t>
            </a:r>
            <a:r>
              <a:rPr lang="en-US" dirty="0"/>
              <a:t>import</a:t>
            </a:r>
            <a:r>
              <a:rPr lang="en-US" dirty="0" smtClean="0"/>
              <a:t> </a:t>
            </a:r>
            <a:r>
              <a:rPr lang="en-US" dirty="0"/>
              <a:t>(generic-</a:t>
            </a:r>
            <a:r>
              <a:rPr lang="en-US" dirty="0" err="1" smtClean="0"/>
              <a:t>args</a:t>
            </a:r>
            <a:r>
              <a:rPr lang="en-US" dirty="0"/>
              <a:t>)</a:t>
            </a:r>
            <a:r>
              <a:rPr lang="en-US" dirty="0" smtClean="0"/>
              <a:t> </a:t>
            </a:r>
            <a:r>
              <a:rPr lang="en-US" dirty="0"/>
              <a:t>(import-</a:t>
            </a:r>
            <a:r>
              <a:rPr lang="en-US" dirty="0" err="1" smtClean="0"/>
              <a:t>args</a:t>
            </a:r>
            <a:r>
              <a:rPr lang="en-US" dirty="0"/>
              <a:t>)</a:t>
            </a:r>
            <a:r>
              <a:rPr lang="en-US" dirty="0" smtClean="0"/>
              <a:t> $ </a:t>
            </a:r>
            <a:r>
              <a:rPr lang="en-US" dirty="0" err="1" smtClean="0"/>
              <a:t>sqoop</a:t>
            </a:r>
            <a:r>
              <a:rPr lang="en-US" dirty="0"/>
              <a:t>-import</a:t>
            </a:r>
            <a:r>
              <a:rPr lang="en-US" dirty="0" smtClean="0"/>
              <a:t> </a:t>
            </a:r>
            <a:r>
              <a:rPr lang="en-US" dirty="0"/>
              <a:t>(generic-</a:t>
            </a:r>
            <a:r>
              <a:rPr lang="en-US" dirty="0" err="1" smtClean="0"/>
              <a:t>args</a:t>
            </a:r>
            <a:r>
              <a:rPr lang="en-US" dirty="0"/>
              <a:t>)</a:t>
            </a:r>
            <a:r>
              <a:rPr lang="en-US" dirty="0" smtClean="0"/>
              <a:t> </a:t>
            </a:r>
            <a:r>
              <a:rPr lang="en-US" dirty="0"/>
              <a:t>(import-</a:t>
            </a:r>
            <a:r>
              <a:rPr lang="en-US" dirty="0" err="1" smtClean="0"/>
              <a:t>args</a:t>
            </a:r>
            <a:r>
              <a:rPr lang="en-US" dirty="0"/>
              <a:t>)</a:t>
            </a:r>
          </a:p>
        </p:txBody>
      </p:sp>
      <p:sp>
        <p:nvSpPr>
          <p:cNvPr id="2" name="Title 1"/>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LOAD DATA INFILE '/home/training/Desktop/data.csv' INTO TABLE survey FIELDS TERMINATED BY ',' ENCLOSED BY '"' LINES TERMINATED BY '\n' IGNORE 1 LINES ;</a:t>
            </a:r>
            <a:endParaRPr lang="en-US" dirty="0"/>
          </a:p>
        </p:txBody>
      </p:sp>
      <p:sp>
        <p:nvSpPr>
          <p:cNvPr id="2" name="Title 1"/>
          <p:cNvSpPr>
            <a:spLocks noGrp="1"/>
          </p:cNvSpPr>
          <p:nvPr>
            <p:ph type="title"/>
          </p:nvPr>
        </p:nvSpPr>
        <p:spPr/>
        <p:txBody>
          <a:bodyPr>
            <a:normAutofit fontScale="90000"/>
          </a:bodyPr>
          <a:lstStyle/>
          <a:p>
            <a:r>
              <a:rPr lang="en-US" dirty="0" smtClean="0"/>
              <a:t> Load data in table from Dataset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12637</TotalTime>
  <Words>1100</Words>
  <Application>Microsoft Office PowerPoint</Application>
  <PresentationFormat>On-screen Show (4:3)</PresentationFormat>
  <Paragraphs>118</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SQOOP</vt:lpstr>
      <vt:lpstr>SQOOP</vt:lpstr>
      <vt:lpstr>Slide 3</vt:lpstr>
      <vt:lpstr>Where is Sqoop used? </vt:lpstr>
      <vt:lpstr> Features of Sqoop </vt:lpstr>
      <vt:lpstr>Flume vs Sqoop </vt:lpstr>
      <vt:lpstr>Slide 7</vt:lpstr>
      <vt:lpstr>Slide 8</vt:lpstr>
      <vt:lpstr> Load data in table from Dataset </vt:lpstr>
      <vt:lpstr>TO import</vt:lpstr>
      <vt:lpstr>For import all  tables</vt:lpstr>
      <vt:lpstr>Retrieving list of Databases available in MySQL from SQOOP</vt:lpstr>
      <vt:lpstr>Slide 13</vt:lpstr>
      <vt:lpstr>Slide 14</vt:lpstr>
      <vt:lpstr>Slide 15</vt:lpstr>
      <vt:lpstr>Slide 16</vt:lpstr>
      <vt:lpstr>Slide 17</vt:lpstr>
      <vt:lpstr>Import Data From MySQL to Hive </vt:lpstr>
      <vt:lpstr>Slide 19</vt:lpstr>
      <vt:lpstr>Slide 20</vt:lpstr>
      <vt:lpstr>TO VERFY DATA</vt:lpstr>
      <vt:lpstr>Slide 22</vt:lpstr>
      <vt:lpstr>Slide 23</vt:lpstr>
      <vt:lpstr>Slide 24</vt:lpstr>
    </vt:vector>
  </TitlesOfParts>
  <Company>HEAVEN KILLERS RELEASE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ARSH</dc:creator>
  <cp:lastModifiedBy>Rajinder Singh</cp:lastModifiedBy>
  <cp:revision>158</cp:revision>
  <dcterms:created xsi:type="dcterms:W3CDTF">2017-03-14T16:34:36Z</dcterms:created>
  <dcterms:modified xsi:type="dcterms:W3CDTF">2020-03-11T05:38:51Z</dcterms:modified>
</cp:coreProperties>
</file>