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65" r:id="rId4"/>
    <p:sldId id="259" r:id="rId5"/>
    <p:sldId id="269" r:id="rId6"/>
    <p:sldId id="268" r:id="rId7"/>
    <p:sldId id="270" r:id="rId8"/>
    <p:sldId id="263" r:id="rId9"/>
    <p:sldId id="25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 autoAdjust="0"/>
    <p:restoredTop sz="91680" autoAdjust="0"/>
  </p:normalViewPr>
  <p:slideViewPr>
    <p:cSldViewPr snapToGrid="0" snapToObjects="1">
      <p:cViewPr varScale="1">
        <p:scale>
          <a:sx n="104" d="100"/>
          <a:sy n="104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1538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WDI_ATL_3_Project 2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16296"/>
            <a:ext cx="6400800" cy="1309255"/>
          </a:xfrm>
        </p:spPr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Community Tennis Club 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Mobile-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entric Website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69220" y="2616977"/>
            <a:ext cx="5002391" cy="830997"/>
            <a:chOff x="2069220" y="2616977"/>
            <a:chExt cx="5002391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2069220" y="2616977"/>
              <a:ext cx="5002391" cy="83099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flat" dir="tl">
                <a:rot lat="0" lon="0" rev="6600000"/>
              </a:lightRig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n w="1905"/>
                  <a:solidFill>
                    <a:srgbClr val="0000FF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Menlo Regular"/>
                  <a:cs typeface="Menlo Regular"/>
                </a:rPr>
                <a:t>Tennis  Gr up</a:t>
              </a:r>
              <a:endParaRPr lang="en-US" sz="4800" dirty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enlo Regular"/>
                <a:cs typeface="Menlo Regular"/>
              </a:endParaRPr>
            </a:p>
          </p:txBody>
        </p:sp>
        <p:pic>
          <p:nvPicPr>
            <p:cNvPr id="6" name="Picture 5" descr="tennisball_blu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791789" y="2906962"/>
              <a:ext cx="416270" cy="416270"/>
            </a:xfrm>
            <a:prstGeom prst="rect">
              <a:avLst/>
            </a:prstGeom>
          </p:spPr>
        </p:pic>
        <p:pic>
          <p:nvPicPr>
            <p:cNvPr id="7" name="Picture 6" descr="t_rack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350" y="2616977"/>
              <a:ext cx="851054" cy="775405"/>
            </a:xfrm>
            <a:prstGeom prst="rect">
              <a:avLst/>
            </a:prstGeom>
          </p:spPr>
        </p:pic>
      </p:grpSp>
      <p:sp>
        <p:nvSpPr>
          <p:cNvPr id="10" name="Title 1"/>
          <p:cNvSpPr txBox="1">
            <a:spLocks/>
          </p:cNvSpPr>
          <p:nvPr/>
        </p:nvSpPr>
        <p:spPr>
          <a:xfrm>
            <a:off x="685800" y="463248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June 15, 2015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9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Profile</a:t>
            </a:r>
            <a:endParaRPr lang="en-US" dirty="0"/>
          </a:p>
        </p:txBody>
      </p:sp>
      <p:pic>
        <p:nvPicPr>
          <p:cNvPr id="10" name="Picture 9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1" y="1499160"/>
            <a:ext cx="5333463" cy="425275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211454" y="1624926"/>
            <a:ext cx="2200656" cy="4126992"/>
            <a:chOff x="0" y="1703432"/>
            <a:chExt cx="2200656" cy="4126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59511"/>
            <a:stretch/>
          </p:blipFill>
          <p:spPr>
            <a:xfrm>
              <a:off x="245802" y="2493821"/>
              <a:ext cx="1728472" cy="2987255"/>
            </a:xfrm>
            <a:prstGeom prst="rect">
              <a:avLst/>
            </a:prstGeom>
          </p:spPr>
        </p:pic>
        <p:pic>
          <p:nvPicPr>
            <p:cNvPr id="6" name="Picture 5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3432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43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2212" y="8711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13" idx="2"/>
          </p:cNvCxnSpPr>
          <p:nvPr/>
        </p:nvCxnSpPr>
        <p:spPr>
          <a:xfrm flipH="1">
            <a:off x="7809823" y="3158249"/>
            <a:ext cx="2130" cy="418217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127786" y="5926756"/>
            <a:ext cx="3801919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061053" y="3707025"/>
            <a:ext cx="594131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061053" y="2753757"/>
            <a:ext cx="0" cy="953268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27786" y="2761792"/>
            <a:ext cx="933267" cy="12983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29705" y="902913"/>
            <a:ext cx="0" cy="5023843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ERB Models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7" descr="table_grou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2" y="4349243"/>
            <a:ext cx="1742324" cy="1669905"/>
          </a:xfrm>
          <a:prstGeom prst="rect">
            <a:avLst/>
          </a:prstGeom>
        </p:spPr>
      </p:pic>
      <p:pic>
        <p:nvPicPr>
          <p:cNvPr id="9" name="Picture 8" descr="table_loca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" y="1095862"/>
            <a:ext cx="1806223" cy="984051"/>
          </a:xfrm>
          <a:prstGeom prst="rect">
            <a:avLst/>
          </a:prstGeom>
        </p:spPr>
      </p:pic>
      <p:pic>
        <p:nvPicPr>
          <p:cNvPr id="10" name="Picture 9" descr="table_match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2" y="2534602"/>
            <a:ext cx="1742324" cy="1571926"/>
          </a:xfrm>
          <a:prstGeom prst="rect">
            <a:avLst/>
          </a:prstGeom>
        </p:spPr>
      </p:pic>
      <p:pic>
        <p:nvPicPr>
          <p:cNvPr id="11" name="Picture 10" descr="table_playermatch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84" y="2913999"/>
            <a:ext cx="1801963" cy="1158709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5457147" y="3659157"/>
            <a:ext cx="1321197" cy="358428"/>
            <a:chOff x="-3068838" y="3887562"/>
            <a:chExt cx="1735322" cy="358428"/>
          </a:xfrm>
        </p:grpSpPr>
        <p:cxnSp>
          <p:nvCxnSpPr>
            <p:cNvPr id="68" name="Straight Connector 67"/>
            <p:cNvCxnSpPr>
              <a:endCxn id="74" idx="0"/>
            </p:cNvCxnSpPr>
            <p:nvPr/>
          </p:nvCxnSpPr>
          <p:spPr>
            <a:xfrm flipV="1">
              <a:off x="-3068838" y="4066776"/>
              <a:ext cx="1395691" cy="1154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-1673147" y="3887562"/>
              <a:ext cx="339631" cy="358428"/>
              <a:chOff x="6254275" y="1666288"/>
              <a:chExt cx="339631" cy="358428"/>
            </a:xfrm>
          </p:grpSpPr>
          <p:cxnSp>
            <p:nvCxnSpPr>
              <p:cNvPr id="72" name="Straight Connector 71"/>
              <p:cNvCxnSpPr>
                <a:endCxn id="74" idx="0"/>
              </p:cNvCxnSpPr>
              <p:nvPr/>
            </p:nvCxnSpPr>
            <p:spPr>
              <a:xfrm flipH="1">
                <a:off x="6254275" y="1845501"/>
                <a:ext cx="339631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Isosceles Triangle 73"/>
              <p:cNvSpPr/>
              <p:nvPr/>
            </p:nvSpPr>
            <p:spPr>
              <a:xfrm rot="16200000" flipH="1">
                <a:off x="6244877" y="1675686"/>
                <a:ext cx="358428" cy="339631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pic>
        <p:nvPicPr>
          <p:cNvPr id="12" name="Picture 11" descr="table_play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32" y="3576466"/>
            <a:ext cx="2087381" cy="3075692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5929705" y="720562"/>
            <a:ext cx="850497" cy="358428"/>
            <a:chOff x="-2448158" y="3887562"/>
            <a:chExt cx="1114642" cy="358428"/>
          </a:xfrm>
        </p:grpSpPr>
        <p:cxnSp>
          <p:nvCxnSpPr>
            <p:cNvPr id="77" name="Straight Connector 76"/>
            <p:cNvCxnSpPr>
              <a:endCxn id="80" idx="0"/>
            </p:cNvCxnSpPr>
            <p:nvPr/>
          </p:nvCxnSpPr>
          <p:spPr>
            <a:xfrm flipV="1">
              <a:off x="-2448158" y="4066776"/>
              <a:ext cx="775012" cy="1154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-1673147" y="3887562"/>
              <a:ext cx="339631" cy="358428"/>
              <a:chOff x="6254275" y="1666288"/>
              <a:chExt cx="339631" cy="358428"/>
            </a:xfrm>
          </p:grpSpPr>
          <p:cxnSp>
            <p:nvCxnSpPr>
              <p:cNvPr id="79" name="Straight Connector 78"/>
              <p:cNvCxnSpPr>
                <a:endCxn id="80" idx="0"/>
              </p:cNvCxnSpPr>
              <p:nvPr/>
            </p:nvCxnSpPr>
            <p:spPr>
              <a:xfrm flipH="1">
                <a:off x="6254275" y="1845501"/>
                <a:ext cx="339631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Isosceles Triangle 79"/>
              <p:cNvSpPr/>
              <p:nvPr/>
            </p:nvSpPr>
            <p:spPr>
              <a:xfrm rot="16200000" flipH="1">
                <a:off x="6244877" y="1675686"/>
                <a:ext cx="358428" cy="339631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pic>
        <p:nvPicPr>
          <p:cNvPr id="13" name="Picture 12" descr="table_user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32" y="632092"/>
            <a:ext cx="2091641" cy="25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4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12705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Group Roster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5162" y="1280046"/>
            <a:ext cx="7073599" cy="4581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45" y="1157672"/>
            <a:ext cx="6832347" cy="4715815"/>
          </a:xfrm>
          <a:prstGeom prst="rect">
            <a:avLst/>
          </a:prstGeom>
        </p:spPr>
      </p:pic>
      <p:pic>
        <p:nvPicPr>
          <p:cNvPr id="14" name="Picture 13" descr="moni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7" y="919529"/>
            <a:ext cx="7169715" cy="516226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214113" y="2276672"/>
            <a:ext cx="2433783" cy="4410374"/>
            <a:chOff x="9242771" y="134321"/>
            <a:chExt cx="2433783" cy="4410374"/>
          </a:xfrm>
        </p:grpSpPr>
        <p:sp>
          <p:nvSpPr>
            <p:cNvPr id="13" name="Rectangle 12"/>
            <p:cNvSpPr/>
            <p:nvPr/>
          </p:nvSpPr>
          <p:spPr>
            <a:xfrm>
              <a:off x="9514966" y="705358"/>
              <a:ext cx="1861307" cy="34708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b="16357"/>
            <a:stretch/>
          </p:blipFill>
          <p:spPr>
            <a:xfrm>
              <a:off x="9514966" y="864101"/>
              <a:ext cx="1861307" cy="3080050"/>
            </a:xfrm>
            <a:prstGeom prst="rect">
              <a:avLst/>
            </a:prstGeom>
          </p:spPr>
        </p:pic>
        <p:pic>
          <p:nvPicPr>
            <p:cNvPr id="18" name="Picture 17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2771" y="134321"/>
              <a:ext cx="2433783" cy="4410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88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93833" y="2627504"/>
            <a:ext cx="1494674" cy="3336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Profile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40350" y="1001303"/>
            <a:ext cx="7230647" cy="5035792"/>
            <a:chOff x="-2540879" y="0"/>
            <a:chExt cx="7244915" cy="479157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454991" y="224740"/>
              <a:ext cx="7089734" cy="4415437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40879" y="0"/>
              <a:ext cx="7244915" cy="479157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613132" y="2484943"/>
            <a:ext cx="2200656" cy="4126992"/>
            <a:chOff x="6774786" y="519135"/>
            <a:chExt cx="2200656" cy="412699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13037" r="51438"/>
            <a:stretch/>
          </p:blipFill>
          <p:spPr>
            <a:xfrm>
              <a:off x="7022103" y="1196677"/>
              <a:ext cx="1664697" cy="2918428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4786" y="519135"/>
              <a:ext cx="2200656" cy="412699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r="86768" b="92299"/>
            <a:stretch/>
          </p:blipFill>
          <p:spPr>
            <a:xfrm>
              <a:off x="8066743" y="1196677"/>
              <a:ext cx="620058" cy="224740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8349726" y="1234169"/>
              <a:ext cx="183186" cy="126193"/>
              <a:chOff x="9778571" y="2912342"/>
              <a:chExt cx="183186" cy="12619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9778571" y="2912342"/>
                <a:ext cx="183186" cy="0"/>
              </a:xfrm>
              <a:prstGeom prst="line">
                <a:avLst/>
              </a:prstGeom>
              <a:ln w="19050" cmpd="sng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778571" y="3038535"/>
                <a:ext cx="183186" cy="0"/>
              </a:xfrm>
              <a:prstGeom prst="line">
                <a:avLst/>
              </a:prstGeom>
              <a:ln w="19050" cmpd="sng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9778571" y="2975259"/>
                <a:ext cx="183186" cy="0"/>
              </a:xfrm>
              <a:prstGeom prst="line">
                <a:avLst/>
              </a:prstGeom>
              <a:ln w="19050" cmpd="sng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356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3366FF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Match Location Search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6909" y="1090344"/>
            <a:ext cx="6897255" cy="5011158"/>
            <a:chOff x="-1951932" y="357684"/>
            <a:chExt cx="6897255" cy="50111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0464" r="10345"/>
            <a:stretch/>
          </p:blipFill>
          <p:spPr>
            <a:xfrm>
              <a:off x="-1783004" y="595058"/>
              <a:ext cx="6631309" cy="4521350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51932" y="357684"/>
              <a:ext cx="6897255" cy="501115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465934" y="2319877"/>
            <a:ext cx="2382424" cy="4377339"/>
            <a:chOff x="7965000" y="2409131"/>
            <a:chExt cx="2382424" cy="4377339"/>
          </a:xfrm>
        </p:grpSpPr>
        <p:sp>
          <p:nvSpPr>
            <p:cNvPr id="19" name="Rectangle 18"/>
            <p:cNvSpPr/>
            <p:nvPr/>
          </p:nvSpPr>
          <p:spPr>
            <a:xfrm>
              <a:off x="8255000" y="3105301"/>
              <a:ext cx="1778000" cy="3430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5001" y="3129723"/>
              <a:ext cx="1777999" cy="3471541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000" y="2409131"/>
              <a:ext cx="2382424" cy="4377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Calendar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560" y="1373691"/>
            <a:ext cx="6897255" cy="4849303"/>
            <a:chOff x="445655" y="657877"/>
            <a:chExt cx="6897255" cy="4849303"/>
          </a:xfrm>
        </p:grpSpPr>
        <p:sp>
          <p:nvSpPr>
            <p:cNvPr id="4" name="Rectangle 3"/>
            <p:cNvSpPr/>
            <p:nvPr/>
          </p:nvSpPr>
          <p:spPr>
            <a:xfrm>
              <a:off x="5135560" y="2444757"/>
              <a:ext cx="1508125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desk_calenda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37" y="657877"/>
              <a:ext cx="6661720" cy="4668335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5" y="659991"/>
              <a:ext cx="6897255" cy="484718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496584" y="2451965"/>
            <a:ext cx="2294121" cy="4216970"/>
            <a:chOff x="7404060" y="782212"/>
            <a:chExt cx="2294121" cy="4216970"/>
          </a:xfrm>
        </p:grpSpPr>
        <p:pic>
          <p:nvPicPr>
            <p:cNvPr id="14" name="Picture 13" descr="desk_calendar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93" t="4730" b="9789"/>
            <a:stretch/>
          </p:blipFill>
          <p:spPr>
            <a:xfrm>
              <a:off x="7656631" y="1431636"/>
              <a:ext cx="1769078" cy="3013364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060" y="782212"/>
              <a:ext cx="2294121" cy="4216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03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2212" y="8711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0607400" y="4702637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361308" y="1384932"/>
            <a:ext cx="0" cy="3024641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0607400" y="5333779"/>
            <a:ext cx="1050108" cy="358428"/>
            <a:chOff x="-2383624" y="3887562"/>
            <a:chExt cx="1050108" cy="358428"/>
          </a:xfrm>
        </p:grpSpPr>
        <p:cxnSp>
          <p:nvCxnSpPr>
            <p:cNvPr id="31" name="Straight Connector 30"/>
            <p:cNvCxnSpPr>
              <a:endCxn id="34" idx="0"/>
            </p:cNvCxnSpPr>
            <p:nvPr/>
          </p:nvCxnSpPr>
          <p:spPr>
            <a:xfrm flipV="1">
              <a:off x="-2383624" y="4066776"/>
              <a:ext cx="710478" cy="1154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-1673147" y="3887562"/>
              <a:ext cx="339631" cy="358428"/>
              <a:chOff x="6254275" y="1666288"/>
              <a:chExt cx="339631" cy="358428"/>
            </a:xfrm>
          </p:grpSpPr>
          <p:cxnSp>
            <p:nvCxnSpPr>
              <p:cNvPr id="33" name="Straight Connector 32"/>
              <p:cNvCxnSpPr>
                <a:endCxn id="34" idx="0"/>
              </p:cNvCxnSpPr>
              <p:nvPr/>
            </p:nvCxnSpPr>
            <p:spPr>
              <a:xfrm flipH="1">
                <a:off x="6254275" y="1845501"/>
                <a:ext cx="339631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sosceles Triangle 33"/>
              <p:cNvSpPr/>
              <p:nvPr/>
            </p:nvSpPr>
            <p:spPr>
              <a:xfrm rot="16200000" flipH="1">
                <a:off x="6244877" y="1675686"/>
                <a:ext cx="358428" cy="339631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9636404" y="5345990"/>
            <a:ext cx="970996" cy="358428"/>
            <a:chOff x="-2644143" y="5625474"/>
            <a:chExt cx="970996" cy="358428"/>
          </a:xfrm>
        </p:grpSpPr>
        <p:grpSp>
          <p:nvGrpSpPr>
            <p:cNvPr id="36" name="Group 35"/>
            <p:cNvGrpSpPr/>
            <p:nvPr/>
          </p:nvGrpSpPr>
          <p:grpSpPr>
            <a:xfrm>
              <a:off x="-2644143" y="5625474"/>
              <a:ext cx="293526" cy="358428"/>
              <a:chOff x="2704868" y="1666287"/>
              <a:chExt cx="293526" cy="358428"/>
            </a:xfrm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704868" y="1845501"/>
                <a:ext cx="29352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Isosceles Triangle 38"/>
              <p:cNvSpPr/>
              <p:nvPr/>
            </p:nvSpPr>
            <p:spPr>
              <a:xfrm rot="5400000">
                <a:off x="2672417" y="1698738"/>
                <a:ext cx="358428" cy="293526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37" name="Straight Connector 36"/>
            <p:cNvCxnSpPr>
              <a:stCxn id="39" idx="0"/>
            </p:cNvCxnSpPr>
            <p:nvPr/>
          </p:nvCxnSpPr>
          <p:spPr>
            <a:xfrm>
              <a:off x="-2350617" y="5804688"/>
              <a:ext cx="677470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 flipV="1">
            <a:off x="9636404" y="6301951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801271" y="997879"/>
            <a:ext cx="793813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799105" y="1025023"/>
            <a:ext cx="0" cy="274432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964788" y="1299455"/>
            <a:ext cx="834317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0601948" y="210597"/>
            <a:ext cx="1114642" cy="358428"/>
            <a:chOff x="-2448158" y="3887562"/>
            <a:chExt cx="1114642" cy="358428"/>
          </a:xfrm>
        </p:grpSpPr>
        <p:cxnSp>
          <p:nvCxnSpPr>
            <p:cNvPr id="52" name="Straight Connector 51"/>
            <p:cNvCxnSpPr>
              <a:endCxn id="55" idx="0"/>
            </p:cNvCxnSpPr>
            <p:nvPr/>
          </p:nvCxnSpPr>
          <p:spPr>
            <a:xfrm flipV="1">
              <a:off x="-2448158" y="4066776"/>
              <a:ext cx="775012" cy="1154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-1673147" y="3887562"/>
              <a:ext cx="339631" cy="358428"/>
              <a:chOff x="6254275" y="1666288"/>
              <a:chExt cx="339631" cy="358428"/>
            </a:xfrm>
          </p:grpSpPr>
          <p:cxnSp>
            <p:nvCxnSpPr>
              <p:cNvPr id="54" name="Straight Connector 53"/>
              <p:cNvCxnSpPr>
                <a:endCxn id="55" idx="0"/>
              </p:cNvCxnSpPr>
              <p:nvPr/>
            </p:nvCxnSpPr>
            <p:spPr>
              <a:xfrm flipH="1">
                <a:off x="6254275" y="1845501"/>
                <a:ext cx="339631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Isosceles Triangle 54"/>
              <p:cNvSpPr/>
              <p:nvPr/>
            </p:nvSpPr>
            <p:spPr>
              <a:xfrm rot="16200000" flipH="1">
                <a:off x="6244877" y="1675686"/>
                <a:ext cx="358428" cy="339631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 flipV="1">
            <a:off x="9979786" y="2902455"/>
            <a:ext cx="886617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889172" y="1872022"/>
            <a:ext cx="0" cy="1041977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979786" y="2753757"/>
            <a:ext cx="1721416" cy="8035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701202" y="2479325"/>
            <a:ext cx="15388" cy="274432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716590" y="2479325"/>
            <a:ext cx="531731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9979786" y="3018222"/>
            <a:ext cx="1076523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1056309" y="3018222"/>
            <a:ext cx="0" cy="1421485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ERB Models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06673"/>
              </p:ext>
            </p:extLst>
          </p:nvPr>
        </p:nvGraphicFramePr>
        <p:xfrm>
          <a:off x="12212" y="1005333"/>
          <a:ext cx="2489200" cy="2222499"/>
        </p:xfrm>
        <a:graphic>
          <a:graphicData uri="http://schemas.openxmlformats.org/drawingml/2006/table">
            <a:tbl>
              <a:tblPr/>
              <a:tblGrid>
                <a:gridCol w="254000"/>
                <a:gridCol w="1282700"/>
                <a:gridCol w="952500"/>
              </a:tblGrid>
              <a:tr h="2667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match_loc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match_note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t.text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match_opp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match_outcome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match_score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user_id</a:t>
                      </a:r>
                      <a:endParaRPr lang="en-US" sz="12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2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87984"/>
              </p:ext>
            </p:extLst>
          </p:nvPr>
        </p:nvGraphicFramePr>
        <p:xfrm>
          <a:off x="2643509" y="997879"/>
          <a:ext cx="2489200" cy="2346959"/>
        </p:xfrm>
        <a:graphic>
          <a:graphicData uri="http://schemas.openxmlformats.org/drawingml/2006/table">
            <a:tbl>
              <a:tblPr/>
              <a:tblGrid>
                <a:gridCol w="254000"/>
                <a:gridCol w="1282700"/>
                <a:gridCol w="952500"/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group_name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season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skill_level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age_category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roster_max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group_record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group_captain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user_id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2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76086"/>
              </p:ext>
            </p:extLst>
          </p:nvPr>
        </p:nvGraphicFramePr>
        <p:xfrm>
          <a:off x="12212" y="3591693"/>
          <a:ext cx="2578100" cy="1635759"/>
        </p:xfrm>
        <a:graphic>
          <a:graphicData uri="http://schemas.openxmlformats.org/drawingml/2006/table">
            <a:tbl>
              <a:tblPr/>
              <a:tblGrid>
                <a:gridCol w="254000"/>
                <a:gridCol w="1371600"/>
                <a:gridCol w="952500"/>
              </a:tblGrid>
              <a:tr h="2667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PLAYERMATCHES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playermatches_id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user_id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location_id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200" b="1" i="0" u="none" strike="noStrike" dirty="0">
                        <a:solidFill>
                          <a:srgbClr val="660066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69015"/>
              </p:ext>
            </p:extLst>
          </p:nvPr>
        </p:nvGraphicFramePr>
        <p:xfrm>
          <a:off x="2818880" y="3591693"/>
          <a:ext cx="2578100" cy="1369059"/>
        </p:xfrm>
        <a:graphic>
          <a:graphicData uri="http://schemas.openxmlformats.org/drawingml/2006/table">
            <a:tbl>
              <a:tblPr/>
              <a:tblGrid>
                <a:gridCol w="254000"/>
                <a:gridCol w="1371600"/>
                <a:gridCol w="952500"/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LOCATIONS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location_id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address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latitude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t.float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longitude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t.float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t.datetime</a:t>
                      </a:r>
                      <a:endParaRPr lang="en-US" sz="1200" b="0" i="0" u="none" strike="noStrike" dirty="0">
                        <a:solidFill>
                          <a:srgbClr val="660066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5018"/>
              </p:ext>
            </p:extLst>
          </p:nvPr>
        </p:nvGraphicFramePr>
        <p:xfrm>
          <a:off x="5546645" y="966012"/>
          <a:ext cx="2984500" cy="3591559"/>
        </p:xfrm>
        <a:graphic>
          <a:graphicData uri="http://schemas.openxmlformats.org/drawingml/2006/table">
            <a:tbl>
              <a:tblPr/>
              <a:tblGrid>
                <a:gridCol w="254000"/>
                <a:gridCol w="1778000"/>
                <a:gridCol w="952500"/>
              </a:tblGrid>
              <a:tr h="2667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USERS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user_id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encrypted_password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reset_password_token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reset_password_sent_at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remember_created_at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sign_in_count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current_sign_in_at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last_sign_in_at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current_sign_in_ip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t.inet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last_sign_in_ip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t.inet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confirmation_token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confirmed_at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confirmation_sent_at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unconfirmed_email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66277"/>
              </p:ext>
            </p:extLst>
          </p:nvPr>
        </p:nvGraphicFramePr>
        <p:xfrm>
          <a:off x="-2984500" y="1382719"/>
          <a:ext cx="2984500" cy="4373879"/>
        </p:xfrm>
        <a:graphic>
          <a:graphicData uri="http://schemas.openxmlformats.org/drawingml/2006/table">
            <a:tbl>
              <a:tblPr/>
              <a:tblGrid>
                <a:gridCol w="254000"/>
                <a:gridCol w="1778000"/>
                <a:gridCol w="952500"/>
              </a:tblGrid>
              <a:tr h="2667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PLAYERS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player_id</a:t>
                      </a:r>
                      <a:endParaRPr lang="en-US" sz="1200" b="1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last_name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photo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team_name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role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age_category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skill_level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wins_player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losses_player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wins_group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losses_group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phone_num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phone_type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email_type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day_pref1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time_pref1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day_pref2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time_pref2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69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esk_calend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" y="619161"/>
            <a:ext cx="8340436" cy="61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5" y="796727"/>
            <a:ext cx="8401175" cy="58714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00272" y="2343727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0272" y="3096490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00272" y="386079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0272" y="462510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0272" y="5377873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00272" y="6146326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2671" y="5802271"/>
            <a:ext cx="1233056" cy="6978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6" y="5712216"/>
            <a:ext cx="11557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625" y="1062182"/>
            <a:ext cx="8401175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Team Address Book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5625" y="796727"/>
            <a:ext cx="8401175" cy="5871453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9090</TotalTime>
  <Words>198</Words>
  <Application>Microsoft Macintosh PowerPoint</Application>
  <PresentationFormat>On-screen Show (4:3)</PresentationFormat>
  <Paragraphs>236</Paragraphs>
  <Slides>10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WDI_ATL_3_Project 2</vt:lpstr>
      <vt:lpstr>ERB Models</vt:lpstr>
      <vt:lpstr>PowerPoint Presentation</vt:lpstr>
      <vt:lpstr>Profile View</vt:lpstr>
      <vt:lpstr>Match Location Search</vt:lpstr>
      <vt:lpstr>Calendar View</vt:lpstr>
      <vt:lpstr>ERB Models</vt:lpstr>
      <vt:lpstr>PowerPoint Presentation</vt:lpstr>
      <vt:lpstr>Player Dashboard</vt:lpstr>
      <vt:lpstr>Player Profile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White</dc:creator>
  <cp:lastModifiedBy>Jeff White</cp:lastModifiedBy>
  <cp:revision>61</cp:revision>
  <dcterms:created xsi:type="dcterms:W3CDTF">2015-06-02T19:27:37Z</dcterms:created>
  <dcterms:modified xsi:type="dcterms:W3CDTF">2015-06-15T14:35:43Z</dcterms:modified>
</cp:coreProperties>
</file>