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5" r:id="rId4"/>
    <p:sldId id="259" r:id="rId5"/>
    <p:sldId id="269" r:id="rId6"/>
    <p:sldId id="268" r:id="rId7"/>
    <p:sldId id="263" r:id="rId8"/>
    <p:sldId id="257" r:id="rId9"/>
    <p:sldId id="258" r:id="rId10"/>
    <p:sldId id="267" r:id="rId11"/>
    <p:sldId id="262" r:id="rId12"/>
    <p:sldId id="266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FF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1" autoAdjust="0"/>
    <p:restoredTop sz="91680" autoAdjust="0"/>
  </p:normalViewPr>
  <p:slideViewPr>
    <p:cSldViewPr snapToGrid="0" snapToObjects="1">
      <p:cViewPr varScale="1">
        <p:scale>
          <a:sx n="104" d="100"/>
          <a:sy n="104" d="100"/>
        </p:scale>
        <p:origin x="-199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9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4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51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6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4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4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13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3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3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2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5B16-5030-4041-AFCD-B1436462769D}" type="datetimeFigureOut">
              <a:rPr lang="en-US" smtClean="0"/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F5B16-5030-4041-AFCD-B1436462769D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CC927-2C9E-6C4E-AA5E-C1B238510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4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WDI_ATL_3_Project 2</a:t>
            </a:r>
            <a:endParaRPr 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29544"/>
            <a:ext cx="6400800" cy="1309255"/>
          </a:xfrm>
        </p:spPr>
        <p:txBody>
          <a:bodyPr/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Tennis Club Mobile Responsive App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03535" y="3447974"/>
            <a:ext cx="4261203" cy="830997"/>
            <a:chOff x="2203535" y="3447974"/>
            <a:chExt cx="4261203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2203535" y="3447974"/>
              <a:ext cx="4261203" cy="830997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flat" dir="tl">
                <a:rot lat="0" lon="0" rev="6600000"/>
              </a:lightRig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n-US" sz="4800" dirty="0" err="1" smtClean="0">
                  <a:ln w="1905"/>
                  <a:solidFill>
                    <a:srgbClr val="0000FF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Menlo Regular"/>
                  <a:cs typeface="Menlo Regular"/>
                </a:rPr>
                <a:t>TennisGr</a:t>
              </a:r>
              <a:r>
                <a:rPr lang="en-US" sz="4800" dirty="0" smtClean="0">
                  <a:ln w="1905"/>
                  <a:solidFill>
                    <a:srgbClr val="0000FF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Menlo Regular"/>
                  <a:cs typeface="Menlo Regular"/>
                </a:rPr>
                <a:t> up</a:t>
              </a:r>
              <a:endParaRPr lang="en-US" sz="4800" dirty="0">
                <a:ln w="1905"/>
                <a:solidFill>
                  <a:srgbClr val="00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Menlo Regular"/>
                <a:cs typeface="Menlo Regular"/>
              </a:endParaRPr>
            </a:p>
          </p:txBody>
        </p:sp>
        <p:pic>
          <p:nvPicPr>
            <p:cNvPr id="6" name="Picture 5" descr="tennisball_blu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5193363" y="3725748"/>
              <a:ext cx="416270" cy="4162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4590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am_addressboo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726" y="2236463"/>
            <a:ext cx="5819095" cy="409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30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53" r="681" b="1103"/>
          <a:stretch/>
        </p:blipFill>
        <p:spPr>
          <a:xfrm>
            <a:off x="788249" y="905043"/>
            <a:ext cx="7642361" cy="58237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158" y="79572"/>
            <a:ext cx="8229600" cy="6395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Calendar Scheduling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997999" y="1975002"/>
            <a:ext cx="728750" cy="759731"/>
            <a:chOff x="923425" y="1948900"/>
            <a:chExt cx="728750" cy="759731"/>
          </a:xfrm>
        </p:grpSpPr>
        <p:sp>
          <p:nvSpPr>
            <p:cNvPr id="13" name="Rounded Rectangle 1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2074892" y="1975002"/>
            <a:ext cx="728750" cy="759731"/>
            <a:chOff x="923425" y="1948900"/>
            <a:chExt cx="728750" cy="759731"/>
          </a:xfrm>
        </p:grpSpPr>
        <p:sp>
          <p:nvSpPr>
            <p:cNvPr id="16" name="Rounded Rectangle 1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158623" y="1975002"/>
            <a:ext cx="728750" cy="759731"/>
            <a:chOff x="923425" y="1948900"/>
            <a:chExt cx="728750" cy="759731"/>
          </a:xfrm>
        </p:grpSpPr>
        <p:sp>
          <p:nvSpPr>
            <p:cNvPr id="25" name="Rounded Rectangle 2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4240733" y="1975002"/>
            <a:ext cx="728750" cy="759731"/>
            <a:chOff x="923425" y="1948900"/>
            <a:chExt cx="728750" cy="759731"/>
          </a:xfrm>
        </p:grpSpPr>
        <p:sp>
          <p:nvSpPr>
            <p:cNvPr id="34" name="Rounded Rectangle 3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5317626" y="1975002"/>
            <a:ext cx="728750" cy="759731"/>
            <a:chOff x="923425" y="1948900"/>
            <a:chExt cx="728750" cy="759731"/>
          </a:xfrm>
        </p:grpSpPr>
        <p:sp>
          <p:nvSpPr>
            <p:cNvPr id="43" name="Rounded Rectangle 4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6401357" y="1975002"/>
            <a:ext cx="728750" cy="759731"/>
            <a:chOff x="923425" y="1948900"/>
            <a:chExt cx="728750" cy="759731"/>
          </a:xfrm>
        </p:grpSpPr>
        <p:sp>
          <p:nvSpPr>
            <p:cNvPr id="52" name="Rounded Rectangle 51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997999" y="2963336"/>
            <a:ext cx="728750" cy="759731"/>
            <a:chOff x="923425" y="1948900"/>
            <a:chExt cx="728750" cy="759731"/>
          </a:xfrm>
        </p:grpSpPr>
        <p:sp>
          <p:nvSpPr>
            <p:cNvPr id="61" name="Rounded Rectangle 60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2074892" y="2963336"/>
            <a:ext cx="728750" cy="759731"/>
            <a:chOff x="923425" y="1948900"/>
            <a:chExt cx="728750" cy="759731"/>
          </a:xfrm>
        </p:grpSpPr>
        <p:sp>
          <p:nvSpPr>
            <p:cNvPr id="70" name="Rounded Rectangle 69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3158623" y="2963336"/>
            <a:ext cx="728750" cy="759731"/>
            <a:chOff x="923425" y="1948900"/>
            <a:chExt cx="728750" cy="759731"/>
          </a:xfrm>
        </p:grpSpPr>
        <p:sp>
          <p:nvSpPr>
            <p:cNvPr id="79" name="Rounded Rectangle 78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4240733" y="2963336"/>
            <a:ext cx="728750" cy="759731"/>
            <a:chOff x="923425" y="1948900"/>
            <a:chExt cx="728750" cy="759731"/>
          </a:xfrm>
        </p:grpSpPr>
        <p:sp>
          <p:nvSpPr>
            <p:cNvPr id="88" name="Rounded Rectangle 87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5317626" y="2963336"/>
            <a:ext cx="728750" cy="759731"/>
            <a:chOff x="923425" y="1948900"/>
            <a:chExt cx="728750" cy="759731"/>
          </a:xfrm>
        </p:grpSpPr>
        <p:sp>
          <p:nvSpPr>
            <p:cNvPr id="97" name="Rounded Rectangle 96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6401357" y="2963336"/>
            <a:ext cx="728750" cy="759731"/>
            <a:chOff x="923425" y="1948900"/>
            <a:chExt cx="728750" cy="759731"/>
          </a:xfrm>
        </p:grpSpPr>
        <p:sp>
          <p:nvSpPr>
            <p:cNvPr id="106" name="Rounded Rectangle 10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08" name="TextBox 10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995493" y="3951670"/>
            <a:ext cx="728750" cy="759731"/>
            <a:chOff x="923425" y="1948900"/>
            <a:chExt cx="728750" cy="759731"/>
          </a:xfrm>
        </p:grpSpPr>
        <p:sp>
          <p:nvSpPr>
            <p:cNvPr id="115" name="Rounded Rectangle 11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17" name="TextBox 11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3" name="Group 122"/>
          <p:cNvGrpSpPr/>
          <p:nvPr/>
        </p:nvGrpSpPr>
        <p:grpSpPr>
          <a:xfrm>
            <a:off x="2072386" y="3951670"/>
            <a:ext cx="728750" cy="759731"/>
            <a:chOff x="923425" y="1948900"/>
            <a:chExt cx="728750" cy="759731"/>
          </a:xfrm>
        </p:grpSpPr>
        <p:sp>
          <p:nvSpPr>
            <p:cNvPr id="124" name="Rounded Rectangle 12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2" name="Group 131"/>
          <p:cNvGrpSpPr/>
          <p:nvPr/>
        </p:nvGrpSpPr>
        <p:grpSpPr>
          <a:xfrm>
            <a:off x="3156117" y="3951670"/>
            <a:ext cx="728750" cy="759731"/>
            <a:chOff x="923425" y="1948900"/>
            <a:chExt cx="728750" cy="759731"/>
          </a:xfrm>
        </p:grpSpPr>
        <p:sp>
          <p:nvSpPr>
            <p:cNvPr id="133" name="Rounded Rectangle 13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35" name="TextBox 13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41" name="Group 140"/>
          <p:cNvGrpSpPr/>
          <p:nvPr/>
        </p:nvGrpSpPr>
        <p:grpSpPr>
          <a:xfrm>
            <a:off x="4238227" y="3951670"/>
            <a:ext cx="728750" cy="759731"/>
            <a:chOff x="923425" y="1948900"/>
            <a:chExt cx="728750" cy="759731"/>
          </a:xfrm>
        </p:grpSpPr>
        <p:sp>
          <p:nvSpPr>
            <p:cNvPr id="142" name="Rounded Rectangle 141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0" name="Group 149"/>
          <p:cNvGrpSpPr/>
          <p:nvPr/>
        </p:nvGrpSpPr>
        <p:grpSpPr>
          <a:xfrm>
            <a:off x="5315120" y="3951670"/>
            <a:ext cx="728750" cy="759731"/>
            <a:chOff x="923425" y="1948900"/>
            <a:chExt cx="728750" cy="759731"/>
          </a:xfrm>
        </p:grpSpPr>
        <p:sp>
          <p:nvSpPr>
            <p:cNvPr id="151" name="Rounded Rectangle 150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53" name="TextBox 152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9" name="Group 158"/>
          <p:cNvGrpSpPr/>
          <p:nvPr/>
        </p:nvGrpSpPr>
        <p:grpSpPr>
          <a:xfrm>
            <a:off x="6398851" y="3951670"/>
            <a:ext cx="728750" cy="759731"/>
            <a:chOff x="923425" y="1948900"/>
            <a:chExt cx="728750" cy="759731"/>
          </a:xfrm>
        </p:grpSpPr>
        <p:sp>
          <p:nvSpPr>
            <p:cNvPr id="160" name="Rounded Rectangle 159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62" name="TextBox 161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68" name="Group 167"/>
          <p:cNvGrpSpPr/>
          <p:nvPr/>
        </p:nvGrpSpPr>
        <p:grpSpPr>
          <a:xfrm>
            <a:off x="7485091" y="1975002"/>
            <a:ext cx="728750" cy="759731"/>
            <a:chOff x="923425" y="1948900"/>
            <a:chExt cx="728750" cy="759731"/>
          </a:xfrm>
        </p:grpSpPr>
        <p:sp>
          <p:nvSpPr>
            <p:cNvPr id="169" name="Rounded Rectangle 168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71" name="TextBox 170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77" name="Group 176"/>
          <p:cNvGrpSpPr/>
          <p:nvPr/>
        </p:nvGrpSpPr>
        <p:grpSpPr>
          <a:xfrm>
            <a:off x="7485091" y="2963336"/>
            <a:ext cx="728750" cy="759731"/>
            <a:chOff x="923425" y="1948900"/>
            <a:chExt cx="728750" cy="759731"/>
          </a:xfrm>
        </p:grpSpPr>
        <p:sp>
          <p:nvSpPr>
            <p:cNvPr id="178" name="Rounded Rectangle 177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80" name="TextBox 179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6" name="Group 185"/>
          <p:cNvGrpSpPr/>
          <p:nvPr/>
        </p:nvGrpSpPr>
        <p:grpSpPr>
          <a:xfrm>
            <a:off x="7482585" y="3951670"/>
            <a:ext cx="728750" cy="759731"/>
            <a:chOff x="923425" y="1948900"/>
            <a:chExt cx="728750" cy="759731"/>
          </a:xfrm>
        </p:grpSpPr>
        <p:sp>
          <p:nvSpPr>
            <p:cNvPr id="187" name="Rounded Rectangle 186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88" name="Group 187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89" name="TextBox 188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95" name="Group 194"/>
          <p:cNvGrpSpPr/>
          <p:nvPr/>
        </p:nvGrpSpPr>
        <p:grpSpPr>
          <a:xfrm>
            <a:off x="997999" y="4925427"/>
            <a:ext cx="728750" cy="759731"/>
            <a:chOff x="923425" y="1948900"/>
            <a:chExt cx="728750" cy="759731"/>
          </a:xfrm>
        </p:grpSpPr>
        <p:sp>
          <p:nvSpPr>
            <p:cNvPr id="196" name="Rounded Rectangle 19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98" name="TextBox 19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2074892" y="4925427"/>
            <a:ext cx="728750" cy="759731"/>
            <a:chOff x="923425" y="1948900"/>
            <a:chExt cx="728750" cy="759731"/>
          </a:xfrm>
        </p:grpSpPr>
        <p:sp>
          <p:nvSpPr>
            <p:cNvPr id="205" name="Rounded Rectangle 20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06" name="Group 20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07" name="TextBox 20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13" name="Group 212"/>
          <p:cNvGrpSpPr/>
          <p:nvPr/>
        </p:nvGrpSpPr>
        <p:grpSpPr>
          <a:xfrm>
            <a:off x="3158623" y="4925427"/>
            <a:ext cx="728750" cy="759731"/>
            <a:chOff x="923425" y="1948900"/>
            <a:chExt cx="728750" cy="759731"/>
          </a:xfrm>
        </p:grpSpPr>
        <p:sp>
          <p:nvSpPr>
            <p:cNvPr id="214" name="Rounded Rectangle 21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16" name="TextBox 21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22" name="Group 221"/>
          <p:cNvGrpSpPr/>
          <p:nvPr/>
        </p:nvGrpSpPr>
        <p:grpSpPr>
          <a:xfrm>
            <a:off x="4240733" y="4925427"/>
            <a:ext cx="728750" cy="759731"/>
            <a:chOff x="923425" y="1948900"/>
            <a:chExt cx="728750" cy="759731"/>
          </a:xfrm>
        </p:grpSpPr>
        <p:sp>
          <p:nvSpPr>
            <p:cNvPr id="223" name="Rounded Rectangle 22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25" name="TextBox 22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31" name="Group 230"/>
          <p:cNvGrpSpPr/>
          <p:nvPr/>
        </p:nvGrpSpPr>
        <p:grpSpPr>
          <a:xfrm>
            <a:off x="5317626" y="4925427"/>
            <a:ext cx="728750" cy="759731"/>
            <a:chOff x="923425" y="1948900"/>
            <a:chExt cx="728750" cy="759731"/>
          </a:xfrm>
        </p:grpSpPr>
        <p:sp>
          <p:nvSpPr>
            <p:cNvPr id="232" name="Rounded Rectangle 231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34" name="TextBox 23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0" name="Group 239"/>
          <p:cNvGrpSpPr/>
          <p:nvPr/>
        </p:nvGrpSpPr>
        <p:grpSpPr>
          <a:xfrm>
            <a:off x="6401357" y="4925427"/>
            <a:ext cx="728750" cy="759731"/>
            <a:chOff x="923425" y="1948900"/>
            <a:chExt cx="728750" cy="759731"/>
          </a:xfrm>
        </p:grpSpPr>
        <p:sp>
          <p:nvSpPr>
            <p:cNvPr id="241" name="Rounded Rectangle 240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42" name="Group 24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43" name="TextBox 242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9" name="Group 248"/>
          <p:cNvGrpSpPr/>
          <p:nvPr/>
        </p:nvGrpSpPr>
        <p:grpSpPr>
          <a:xfrm>
            <a:off x="995493" y="5913761"/>
            <a:ext cx="728750" cy="759731"/>
            <a:chOff x="923425" y="1948900"/>
            <a:chExt cx="728750" cy="759731"/>
          </a:xfrm>
        </p:grpSpPr>
        <p:sp>
          <p:nvSpPr>
            <p:cNvPr id="250" name="Rounded Rectangle 249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51" name="Group 250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52" name="TextBox 251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58" name="Group 257"/>
          <p:cNvGrpSpPr/>
          <p:nvPr/>
        </p:nvGrpSpPr>
        <p:grpSpPr>
          <a:xfrm>
            <a:off x="2072386" y="5913761"/>
            <a:ext cx="728750" cy="759731"/>
            <a:chOff x="923425" y="1948900"/>
            <a:chExt cx="728750" cy="759731"/>
          </a:xfrm>
        </p:grpSpPr>
        <p:sp>
          <p:nvSpPr>
            <p:cNvPr id="259" name="Rounded Rectangle 258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61" name="TextBox 260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67" name="Group 266"/>
          <p:cNvGrpSpPr/>
          <p:nvPr/>
        </p:nvGrpSpPr>
        <p:grpSpPr>
          <a:xfrm>
            <a:off x="3156117" y="5913761"/>
            <a:ext cx="728750" cy="759731"/>
            <a:chOff x="923425" y="1948900"/>
            <a:chExt cx="728750" cy="759731"/>
          </a:xfrm>
        </p:grpSpPr>
        <p:sp>
          <p:nvSpPr>
            <p:cNvPr id="268" name="Rounded Rectangle 267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69" name="Group 268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70" name="TextBox 269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1" name="TextBox 270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76" name="Group 275"/>
          <p:cNvGrpSpPr/>
          <p:nvPr/>
        </p:nvGrpSpPr>
        <p:grpSpPr>
          <a:xfrm>
            <a:off x="4238227" y="5913761"/>
            <a:ext cx="728750" cy="759731"/>
            <a:chOff x="923425" y="1948900"/>
            <a:chExt cx="728750" cy="759731"/>
          </a:xfrm>
        </p:grpSpPr>
        <p:sp>
          <p:nvSpPr>
            <p:cNvPr id="277" name="Rounded Rectangle 276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78" name="Group 277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79" name="TextBox 278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3" name="TextBox 282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85" name="Group 284"/>
          <p:cNvGrpSpPr/>
          <p:nvPr/>
        </p:nvGrpSpPr>
        <p:grpSpPr>
          <a:xfrm>
            <a:off x="5315120" y="5913761"/>
            <a:ext cx="728750" cy="759731"/>
            <a:chOff x="923425" y="1948900"/>
            <a:chExt cx="728750" cy="759731"/>
          </a:xfrm>
        </p:grpSpPr>
        <p:sp>
          <p:nvSpPr>
            <p:cNvPr id="286" name="Rounded Rectangle 28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87" name="Group 28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88" name="TextBox 28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94" name="Group 293"/>
          <p:cNvGrpSpPr/>
          <p:nvPr/>
        </p:nvGrpSpPr>
        <p:grpSpPr>
          <a:xfrm>
            <a:off x="6398851" y="5913761"/>
            <a:ext cx="728750" cy="759731"/>
            <a:chOff x="923425" y="1948900"/>
            <a:chExt cx="728750" cy="759731"/>
          </a:xfrm>
        </p:grpSpPr>
        <p:sp>
          <p:nvSpPr>
            <p:cNvPr id="295" name="Rounded Rectangle 29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96" name="Group 29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97" name="TextBox 29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TextBox 29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9" name="TextBox 29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2" name="TextBox 30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03" name="Group 302"/>
          <p:cNvGrpSpPr/>
          <p:nvPr/>
        </p:nvGrpSpPr>
        <p:grpSpPr>
          <a:xfrm>
            <a:off x="7485091" y="4925427"/>
            <a:ext cx="728750" cy="759731"/>
            <a:chOff x="923425" y="1948900"/>
            <a:chExt cx="728750" cy="759731"/>
          </a:xfrm>
        </p:grpSpPr>
        <p:sp>
          <p:nvSpPr>
            <p:cNvPr id="304" name="Rounded Rectangle 30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305" name="Group 30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306" name="TextBox 30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7" name="TextBox 30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8" name="TextBox 30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9" name="TextBox 30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0" name="TextBox 30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1" name="TextBox 31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12" name="Group 311"/>
          <p:cNvGrpSpPr/>
          <p:nvPr/>
        </p:nvGrpSpPr>
        <p:grpSpPr>
          <a:xfrm>
            <a:off x="7482585" y="5913761"/>
            <a:ext cx="728750" cy="759731"/>
            <a:chOff x="923425" y="1948900"/>
            <a:chExt cx="728750" cy="759731"/>
          </a:xfrm>
        </p:grpSpPr>
        <p:sp>
          <p:nvSpPr>
            <p:cNvPr id="313" name="Rounded Rectangle 31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314" name="Group 31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315" name="TextBox 31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6" name="TextBox 31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7" name="TextBox 31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8" name="TextBox 31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9" name="TextBox 31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0" name="TextBox 31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21" name="TextBox 320"/>
          <p:cNvSpPr txBox="1"/>
          <p:nvPr/>
        </p:nvSpPr>
        <p:spPr>
          <a:xfrm>
            <a:off x="4462384" y="978043"/>
            <a:ext cx="53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July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2706179" y="170717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3798377" y="170717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876521" y="170717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5965847" y="171260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7072508" y="17095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8151014" y="17095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2718781" y="2712439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3810979" y="2712439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4889123" y="2712439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5978449" y="271787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7085110" y="2714838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8163616" y="2714838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2706179" y="3691105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3798377" y="3691105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4876521" y="3691105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5965847" y="3696538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7072508" y="369350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8151014" y="369350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2718781" y="4682997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3810979" y="4682997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4889123" y="4682997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5978449" y="468843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7085110" y="4685396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8163616" y="4685396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2714646" y="567669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3806844" y="567669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884988" y="567669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5974314" y="568212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0" name="TextBox 349"/>
          <p:cNvSpPr txBox="1"/>
          <p:nvPr/>
        </p:nvSpPr>
        <p:spPr>
          <a:xfrm>
            <a:off x="7080975" y="567909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1" name="TextBox 350"/>
          <p:cNvSpPr txBox="1"/>
          <p:nvPr/>
        </p:nvSpPr>
        <p:spPr>
          <a:xfrm>
            <a:off x="8159481" y="567909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1620819" y="170816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1633421" y="271343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1620819" y="3692098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1633421" y="468399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1629286" y="567768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403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9572"/>
            <a:ext cx="8229600" cy="5783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Player Profile</a:t>
            </a:r>
            <a:endParaRPr lang="en-US" dirty="0"/>
          </a:p>
        </p:txBody>
      </p:sp>
      <p:pic>
        <p:nvPicPr>
          <p:cNvPr id="10" name="Picture 9" descr="team_addressboo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91" y="1499160"/>
            <a:ext cx="5333463" cy="4252758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6211454" y="1624926"/>
            <a:ext cx="2200656" cy="4126992"/>
            <a:chOff x="0" y="1703432"/>
            <a:chExt cx="2200656" cy="412699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r="59511"/>
            <a:stretch/>
          </p:blipFill>
          <p:spPr>
            <a:xfrm>
              <a:off x="245802" y="2493821"/>
              <a:ext cx="1728472" cy="2987255"/>
            </a:xfrm>
            <a:prstGeom prst="rect">
              <a:avLst/>
            </a:prstGeom>
          </p:spPr>
        </p:pic>
        <p:pic>
          <p:nvPicPr>
            <p:cNvPr id="6" name="Picture 5" descr="mobile_templa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03432"/>
              <a:ext cx="2200656" cy="41269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9431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phone_table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7" r="12201" b="3757"/>
          <a:stretch/>
        </p:blipFill>
        <p:spPr>
          <a:xfrm>
            <a:off x="738910" y="1075988"/>
            <a:ext cx="7250546" cy="55972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2091" y="3244273"/>
            <a:ext cx="1604818" cy="2874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55455" y="1417638"/>
            <a:ext cx="4618181" cy="4124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57038" y="1394548"/>
            <a:ext cx="1198418" cy="12955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mobile_templa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91" y="1394548"/>
            <a:ext cx="2200656" cy="41269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27364" y="1547091"/>
            <a:ext cx="7308272" cy="4548909"/>
            <a:chOff x="727364" y="1547091"/>
            <a:chExt cx="7308272" cy="4548909"/>
          </a:xfrm>
        </p:grpSpPr>
        <p:sp>
          <p:nvSpPr>
            <p:cNvPr id="12" name="Rectangle 11"/>
            <p:cNvSpPr/>
            <p:nvPr/>
          </p:nvSpPr>
          <p:spPr>
            <a:xfrm>
              <a:off x="727364" y="1547091"/>
              <a:ext cx="7308272" cy="4548909"/>
            </a:xfrm>
            <a:prstGeom prst="rect">
              <a:avLst/>
            </a:prstGeom>
            <a:solidFill>
              <a:srgbClr val="000000"/>
            </a:soli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00545" y="1751926"/>
              <a:ext cx="6964218" cy="4135582"/>
            </a:xfrm>
            <a:prstGeom prst="rect">
              <a:avLst/>
            </a:prstGeom>
            <a:solidFill>
              <a:schemeClr val="bg1"/>
            </a:solidFill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5110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15" idx="0"/>
          </p:cNvCxnSpPr>
          <p:nvPr/>
        </p:nvCxnSpPr>
        <p:spPr>
          <a:xfrm flipV="1">
            <a:off x="5479264" y="3725933"/>
            <a:ext cx="775012" cy="11544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2704868" y="3708348"/>
            <a:ext cx="293526" cy="358428"/>
            <a:chOff x="2704868" y="1666287"/>
            <a:chExt cx="293526" cy="358428"/>
          </a:xfrm>
        </p:grpSpPr>
        <p:cxnSp>
          <p:nvCxnSpPr>
            <p:cNvPr id="11" name="Straight Connector 10"/>
            <p:cNvCxnSpPr>
              <a:endCxn id="12" idx="0"/>
            </p:cNvCxnSpPr>
            <p:nvPr/>
          </p:nvCxnSpPr>
          <p:spPr>
            <a:xfrm>
              <a:off x="2704868" y="1845501"/>
              <a:ext cx="293526" cy="0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 rot="5400000">
              <a:off x="2672417" y="1698738"/>
              <a:ext cx="358428" cy="293526"/>
            </a:xfrm>
            <a:prstGeom prst="triangl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54275" y="3546719"/>
            <a:ext cx="339631" cy="358428"/>
            <a:chOff x="6254275" y="1666288"/>
            <a:chExt cx="339631" cy="358428"/>
          </a:xfrm>
        </p:grpSpPr>
        <p:cxnSp>
          <p:nvCxnSpPr>
            <p:cNvPr id="14" name="Straight Connector 13"/>
            <p:cNvCxnSpPr>
              <a:endCxn id="15" idx="0"/>
            </p:cNvCxnSpPr>
            <p:nvPr/>
          </p:nvCxnSpPr>
          <p:spPr>
            <a:xfrm flipH="1">
              <a:off x="6254275" y="1845501"/>
              <a:ext cx="339631" cy="0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Isosceles Triangle 14"/>
            <p:cNvSpPr/>
            <p:nvPr/>
          </p:nvSpPr>
          <p:spPr>
            <a:xfrm rot="16200000" flipH="1">
              <a:off x="6244877" y="1675686"/>
              <a:ext cx="358428" cy="339631"/>
            </a:xfrm>
            <a:prstGeom prst="triangl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Connector 15"/>
          <p:cNvCxnSpPr>
            <a:stCxn id="12" idx="0"/>
          </p:cNvCxnSpPr>
          <p:nvPr/>
        </p:nvCxnSpPr>
        <p:spPr>
          <a:xfrm>
            <a:off x="2998394" y="3887562"/>
            <a:ext cx="677470" cy="0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457200" y="79572"/>
            <a:ext cx="8229600" cy="57830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Database Models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863795"/>
              </p:ext>
            </p:extLst>
          </p:nvPr>
        </p:nvGraphicFramePr>
        <p:xfrm>
          <a:off x="826423" y="2324959"/>
          <a:ext cx="1866900" cy="2268219"/>
        </p:xfrm>
        <a:graphic>
          <a:graphicData uri="http://schemas.openxmlformats.org/drawingml/2006/table">
            <a:tbl>
              <a:tblPr/>
              <a:tblGrid>
                <a:gridCol w="368300"/>
                <a:gridCol w="1498600"/>
              </a:tblGrid>
              <a:tr h="2413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match_datetime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match_loc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match_note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match_opp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match_outcome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match_score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player_id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730580"/>
              </p:ext>
            </p:extLst>
          </p:nvPr>
        </p:nvGraphicFramePr>
        <p:xfrm>
          <a:off x="3670300" y="2913754"/>
          <a:ext cx="1803400" cy="1290319"/>
        </p:xfrm>
        <a:graphic>
          <a:graphicData uri="http://schemas.openxmlformats.org/drawingml/2006/table">
            <a:tbl>
              <a:tblPr/>
              <a:tblGrid>
                <a:gridCol w="368300"/>
                <a:gridCol w="1435100"/>
              </a:tblGrid>
              <a:tr h="2413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TEAMS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team_id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player_id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524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283228"/>
              </p:ext>
            </p:extLst>
          </p:nvPr>
        </p:nvGraphicFramePr>
        <p:xfrm>
          <a:off x="6593907" y="1099666"/>
          <a:ext cx="1765003" cy="5607203"/>
        </p:xfrm>
        <a:graphic>
          <a:graphicData uri="http://schemas.openxmlformats.org/drawingml/2006/table">
            <a:tbl>
              <a:tblPr/>
              <a:tblGrid>
                <a:gridCol w="360459"/>
                <a:gridCol w="1404544"/>
              </a:tblGrid>
              <a:tr h="18866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PLAYERS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85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PK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player_id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first_name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last_name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user_name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password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photo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team_name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role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gender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age_category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skill_level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record_ind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record_team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phone_num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phone_type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email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dow_pref1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time_pref1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dow_pref2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time_pref2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password_digest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remember_token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created_at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updated_at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match_id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529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930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19157" marR="9930" marT="99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85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815114" y="877453"/>
            <a:ext cx="7197433" cy="5326857"/>
            <a:chOff x="-223977" y="369454"/>
            <a:chExt cx="7197433" cy="5326857"/>
          </a:xfrm>
        </p:grpSpPr>
        <p:pic>
          <p:nvPicPr>
            <p:cNvPr id="10" name="Picture 9" descr="team_addressbook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9270" y="623457"/>
              <a:ext cx="6892633" cy="4845072"/>
            </a:xfrm>
            <a:prstGeom prst="rect">
              <a:avLst/>
            </a:prstGeom>
          </p:spPr>
        </p:pic>
        <p:pic>
          <p:nvPicPr>
            <p:cNvPr id="14" name="Picture 13" descr="monito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3977" y="369454"/>
              <a:ext cx="7197433" cy="5326857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6241471" y="2320628"/>
            <a:ext cx="2433783" cy="4410374"/>
            <a:chOff x="8903854" y="588811"/>
            <a:chExt cx="2433783" cy="4410374"/>
          </a:xfrm>
        </p:grpSpPr>
        <p:pic>
          <p:nvPicPr>
            <p:cNvPr id="33" name="Picture 32" descr="mobile_addressbook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29" b="9825"/>
            <a:stretch/>
          </p:blipFill>
          <p:spPr>
            <a:xfrm>
              <a:off x="9144000" y="1304636"/>
              <a:ext cx="1901584" cy="3289556"/>
            </a:xfrm>
            <a:prstGeom prst="rect">
              <a:avLst/>
            </a:prstGeom>
          </p:spPr>
        </p:pic>
        <p:pic>
          <p:nvPicPr>
            <p:cNvPr id="18" name="Picture 17" descr="mobile_templat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3854" y="588811"/>
              <a:ext cx="2433783" cy="4410374"/>
            </a:xfrm>
            <a:prstGeom prst="rect">
              <a:avLst/>
            </a:prstGeom>
          </p:spPr>
        </p:pic>
      </p:grpSp>
      <p:sp>
        <p:nvSpPr>
          <p:cNvPr id="38" name="Title 1"/>
          <p:cNvSpPr txBox="1">
            <a:spLocks/>
          </p:cNvSpPr>
          <p:nvPr/>
        </p:nvSpPr>
        <p:spPr>
          <a:xfrm>
            <a:off x="457200" y="79572"/>
            <a:ext cx="8229600" cy="57830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Address Book View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688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9572"/>
            <a:ext cx="8229600" cy="578306"/>
          </a:xfrm>
        </p:spPr>
        <p:txBody>
          <a:bodyPr>
            <a:noAutofit/>
          </a:bodyPr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Profile View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46545" y="1108154"/>
            <a:ext cx="7244915" cy="4791573"/>
            <a:chOff x="646545" y="1108154"/>
            <a:chExt cx="7244915" cy="4791573"/>
          </a:xfrm>
        </p:grpSpPr>
        <p:sp>
          <p:nvSpPr>
            <p:cNvPr id="4" name="Rectangle 3"/>
            <p:cNvSpPr/>
            <p:nvPr/>
          </p:nvSpPr>
          <p:spPr>
            <a:xfrm>
              <a:off x="5154749" y="2594842"/>
              <a:ext cx="1497624" cy="317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b="10361"/>
            <a:stretch/>
          </p:blipFill>
          <p:spPr>
            <a:xfrm>
              <a:off x="810634" y="1310424"/>
              <a:ext cx="6918021" cy="4369740"/>
            </a:xfrm>
            <a:prstGeom prst="rect">
              <a:avLst/>
            </a:prstGeom>
          </p:spPr>
        </p:pic>
        <p:pic>
          <p:nvPicPr>
            <p:cNvPr id="7" name="Picture 6" descr="monito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545" y="1108154"/>
              <a:ext cx="7244915" cy="4791573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6576294" y="2594842"/>
            <a:ext cx="2200656" cy="4126992"/>
            <a:chOff x="6622474" y="2629477"/>
            <a:chExt cx="2200656" cy="412699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/>
            <a:srcRect r="59511"/>
            <a:stretch/>
          </p:blipFill>
          <p:spPr>
            <a:xfrm>
              <a:off x="6856732" y="3290452"/>
              <a:ext cx="1728472" cy="3102235"/>
            </a:xfrm>
            <a:prstGeom prst="rect">
              <a:avLst/>
            </a:prstGeom>
          </p:spPr>
        </p:pic>
        <p:pic>
          <p:nvPicPr>
            <p:cNvPr id="11" name="Picture 10" descr="mobile_templa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2474" y="2629477"/>
              <a:ext cx="2200656" cy="41269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562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rgbClr val="3366FF"/>
              </a:solidFill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27052"/>
            <a:ext cx="8229600" cy="578306"/>
          </a:xfrm>
        </p:spPr>
        <p:txBody>
          <a:bodyPr>
            <a:noAutofit/>
          </a:bodyPr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3366FF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Match Location Search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3366FF"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0505" y="1185110"/>
            <a:ext cx="6610501" cy="45777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13101" r="8966"/>
          <a:stretch/>
        </p:blipFill>
        <p:spPr>
          <a:xfrm>
            <a:off x="911673" y="1185110"/>
            <a:ext cx="6523182" cy="4577770"/>
          </a:xfrm>
          <a:prstGeom prst="rect">
            <a:avLst/>
          </a:prstGeom>
        </p:spPr>
      </p:pic>
      <p:pic>
        <p:nvPicPr>
          <p:cNvPr id="7" name="Picture 6" descr="monito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40" y="947997"/>
            <a:ext cx="6897255" cy="5011158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6299327" y="2216829"/>
            <a:ext cx="2382424" cy="4377339"/>
            <a:chOff x="6195850" y="2446025"/>
            <a:chExt cx="2382424" cy="4377339"/>
          </a:xfrm>
        </p:grpSpPr>
        <p:sp>
          <p:nvSpPr>
            <p:cNvPr id="19" name="Rectangle 18"/>
            <p:cNvSpPr/>
            <p:nvPr/>
          </p:nvSpPr>
          <p:spPr>
            <a:xfrm>
              <a:off x="6500090" y="3000420"/>
              <a:ext cx="1778000" cy="34303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/>
            <a:srcRect b="6751"/>
            <a:stretch/>
          </p:blipFill>
          <p:spPr>
            <a:xfrm>
              <a:off x="6488545" y="3177936"/>
              <a:ext cx="1778000" cy="3218246"/>
            </a:xfrm>
            <a:prstGeom prst="rect">
              <a:avLst/>
            </a:prstGeom>
          </p:spPr>
        </p:pic>
        <p:pic>
          <p:nvPicPr>
            <p:cNvPr id="11" name="Picture 10" descr="mobile_templat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5850" y="2446025"/>
              <a:ext cx="2382424" cy="43773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2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9572"/>
            <a:ext cx="8229600" cy="578306"/>
          </a:xfrm>
        </p:spPr>
        <p:txBody>
          <a:bodyPr>
            <a:noAutofit/>
          </a:bodyPr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Calendar View</a:t>
            </a:r>
            <a:endParaRPr lang="en-US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49560" y="1373691"/>
            <a:ext cx="6897255" cy="4849303"/>
            <a:chOff x="445655" y="657877"/>
            <a:chExt cx="6897255" cy="4849303"/>
          </a:xfrm>
        </p:grpSpPr>
        <p:sp>
          <p:nvSpPr>
            <p:cNvPr id="4" name="Rectangle 3"/>
            <p:cNvSpPr/>
            <p:nvPr/>
          </p:nvSpPr>
          <p:spPr>
            <a:xfrm>
              <a:off x="5135560" y="2444757"/>
              <a:ext cx="1508125" cy="317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 descr="desk_calenda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637" y="657877"/>
              <a:ext cx="6661720" cy="4668335"/>
            </a:xfrm>
            <a:prstGeom prst="rect">
              <a:avLst/>
            </a:prstGeom>
          </p:spPr>
        </p:pic>
        <p:pic>
          <p:nvPicPr>
            <p:cNvPr id="7" name="Picture 6" descr="monito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655" y="659991"/>
              <a:ext cx="6897255" cy="4847189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6496584" y="2451965"/>
            <a:ext cx="2294121" cy="4216970"/>
            <a:chOff x="7404060" y="782212"/>
            <a:chExt cx="2294121" cy="4216970"/>
          </a:xfrm>
        </p:grpSpPr>
        <p:pic>
          <p:nvPicPr>
            <p:cNvPr id="14" name="Picture 13" descr="desk_calendar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93" t="4730" b="9789"/>
            <a:stretch/>
          </p:blipFill>
          <p:spPr>
            <a:xfrm>
              <a:off x="7656631" y="1431636"/>
              <a:ext cx="1769078" cy="3013364"/>
            </a:xfrm>
            <a:prstGeom prst="rect">
              <a:avLst/>
            </a:prstGeom>
          </p:spPr>
        </p:pic>
        <p:pic>
          <p:nvPicPr>
            <p:cNvPr id="11" name="Picture 10" descr="mobile_templat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4060" y="782212"/>
              <a:ext cx="2294121" cy="42169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803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desk_calend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5" y="619161"/>
            <a:ext cx="8340436" cy="617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31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53" r="681" b="1103"/>
          <a:stretch/>
        </p:blipFill>
        <p:spPr>
          <a:xfrm>
            <a:off x="788249" y="905043"/>
            <a:ext cx="7642361" cy="58237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158" y="79572"/>
            <a:ext cx="8229600" cy="6395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Calendar Scheduling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997999" y="1975002"/>
            <a:ext cx="728750" cy="759731"/>
            <a:chOff x="923425" y="1948900"/>
            <a:chExt cx="728750" cy="759731"/>
          </a:xfrm>
        </p:grpSpPr>
        <p:sp>
          <p:nvSpPr>
            <p:cNvPr id="13" name="Rounded Rectangle 1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2074892" y="1975002"/>
            <a:ext cx="728750" cy="759731"/>
            <a:chOff x="923425" y="1948900"/>
            <a:chExt cx="728750" cy="759731"/>
          </a:xfrm>
        </p:grpSpPr>
        <p:sp>
          <p:nvSpPr>
            <p:cNvPr id="16" name="Rounded Rectangle 1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158623" y="1975002"/>
            <a:ext cx="728750" cy="759731"/>
            <a:chOff x="923425" y="1948900"/>
            <a:chExt cx="728750" cy="759731"/>
          </a:xfrm>
        </p:grpSpPr>
        <p:sp>
          <p:nvSpPr>
            <p:cNvPr id="25" name="Rounded Rectangle 2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4240733" y="1975002"/>
            <a:ext cx="728750" cy="759731"/>
            <a:chOff x="923425" y="1948900"/>
            <a:chExt cx="728750" cy="759731"/>
          </a:xfrm>
        </p:grpSpPr>
        <p:sp>
          <p:nvSpPr>
            <p:cNvPr id="34" name="Rounded Rectangle 3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5317626" y="1975002"/>
            <a:ext cx="728750" cy="759731"/>
            <a:chOff x="923425" y="1948900"/>
            <a:chExt cx="728750" cy="759731"/>
          </a:xfrm>
        </p:grpSpPr>
        <p:sp>
          <p:nvSpPr>
            <p:cNvPr id="43" name="Rounded Rectangle 4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6401357" y="1975002"/>
            <a:ext cx="728750" cy="759731"/>
            <a:chOff x="923425" y="1948900"/>
            <a:chExt cx="728750" cy="759731"/>
          </a:xfrm>
        </p:grpSpPr>
        <p:sp>
          <p:nvSpPr>
            <p:cNvPr id="52" name="Rounded Rectangle 51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997999" y="2963336"/>
            <a:ext cx="728750" cy="759731"/>
            <a:chOff x="923425" y="1948900"/>
            <a:chExt cx="728750" cy="759731"/>
          </a:xfrm>
        </p:grpSpPr>
        <p:sp>
          <p:nvSpPr>
            <p:cNvPr id="61" name="Rounded Rectangle 60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2074892" y="2963336"/>
            <a:ext cx="728750" cy="759731"/>
            <a:chOff x="923425" y="1948900"/>
            <a:chExt cx="728750" cy="759731"/>
          </a:xfrm>
        </p:grpSpPr>
        <p:sp>
          <p:nvSpPr>
            <p:cNvPr id="70" name="Rounded Rectangle 69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3158623" y="2963336"/>
            <a:ext cx="728750" cy="759731"/>
            <a:chOff x="923425" y="1948900"/>
            <a:chExt cx="728750" cy="759731"/>
          </a:xfrm>
        </p:grpSpPr>
        <p:sp>
          <p:nvSpPr>
            <p:cNvPr id="79" name="Rounded Rectangle 78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4240733" y="2963336"/>
            <a:ext cx="728750" cy="759731"/>
            <a:chOff x="923425" y="1948900"/>
            <a:chExt cx="728750" cy="759731"/>
          </a:xfrm>
        </p:grpSpPr>
        <p:sp>
          <p:nvSpPr>
            <p:cNvPr id="88" name="Rounded Rectangle 87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5317626" y="2963336"/>
            <a:ext cx="728750" cy="759731"/>
            <a:chOff x="923425" y="1948900"/>
            <a:chExt cx="728750" cy="759731"/>
          </a:xfrm>
        </p:grpSpPr>
        <p:sp>
          <p:nvSpPr>
            <p:cNvPr id="97" name="Rounded Rectangle 96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6401357" y="2963336"/>
            <a:ext cx="728750" cy="759731"/>
            <a:chOff x="923425" y="1948900"/>
            <a:chExt cx="728750" cy="759731"/>
          </a:xfrm>
        </p:grpSpPr>
        <p:sp>
          <p:nvSpPr>
            <p:cNvPr id="106" name="Rounded Rectangle 10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08" name="TextBox 10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995493" y="3951670"/>
            <a:ext cx="728750" cy="759731"/>
            <a:chOff x="923425" y="1948900"/>
            <a:chExt cx="728750" cy="759731"/>
          </a:xfrm>
        </p:grpSpPr>
        <p:sp>
          <p:nvSpPr>
            <p:cNvPr id="115" name="Rounded Rectangle 11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17" name="TextBox 11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3" name="Group 122"/>
          <p:cNvGrpSpPr/>
          <p:nvPr/>
        </p:nvGrpSpPr>
        <p:grpSpPr>
          <a:xfrm>
            <a:off x="2072386" y="3951670"/>
            <a:ext cx="728750" cy="759731"/>
            <a:chOff x="923425" y="1948900"/>
            <a:chExt cx="728750" cy="759731"/>
          </a:xfrm>
        </p:grpSpPr>
        <p:sp>
          <p:nvSpPr>
            <p:cNvPr id="124" name="Rounded Rectangle 12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2" name="Group 131"/>
          <p:cNvGrpSpPr/>
          <p:nvPr/>
        </p:nvGrpSpPr>
        <p:grpSpPr>
          <a:xfrm>
            <a:off x="3156117" y="3951670"/>
            <a:ext cx="728750" cy="759731"/>
            <a:chOff x="923425" y="1948900"/>
            <a:chExt cx="728750" cy="759731"/>
          </a:xfrm>
        </p:grpSpPr>
        <p:sp>
          <p:nvSpPr>
            <p:cNvPr id="133" name="Rounded Rectangle 13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35" name="TextBox 13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41" name="Group 140"/>
          <p:cNvGrpSpPr/>
          <p:nvPr/>
        </p:nvGrpSpPr>
        <p:grpSpPr>
          <a:xfrm>
            <a:off x="4238227" y="3951670"/>
            <a:ext cx="728750" cy="759731"/>
            <a:chOff x="923425" y="1948900"/>
            <a:chExt cx="728750" cy="759731"/>
          </a:xfrm>
        </p:grpSpPr>
        <p:sp>
          <p:nvSpPr>
            <p:cNvPr id="142" name="Rounded Rectangle 141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0" name="Group 149"/>
          <p:cNvGrpSpPr/>
          <p:nvPr/>
        </p:nvGrpSpPr>
        <p:grpSpPr>
          <a:xfrm>
            <a:off x="5315120" y="3951670"/>
            <a:ext cx="728750" cy="759731"/>
            <a:chOff x="923425" y="1948900"/>
            <a:chExt cx="728750" cy="759731"/>
          </a:xfrm>
        </p:grpSpPr>
        <p:sp>
          <p:nvSpPr>
            <p:cNvPr id="151" name="Rounded Rectangle 150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53" name="TextBox 152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9" name="Group 158"/>
          <p:cNvGrpSpPr/>
          <p:nvPr/>
        </p:nvGrpSpPr>
        <p:grpSpPr>
          <a:xfrm>
            <a:off x="6398851" y="3951670"/>
            <a:ext cx="728750" cy="759731"/>
            <a:chOff x="923425" y="1948900"/>
            <a:chExt cx="728750" cy="759731"/>
          </a:xfrm>
        </p:grpSpPr>
        <p:sp>
          <p:nvSpPr>
            <p:cNvPr id="160" name="Rounded Rectangle 159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62" name="TextBox 161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68" name="Group 167"/>
          <p:cNvGrpSpPr/>
          <p:nvPr/>
        </p:nvGrpSpPr>
        <p:grpSpPr>
          <a:xfrm>
            <a:off x="7485091" y="1975002"/>
            <a:ext cx="728750" cy="759731"/>
            <a:chOff x="923425" y="1948900"/>
            <a:chExt cx="728750" cy="759731"/>
          </a:xfrm>
        </p:grpSpPr>
        <p:sp>
          <p:nvSpPr>
            <p:cNvPr id="169" name="Rounded Rectangle 168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71" name="TextBox 170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77" name="Group 176"/>
          <p:cNvGrpSpPr/>
          <p:nvPr/>
        </p:nvGrpSpPr>
        <p:grpSpPr>
          <a:xfrm>
            <a:off x="7485091" y="2963336"/>
            <a:ext cx="728750" cy="759731"/>
            <a:chOff x="923425" y="1948900"/>
            <a:chExt cx="728750" cy="759731"/>
          </a:xfrm>
        </p:grpSpPr>
        <p:sp>
          <p:nvSpPr>
            <p:cNvPr id="178" name="Rounded Rectangle 177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80" name="TextBox 179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86" name="Group 185"/>
          <p:cNvGrpSpPr/>
          <p:nvPr/>
        </p:nvGrpSpPr>
        <p:grpSpPr>
          <a:xfrm>
            <a:off x="7482585" y="3951670"/>
            <a:ext cx="728750" cy="759731"/>
            <a:chOff x="923425" y="1948900"/>
            <a:chExt cx="728750" cy="759731"/>
          </a:xfrm>
        </p:grpSpPr>
        <p:sp>
          <p:nvSpPr>
            <p:cNvPr id="187" name="Rounded Rectangle 186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88" name="Group 187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89" name="TextBox 188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95" name="Group 194"/>
          <p:cNvGrpSpPr/>
          <p:nvPr/>
        </p:nvGrpSpPr>
        <p:grpSpPr>
          <a:xfrm>
            <a:off x="997999" y="4925427"/>
            <a:ext cx="728750" cy="759731"/>
            <a:chOff x="923425" y="1948900"/>
            <a:chExt cx="728750" cy="759731"/>
          </a:xfrm>
        </p:grpSpPr>
        <p:sp>
          <p:nvSpPr>
            <p:cNvPr id="196" name="Rounded Rectangle 19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198" name="TextBox 19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2074892" y="4925427"/>
            <a:ext cx="728750" cy="759731"/>
            <a:chOff x="923425" y="1948900"/>
            <a:chExt cx="728750" cy="759731"/>
          </a:xfrm>
        </p:grpSpPr>
        <p:sp>
          <p:nvSpPr>
            <p:cNvPr id="205" name="Rounded Rectangle 20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06" name="Group 20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07" name="TextBox 20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13" name="Group 212"/>
          <p:cNvGrpSpPr/>
          <p:nvPr/>
        </p:nvGrpSpPr>
        <p:grpSpPr>
          <a:xfrm>
            <a:off x="3158623" y="4925427"/>
            <a:ext cx="728750" cy="759731"/>
            <a:chOff x="923425" y="1948900"/>
            <a:chExt cx="728750" cy="759731"/>
          </a:xfrm>
        </p:grpSpPr>
        <p:sp>
          <p:nvSpPr>
            <p:cNvPr id="214" name="Rounded Rectangle 21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16" name="TextBox 21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8" name="TextBox 21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22" name="Group 221"/>
          <p:cNvGrpSpPr/>
          <p:nvPr/>
        </p:nvGrpSpPr>
        <p:grpSpPr>
          <a:xfrm>
            <a:off x="4240733" y="4925427"/>
            <a:ext cx="728750" cy="759731"/>
            <a:chOff x="923425" y="1948900"/>
            <a:chExt cx="728750" cy="759731"/>
          </a:xfrm>
        </p:grpSpPr>
        <p:sp>
          <p:nvSpPr>
            <p:cNvPr id="223" name="Rounded Rectangle 22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25" name="TextBox 22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31" name="Group 230"/>
          <p:cNvGrpSpPr/>
          <p:nvPr/>
        </p:nvGrpSpPr>
        <p:grpSpPr>
          <a:xfrm>
            <a:off x="5317626" y="4925427"/>
            <a:ext cx="728750" cy="759731"/>
            <a:chOff x="923425" y="1948900"/>
            <a:chExt cx="728750" cy="759731"/>
          </a:xfrm>
        </p:grpSpPr>
        <p:sp>
          <p:nvSpPr>
            <p:cNvPr id="232" name="Rounded Rectangle 231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34" name="TextBox 233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0" name="Group 239"/>
          <p:cNvGrpSpPr/>
          <p:nvPr/>
        </p:nvGrpSpPr>
        <p:grpSpPr>
          <a:xfrm>
            <a:off x="6401357" y="4925427"/>
            <a:ext cx="728750" cy="759731"/>
            <a:chOff x="923425" y="1948900"/>
            <a:chExt cx="728750" cy="759731"/>
          </a:xfrm>
        </p:grpSpPr>
        <p:sp>
          <p:nvSpPr>
            <p:cNvPr id="241" name="Rounded Rectangle 240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42" name="Group 241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43" name="TextBox 242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9" name="Group 248"/>
          <p:cNvGrpSpPr/>
          <p:nvPr/>
        </p:nvGrpSpPr>
        <p:grpSpPr>
          <a:xfrm>
            <a:off x="995493" y="5913761"/>
            <a:ext cx="728750" cy="759731"/>
            <a:chOff x="923425" y="1948900"/>
            <a:chExt cx="728750" cy="759731"/>
          </a:xfrm>
        </p:grpSpPr>
        <p:sp>
          <p:nvSpPr>
            <p:cNvPr id="250" name="Rounded Rectangle 249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51" name="Group 250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52" name="TextBox 251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58" name="Group 257"/>
          <p:cNvGrpSpPr/>
          <p:nvPr/>
        </p:nvGrpSpPr>
        <p:grpSpPr>
          <a:xfrm>
            <a:off x="2072386" y="5913761"/>
            <a:ext cx="728750" cy="759731"/>
            <a:chOff x="923425" y="1948900"/>
            <a:chExt cx="728750" cy="759731"/>
          </a:xfrm>
        </p:grpSpPr>
        <p:sp>
          <p:nvSpPr>
            <p:cNvPr id="259" name="Rounded Rectangle 258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61" name="TextBox 260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67" name="Group 266"/>
          <p:cNvGrpSpPr/>
          <p:nvPr/>
        </p:nvGrpSpPr>
        <p:grpSpPr>
          <a:xfrm>
            <a:off x="3156117" y="5913761"/>
            <a:ext cx="728750" cy="759731"/>
            <a:chOff x="923425" y="1948900"/>
            <a:chExt cx="728750" cy="759731"/>
          </a:xfrm>
        </p:grpSpPr>
        <p:sp>
          <p:nvSpPr>
            <p:cNvPr id="268" name="Rounded Rectangle 267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69" name="Group 268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70" name="TextBox 269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1" name="TextBox 270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76" name="Group 275"/>
          <p:cNvGrpSpPr/>
          <p:nvPr/>
        </p:nvGrpSpPr>
        <p:grpSpPr>
          <a:xfrm>
            <a:off x="4238227" y="5913761"/>
            <a:ext cx="728750" cy="759731"/>
            <a:chOff x="923425" y="1948900"/>
            <a:chExt cx="728750" cy="759731"/>
          </a:xfrm>
        </p:grpSpPr>
        <p:sp>
          <p:nvSpPr>
            <p:cNvPr id="277" name="Rounded Rectangle 276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78" name="Group 277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79" name="TextBox 278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3" name="TextBox 282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85" name="Group 284"/>
          <p:cNvGrpSpPr/>
          <p:nvPr/>
        </p:nvGrpSpPr>
        <p:grpSpPr>
          <a:xfrm>
            <a:off x="5315120" y="5913761"/>
            <a:ext cx="728750" cy="759731"/>
            <a:chOff x="923425" y="1948900"/>
            <a:chExt cx="728750" cy="759731"/>
          </a:xfrm>
        </p:grpSpPr>
        <p:sp>
          <p:nvSpPr>
            <p:cNvPr id="286" name="Rounded Rectangle 285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87" name="Group 286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88" name="TextBox 287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94" name="Group 293"/>
          <p:cNvGrpSpPr/>
          <p:nvPr/>
        </p:nvGrpSpPr>
        <p:grpSpPr>
          <a:xfrm>
            <a:off x="6398851" y="5913761"/>
            <a:ext cx="728750" cy="759731"/>
            <a:chOff x="923425" y="1948900"/>
            <a:chExt cx="728750" cy="759731"/>
          </a:xfrm>
        </p:grpSpPr>
        <p:sp>
          <p:nvSpPr>
            <p:cNvPr id="295" name="Rounded Rectangle 294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296" name="Group 295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297" name="TextBox 296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TextBox 297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9" name="TextBox 298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2" name="TextBox 301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03" name="Group 302"/>
          <p:cNvGrpSpPr/>
          <p:nvPr/>
        </p:nvGrpSpPr>
        <p:grpSpPr>
          <a:xfrm>
            <a:off x="7485091" y="4925427"/>
            <a:ext cx="728750" cy="759731"/>
            <a:chOff x="923425" y="1948900"/>
            <a:chExt cx="728750" cy="759731"/>
          </a:xfrm>
        </p:grpSpPr>
        <p:sp>
          <p:nvSpPr>
            <p:cNvPr id="304" name="Rounded Rectangle 303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305" name="Group 304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306" name="TextBox 305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7" name="TextBox 306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8" name="TextBox 307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9" name="TextBox 308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0" name="TextBox 309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1" name="TextBox 310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12" name="Group 311"/>
          <p:cNvGrpSpPr/>
          <p:nvPr/>
        </p:nvGrpSpPr>
        <p:grpSpPr>
          <a:xfrm>
            <a:off x="7482585" y="5913761"/>
            <a:ext cx="728750" cy="759731"/>
            <a:chOff x="923425" y="1948900"/>
            <a:chExt cx="728750" cy="759731"/>
          </a:xfrm>
        </p:grpSpPr>
        <p:sp>
          <p:nvSpPr>
            <p:cNvPr id="313" name="Rounded Rectangle 312"/>
            <p:cNvSpPr/>
            <p:nvPr/>
          </p:nvSpPr>
          <p:spPr>
            <a:xfrm>
              <a:off x="923425" y="1948900"/>
              <a:ext cx="708516" cy="75973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grpSp>
          <p:nvGrpSpPr>
            <p:cNvPr id="314" name="Group 313"/>
            <p:cNvGrpSpPr/>
            <p:nvPr/>
          </p:nvGrpSpPr>
          <p:grpSpPr>
            <a:xfrm>
              <a:off x="937304" y="1975002"/>
              <a:ext cx="714871" cy="699762"/>
              <a:chOff x="894969" y="1966535"/>
              <a:chExt cx="714871" cy="699762"/>
            </a:xfrm>
          </p:grpSpPr>
          <p:sp>
            <p:nvSpPr>
              <p:cNvPr id="315" name="TextBox 314"/>
              <p:cNvSpPr txBox="1"/>
              <p:nvPr/>
            </p:nvSpPr>
            <p:spPr>
              <a:xfrm>
                <a:off x="1021274" y="1966535"/>
                <a:ext cx="58856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morning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6" name="TextBox 315"/>
              <p:cNvSpPr txBox="1"/>
              <p:nvPr/>
            </p:nvSpPr>
            <p:spPr>
              <a:xfrm>
                <a:off x="1032052" y="2197367"/>
                <a:ext cx="5565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midday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7" name="TextBox 316"/>
              <p:cNvSpPr txBox="1"/>
              <p:nvPr/>
            </p:nvSpPr>
            <p:spPr>
              <a:xfrm>
                <a:off x="1032052" y="2428199"/>
                <a:ext cx="56241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</a:rPr>
                  <a:t>evening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8" name="TextBox 317"/>
              <p:cNvSpPr txBox="1"/>
              <p:nvPr/>
            </p:nvSpPr>
            <p:spPr>
              <a:xfrm>
                <a:off x="894969" y="1975002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9" name="TextBox 318"/>
              <p:cNvSpPr txBox="1"/>
              <p:nvPr/>
            </p:nvSpPr>
            <p:spPr>
              <a:xfrm>
                <a:off x="894969" y="2210334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0" name="TextBox 319"/>
              <p:cNvSpPr txBox="1"/>
              <p:nvPr/>
            </p:nvSpPr>
            <p:spPr>
              <a:xfrm>
                <a:off x="894969" y="2435465"/>
                <a:ext cx="32034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 smtClean="0">
                    <a:solidFill>
                      <a:schemeClr val="bg1"/>
                    </a:solidFill>
                    <a:latin typeface="ＭＳ ゴシック"/>
                    <a:ea typeface="ＭＳ ゴシック"/>
                    <a:cs typeface="ＭＳ ゴシック"/>
                  </a:rPr>
                  <a:t>☐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21" name="TextBox 320"/>
          <p:cNvSpPr txBox="1"/>
          <p:nvPr/>
        </p:nvSpPr>
        <p:spPr>
          <a:xfrm>
            <a:off x="4462384" y="978043"/>
            <a:ext cx="53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July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2706179" y="170717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3798377" y="170717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876521" y="1707171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3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5965847" y="1712604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4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7072508" y="17095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5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8151014" y="1709570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6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2718781" y="2712439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3366FF"/>
                </a:solidFill>
              </a:rPr>
              <a:t>8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3810979" y="2712439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9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4855255" y="2712439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10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1" name="TextBox 330"/>
          <p:cNvSpPr txBox="1"/>
          <p:nvPr/>
        </p:nvSpPr>
        <p:spPr>
          <a:xfrm>
            <a:off x="5936114" y="2709405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2" name="TextBox 331"/>
          <p:cNvSpPr txBox="1"/>
          <p:nvPr/>
        </p:nvSpPr>
        <p:spPr>
          <a:xfrm>
            <a:off x="7034308" y="270637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12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8121281" y="270637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13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2680778" y="3691105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15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3764509" y="3691105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16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4851120" y="3691105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17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5931979" y="3696538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18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7038640" y="3693504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19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8117146" y="3693504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20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2684913" y="4682997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22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3768644" y="4682997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23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4846788" y="4682997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24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5936114" y="4679963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25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7025841" y="4685396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26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8112814" y="4685396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27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2714646" y="567669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29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3806844" y="567669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30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884988" y="5676691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31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1633421" y="2713432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7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1586951" y="3692098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14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1599553" y="4683990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21</a:t>
            </a:r>
            <a:endParaRPr lang="en-US" sz="1200" b="1" dirty="0">
              <a:solidFill>
                <a:srgbClr val="3366FF"/>
              </a:solidFill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1629286" y="5677684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3366FF"/>
                </a:solidFill>
              </a:rPr>
              <a:t>28</a:t>
            </a:r>
            <a:endParaRPr lang="en-US" sz="12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390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9572"/>
            <a:ext cx="8229600" cy="5783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Player Dashboard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25" y="796727"/>
            <a:ext cx="8401175" cy="587145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800272" y="2343727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00272" y="3096490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00272" y="3860799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00272" y="4625109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0272" y="5377873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00272" y="6146326"/>
            <a:ext cx="1662545" cy="4733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2671" y="5802271"/>
            <a:ext cx="1233056" cy="6978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16" y="5712216"/>
            <a:ext cx="1155700" cy="914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85625" y="1062182"/>
            <a:ext cx="8401175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Team Address Book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285625" y="796727"/>
            <a:ext cx="8401175" cy="5871453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7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6361</TotalTime>
  <Words>566</Words>
  <Application>Microsoft Macintosh PowerPoint</Application>
  <PresentationFormat>On-screen Show (4:3)</PresentationFormat>
  <Paragraphs>590</Paragraphs>
  <Slides>13</Slides>
  <Notes>0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WDI_ATL_3_Project 2</vt:lpstr>
      <vt:lpstr>PowerPoint Presentation</vt:lpstr>
      <vt:lpstr>PowerPoint Presentation</vt:lpstr>
      <vt:lpstr>Profile View</vt:lpstr>
      <vt:lpstr>Match Location Search</vt:lpstr>
      <vt:lpstr>Calendar View</vt:lpstr>
      <vt:lpstr>PowerPoint Presentation</vt:lpstr>
      <vt:lpstr>Calendar Scheduling</vt:lpstr>
      <vt:lpstr>Player Dashboard</vt:lpstr>
      <vt:lpstr>PowerPoint Presentation</vt:lpstr>
      <vt:lpstr>Calendar Scheduling</vt:lpstr>
      <vt:lpstr>Player Profile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White</dc:creator>
  <cp:lastModifiedBy>Jeff White</cp:lastModifiedBy>
  <cp:revision>45</cp:revision>
  <dcterms:created xsi:type="dcterms:W3CDTF">2015-06-02T19:27:37Z</dcterms:created>
  <dcterms:modified xsi:type="dcterms:W3CDTF">2015-06-10T22:32:50Z</dcterms:modified>
</cp:coreProperties>
</file>