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5" r:id="rId4"/>
    <p:sldId id="259" r:id="rId5"/>
    <p:sldId id="268" r:id="rId6"/>
    <p:sldId id="269" r:id="rId7"/>
    <p:sldId id="263" r:id="rId8"/>
    <p:sldId id="257" r:id="rId9"/>
    <p:sldId id="258" r:id="rId10"/>
    <p:sldId id="267" r:id="rId11"/>
    <p:sldId id="262" r:id="rId12"/>
    <p:sldId id="26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1680" autoAdjust="0"/>
  </p:normalViewPr>
  <p:slideViewPr>
    <p:cSldViewPr snapToGrid="0" snapToObjects="1">
      <p:cViewPr>
        <p:scale>
          <a:sx n="110" d="100"/>
          <a:sy n="110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5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1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3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2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WDI_ATL_3_Project 2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Tennis Club Mobile Responsive App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9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am_address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726" y="2236463"/>
            <a:ext cx="5819095" cy="40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3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53" r="681" b="1103"/>
          <a:stretch/>
        </p:blipFill>
        <p:spPr>
          <a:xfrm>
            <a:off x="788249" y="905043"/>
            <a:ext cx="7642361" cy="5823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58" y="79572"/>
            <a:ext cx="8229600" cy="639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Calendar Scheduling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97999" y="1975002"/>
            <a:ext cx="728750" cy="759731"/>
            <a:chOff x="923425" y="1948900"/>
            <a:chExt cx="728750" cy="759731"/>
          </a:xfrm>
        </p:grpSpPr>
        <p:sp>
          <p:nvSpPr>
            <p:cNvPr id="13" name="Rounded Rectangle 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074892" y="1975002"/>
            <a:ext cx="728750" cy="759731"/>
            <a:chOff x="923425" y="1948900"/>
            <a:chExt cx="728750" cy="759731"/>
          </a:xfrm>
        </p:grpSpPr>
        <p:sp>
          <p:nvSpPr>
            <p:cNvPr id="16" name="Rounded Rectangle 1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158623" y="1975002"/>
            <a:ext cx="728750" cy="759731"/>
            <a:chOff x="923425" y="1948900"/>
            <a:chExt cx="728750" cy="759731"/>
          </a:xfrm>
        </p:grpSpPr>
        <p:sp>
          <p:nvSpPr>
            <p:cNvPr id="25" name="Rounded Rectangle 2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40733" y="1975002"/>
            <a:ext cx="728750" cy="759731"/>
            <a:chOff x="923425" y="1948900"/>
            <a:chExt cx="728750" cy="759731"/>
          </a:xfrm>
        </p:grpSpPr>
        <p:sp>
          <p:nvSpPr>
            <p:cNvPr id="34" name="Rounded Rectangle 3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17626" y="1975002"/>
            <a:ext cx="728750" cy="759731"/>
            <a:chOff x="923425" y="1948900"/>
            <a:chExt cx="728750" cy="759731"/>
          </a:xfrm>
        </p:grpSpPr>
        <p:sp>
          <p:nvSpPr>
            <p:cNvPr id="43" name="Rounded Rectangle 4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6401357" y="1975002"/>
            <a:ext cx="728750" cy="759731"/>
            <a:chOff x="923425" y="1948900"/>
            <a:chExt cx="728750" cy="759731"/>
          </a:xfrm>
        </p:grpSpPr>
        <p:sp>
          <p:nvSpPr>
            <p:cNvPr id="52" name="Rounded Rectangle 5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97999" y="2963336"/>
            <a:ext cx="728750" cy="759731"/>
            <a:chOff x="923425" y="1948900"/>
            <a:chExt cx="728750" cy="759731"/>
          </a:xfrm>
        </p:grpSpPr>
        <p:sp>
          <p:nvSpPr>
            <p:cNvPr id="61" name="Rounded Rectangle 6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74892" y="2963336"/>
            <a:ext cx="728750" cy="759731"/>
            <a:chOff x="923425" y="1948900"/>
            <a:chExt cx="728750" cy="759731"/>
          </a:xfrm>
        </p:grpSpPr>
        <p:sp>
          <p:nvSpPr>
            <p:cNvPr id="70" name="Rounded Rectangle 6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3158623" y="2963336"/>
            <a:ext cx="728750" cy="759731"/>
            <a:chOff x="923425" y="1948900"/>
            <a:chExt cx="728750" cy="759731"/>
          </a:xfrm>
        </p:grpSpPr>
        <p:sp>
          <p:nvSpPr>
            <p:cNvPr id="79" name="Rounded Rectangle 7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240733" y="2963336"/>
            <a:ext cx="728750" cy="759731"/>
            <a:chOff x="923425" y="1948900"/>
            <a:chExt cx="728750" cy="759731"/>
          </a:xfrm>
        </p:grpSpPr>
        <p:sp>
          <p:nvSpPr>
            <p:cNvPr id="88" name="Rounded Rectangle 8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5317626" y="2963336"/>
            <a:ext cx="728750" cy="759731"/>
            <a:chOff x="923425" y="1948900"/>
            <a:chExt cx="728750" cy="759731"/>
          </a:xfrm>
        </p:grpSpPr>
        <p:sp>
          <p:nvSpPr>
            <p:cNvPr id="97" name="Rounded Rectangle 9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6401357" y="2963336"/>
            <a:ext cx="728750" cy="759731"/>
            <a:chOff x="923425" y="1948900"/>
            <a:chExt cx="728750" cy="759731"/>
          </a:xfrm>
        </p:grpSpPr>
        <p:sp>
          <p:nvSpPr>
            <p:cNvPr id="106" name="Rounded Rectangle 10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95493" y="3951670"/>
            <a:ext cx="728750" cy="759731"/>
            <a:chOff x="923425" y="1948900"/>
            <a:chExt cx="728750" cy="759731"/>
          </a:xfrm>
        </p:grpSpPr>
        <p:sp>
          <p:nvSpPr>
            <p:cNvPr id="115" name="Rounded Rectangle 11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2072386" y="3951670"/>
            <a:ext cx="728750" cy="759731"/>
            <a:chOff x="923425" y="1948900"/>
            <a:chExt cx="728750" cy="759731"/>
          </a:xfrm>
        </p:grpSpPr>
        <p:sp>
          <p:nvSpPr>
            <p:cNvPr id="124" name="Rounded Rectangle 12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3156117" y="3951670"/>
            <a:ext cx="728750" cy="759731"/>
            <a:chOff x="923425" y="1948900"/>
            <a:chExt cx="728750" cy="759731"/>
          </a:xfrm>
        </p:grpSpPr>
        <p:sp>
          <p:nvSpPr>
            <p:cNvPr id="133" name="Rounded Rectangle 13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4238227" y="3951670"/>
            <a:ext cx="728750" cy="759731"/>
            <a:chOff x="923425" y="1948900"/>
            <a:chExt cx="728750" cy="759731"/>
          </a:xfrm>
        </p:grpSpPr>
        <p:sp>
          <p:nvSpPr>
            <p:cNvPr id="142" name="Rounded Rectangle 14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5315120" y="3951670"/>
            <a:ext cx="728750" cy="759731"/>
            <a:chOff x="923425" y="1948900"/>
            <a:chExt cx="728750" cy="759731"/>
          </a:xfrm>
        </p:grpSpPr>
        <p:sp>
          <p:nvSpPr>
            <p:cNvPr id="151" name="Rounded Rectangle 15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6398851" y="3951670"/>
            <a:ext cx="728750" cy="759731"/>
            <a:chOff x="923425" y="1948900"/>
            <a:chExt cx="728750" cy="759731"/>
          </a:xfrm>
        </p:grpSpPr>
        <p:sp>
          <p:nvSpPr>
            <p:cNvPr id="160" name="Rounded Rectangle 15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7485091" y="1975002"/>
            <a:ext cx="728750" cy="759731"/>
            <a:chOff x="923425" y="1948900"/>
            <a:chExt cx="728750" cy="759731"/>
          </a:xfrm>
        </p:grpSpPr>
        <p:sp>
          <p:nvSpPr>
            <p:cNvPr id="169" name="Rounded Rectangle 16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7485091" y="2963336"/>
            <a:ext cx="728750" cy="759731"/>
            <a:chOff x="923425" y="1948900"/>
            <a:chExt cx="728750" cy="759731"/>
          </a:xfrm>
        </p:grpSpPr>
        <p:sp>
          <p:nvSpPr>
            <p:cNvPr id="178" name="Rounded Rectangle 17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7482585" y="3951670"/>
            <a:ext cx="728750" cy="759731"/>
            <a:chOff x="923425" y="1948900"/>
            <a:chExt cx="728750" cy="759731"/>
          </a:xfrm>
        </p:grpSpPr>
        <p:sp>
          <p:nvSpPr>
            <p:cNvPr id="187" name="Rounded Rectangle 18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997999" y="4925427"/>
            <a:ext cx="728750" cy="759731"/>
            <a:chOff x="923425" y="1948900"/>
            <a:chExt cx="728750" cy="759731"/>
          </a:xfrm>
        </p:grpSpPr>
        <p:sp>
          <p:nvSpPr>
            <p:cNvPr id="196" name="Rounded Rectangle 19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074892" y="4925427"/>
            <a:ext cx="728750" cy="759731"/>
            <a:chOff x="923425" y="1948900"/>
            <a:chExt cx="728750" cy="759731"/>
          </a:xfrm>
        </p:grpSpPr>
        <p:sp>
          <p:nvSpPr>
            <p:cNvPr id="205" name="Rounded Rectangle 20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07" name="TextBox 20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3" name="Group 212"/>
          <p:cNvGrpSpPr/>
          <p:nvPr/>
        </p:nvGrpSpPr>
        <p:grpSpPr>
          <a:xfrm>
            <a:off x="3158623" y="4925427"/>
            <a:ext cx="728750" cy="759731"/>
            <a:chOff x="923425" y="1948900"/>
            <a:chExt cx="728750" cy="759731"/>
          </a:xfrm>
        </p:grpSpPr>
        <p:sp>
          <p:nvSpPr>
            <p:cNvPr id="214" name="Rounded Rectangle 21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240733" y="4925427"/>
            <a:ext cx="728750" cy="759731"/>
            <a:chOff x="923425" y="1948900"/>
            <a:chExt cx="728750" cy="759731"/>
          </a:xfrm>
        </p:grpSpPr>
        <p:sp>
          <p:nvSpPr>
            <p:cNvPr id="223" name="Rounded Rectangle 22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5317626" y="4925427"/>
            <a:ext cx="728750" cy="759731"/>
            <a:chOff x="923425" y="1948900"/>
            <a:chExt cx="728750" cy="759731"/>
          </a:xfrm>
        </p:grpSpPr>
        <p:sp>
          <p:nvSpPr>
            <p:cNvPr id="232" name="Rounded Rectangle 23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6401357" y="4925427"/>
            <a:ext cx="728750" cy="759731"/>
            <a:chOff x="923425" y="1948900"/>
            <a:chExt cx="728750" cy="759731"/>
          </a:xfrm>
        </p:grpSpPr>
        <p:sp>
          <p:nvSpPr>
            <p:cNvPr id="241" name="Rounded Rectangle 24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995493" y="5913761"/>
            <a:ext cx="728750" cy="759731"/>
            <a:chOff x="923425" y="1948900"/>
            <a:chExt cx="728750" cy="759731"/>
          </a:xfrm>
        </p:grpSpPr>
        <p:sp>
          <p:nvSpPr>
            <p:cNvPr id="250" name="Rounded Rectangle 24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8" name="Group 257"/>
          <p:cNvGrpSpPr/>
          <p:nvPr/>
        </p:nvGrpSpPr>
        <p:grpSpPr>
          <a:xfrm>
            <a:off x="2072386" y="5913761"/>
            <a:ext cx="728750" cy="759731"/>
            <a:chOff x="923425" y="1948900"/>
            <a:chExt cx="728750" cy="759731"/>
          </a:xfrm>
        </p:grpSpPr>
        <p:sp>
          <p:nvSpPr>
            <p:cNvPr id="259" name="Rounded Rectangle 25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3156117" y="5913761"/>
            <a:ext cx="728750" cy="759731"/>
            <a:chOff x="923425" y="1948900"/>
            <a:chExt cx="728750" cy="759731"/>
          </a:xfrm>
        </p:grpSpPr>
        <p:sp>
          <p:nvSpPr>
            <p:cNvPr id="268" name="Rounded Rectangle 26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4238227" y="5913761"/>
            <a:ext cx="728750" cy="759731"/>
            <a:chOff x="923425" y="1948900"/>
            <a:chExt cx="728750" cy="759731"/>
          </a:xfrm>
        </p:grpSpPr>
        <p:sp>
          <p:nvSpPr>
            <p:cNvPr id="277" name="Rounded Rectangle 27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9" name="TextBox 27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5315120" y="5913761"/>
            <a:ext cx="728750" cy="759731"/>
            <a:chOff x="923425" y="1948900"/>
            <a:chExt cx="728750" cy="759731"/>
          </a:xfrm>
        </p:grpSpPr>
        <p:sp>
          <p:nvSpPr>
            <p:cNvPr id="286" name="Rounded Rectangle 28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88" name="TextBox 28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6398851" y="5913761"/>
            <a:ext cx="728750" cy="759731"/>
            <a:chOff x="923425" y="1948900"/>
            <a:chExt cx="728750" cy="759731"/>
          </a:xfrm>
        </p:grpSpPr>
        <p:sp>
          <p:nvSpPr>
            <p:cNvPr id="295" name="Rounded Rectangle 29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7485091" y="4925427"/>
            <a:ext cx="728750" cy="759731"/>
            <a:chOff x="923425" y="1948900"/>
            <a:chExt cx="728750" cy="759731"/>
          </a:xfrm>
        </p:grpSpPr>
        <p:sp>
          <p:nvSpPr>
            <p:cNvPr id="304" name="Rounded Rectangle 30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06" name="TextBox 30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>
            <a:off x="7482585" y="5913761"/>
            <a:ext cx="728750" cy="759731"/>
            <a:chOff x="923425" y="1948900"/>
            <a:chExt cx="728750" cy="759731"/>
          </a:xfrm>
        </p:grpSpPr>
        <p:sp>
          <p:nvSpPr>
            <p:cNvPr id="313" name="Rounded Rectangle 3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15" name="TextBox 31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21" name="TextBox 320"/>
          <p:cNvSpPr txBox="1"/>
          <p:nvPr/>
        </p:nvSpPr>
        <p:spPr>
          <a:xfrm>
            <a:off x="4462384" y="978043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July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706179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798377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876521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965847" y="17126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072508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8151014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2718781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3810979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4889123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978449" y="271787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7085110" y="27148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8163616" y="27148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706179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798377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876521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965847" y="36965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7072508" y="36935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151014" y="36935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718781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3810979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4889123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5978449" y="468843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85110" y="46853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8163616" y="46853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714646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3806844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84988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5974314" y="568212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7080975" y="56790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8159481" y="56790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1620819" y="170816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1633421" y="271343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620819" y="369209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633421" y="46839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629286" y="567768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0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Player Profile</a:t>
            </a:r>
            <a:endParaRPr lang="en-US" dirty="0"/>
          </a:p>
        </p:txBody>
      </p:sp>
      <p:pic>
        <p:nvPicPr>
          <p:cNvPr id="10" name="Picture 9" descr="team_address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1" y="1499160"/>
            <a:ext cx="5333463" cy="425275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211454" y="1624926"/>
            <a:ext cx="2200656" cy="4126992"/>
            <a:chOff x="0" y="1703432"/>
            <a:chExt cx="2200656" cy="4126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r="59511"/>
            <a:stretch/>
          </p:blipFill>
          <p:spPr>
            <a:xfrm>
              <a:off x="245802" y="2493821"/>
              <a:ext cx="1728472" cy="2987255"/>
            </a:xfrm>
            <a:prstGeom prst="rect">
              <a:avLst/>
            </a:prstGeom>
          </p:spPr>
        </p:pic>
        <p:pic>
          <p:nvPicPr>
            <p:cNvPr id="6" name="Picture 5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03432"/>
              <a:ext cx="2200656" cy="412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43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phone_table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r="12201" b="3757"/>
          <a:stretch/>
        </p:blipFill>
        <p:spPr>
          <a:xfrm>
            <a:off x="738910" y="1075988"/>
            <a:ext cx="7250546" cy="55972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2091" y="3244273"/>
            <a:ext cx="1604818" cy="2874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5455" y="1417638"/>
            <a:ext cx="4618181" cy="4124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57038" y="1394548"/>
            <a:ext cx="1198418" cy="12955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obile_templ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1394548"/>
            <a:ext cx="2200656" cy="41269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27364" y="1547091"/>
            <a:ext cx="7308272" cy="4548909"/>
            <a:chOff x="727364" y="1547091"/>
            <a:chExt cx="7308272" cy="4548909"/>
          </a:xfrm>
        </p:grpSpPr>
        <p:sp>
          <p:nvSpPr>
            <p:cNvPr id="12" name="Rectangle 11"/>
            <p:cNvSpPr/>
            <p:nvPr/>
          </p:nvSpPr>
          <p:spPr>
            <a:xfrm>
              <a:off x="727364" y="1547091"/>
              <a:ext cx="7308272" cy="4548909"/>
            </a:xfrm>
            <a:prstGeom prst="rect">
              <a:avLst/>
            </a:prstGeom>
            <a:solidFill>
              <a:srgbClr val="000000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0545" y="1751926"/>
              <a:ext cx="6964218" cy="4135582"/>
            </a:xfrm>
            <a:prstGeom prst="rect">
              <a:avLst/>
            </a:prstGeom>
            <a:solidFill>
              <a:schemeClr val="bg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11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15" idx="0"/>
          </p:cNvCxnSpPr>
          <p:nvPr/>
        </p:nvCxnSpPr>
        <p:spPr>
          <a:xfrm flipV="1">
            <a:off x="5479264" y="3725933"/>
            <a:ext cx="775012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04868" y="3708348"/>
            <a:ext cx="293526" cy="358428"/>
            <a:chOff x="2704868" y="1666287"/>
            <a:chExt cx="293526" cy="358428"/>
          </a:xfrm>
        </p:grpSpPr>
        <p:cxnSp>
          <p:nvCxnSpPr>
            <p:cNvPr id="11" name="Straight Connector 10"/>
            <p:cNvCxnSpPr>
              <a:endCxn id="12" idx="0"/>
            </p:cNvCxnSpPr>
            <p:nvPr/>
          </p:nvCxnSpPr>
          <p:spPr>
            <a:xfrm>
              <a:off x="2704868" y="1845501"/>
              <a:ext cx="293526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 rot="5400000">
              <a:off x="2672417" y="1698738"/>
              <a:ext cx="358428" cy="293526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54275" y="3546719"/>
            <a:ext cx="339631" cy="358428"/>
            <a:chOff x="6254275" y="1666288"/>
            <a:chExt cx="339631" cy="358428"/>
          </a:xfrm>
        </p:grpSpPr>
        <p:cxnSp>
          <p:nvCxnSpPr>
            <p:cNvPr id="14" name="Straight Connector 13"/>
            <p:cNvCxnSpPr>
              <a:endCxn id="15" idx="0"/>
            </p:cNvCxnSpPr>
            <p:nvPr/>
          </p:nvCxnSpPr>
          <p:spPr>
            <a:xfrm flipH="1">
              <a:off x="6254275" y="1845501"/>
              <a:ext cx="339631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sosceles Triangle 14"/>
            <p:cNvSpPr/>
            <p:nvPr/>
          </p:nvSpPr>
          <p:spPr>
            <a:xfrm rot="16200000" flipH="1">
              <a:off x="6244877" y="1675686"/>
              <a:ext cx="358428" cy="339631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>
            <a:stCxn id="12" idx="0"/>
          </p:cNvCxnSpPr>
          <p:nvPr/>
        </p:nvCxnSpPr>
        <p:spPr>
          <a:xfrm>
            <a:off x="2998394" y="3887562"/>
            <a:ext cx="677470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457200" y="79572"/>
            <a:ext cx="8229600" cy="5783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Database Models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63795"/>
              </p:ext>
            </p:extLst>
          </p:nvPr>
        </p:nvGraphicFramePr>
        <p:xfrm>
          <a:off x="826423" y="2324959"/>
          <a:ext cx="1866900" cy="2268219"/>
        </p:xfrm>
        <a:graphic>
          <a:graphicData uri="http://schemas.openxmlformats.org/drawingml/2006/table">
            <a:tbl>
              <a:tblPr/>
              <a:tblGrid>
                <a:gridCol w="368300"/>
                <a:gridCol w="1498600"/>
              </a:tblGrid>
              <a:tr h="241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match_loc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match_note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match_opp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match_outcome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match_score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30580"/>
              </p:ext>
            </p:extLst>
          </p:nvPr>
        </p:nvGraphicFramePr>
        <p:xfrm>
          <a:off x="3670300" y="2913754"/>
          <a:ext cx="1803400" cy="1290319"/>
        </p:xfrm>
        <a:graphic>
          <a:graphicData uri="http://schemas.openxmlformats.org/drawingml/2006/table">
            <a:tbl>
              <a:tblPr/>
              <a:tblGrid>
                <a:gridCol w="368300"/>
                <a:gridCol w="1435100"/>
              </a:tblGrid>
              <a:tr h="241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83228"/>
              </p:ext>
            </p:extLst>
          </p:nvPr>
        </p:nvGraphicFramePr>
        <p:xfrm>
          <a:off x="6593907" y="1099666"/>
          <a:ext cx="1765003" cy="5607203"/>
        </p:xfrm>
        <a:graphic>
          <a:graphicData uri="http://schemas.openxmlformats.org/drawingml/2006/table">
            <a:tbl>
              <a:tblPr/>
              <a:tblGrid>
                <a:gridCol w="360459"/>
                <a:gridCol w="1404544"/>
              </a:tblGrid>
              <a:tr h="18866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PLAYERS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last_name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password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photo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role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age_category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skill_level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record_ind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record_team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phone_num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phone_type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email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dow_pref1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time_pref1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dow_pref2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time_pref2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password_digest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remember_token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created_at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updated_at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85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815114" y="877453"/>
            <a:ext cx="7197433" cy="5326857"/>
            <a:chOff x="-223977" y="369454"/>
            <a:chExt cx="7197433" cy="5326857"/>
          </a:xfrm>
        </p:grpSpPr>
        <p:pic>
          <p:nvPicPr>
            <p:cNvPr id="10" name="Picture 9" descr="team_addressboo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9270" y="623457"/>
              <a:ext cx="6892633" cy="4845072"/>
            </a:xfrm>
            <a:prstGeom prst="rect">
              <a:avLst/>
            </a:prstGeom>
          </p:spPr>
        </p:pic>
        <p:pic>
          <p:nvPicPr>
            <p:cNvPr id="14" name="Picture 13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3977" y="369454"/>
              <a:ext cx="7197433" cy="5326857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6241471" y="2320628"/>
            <a:ext cx="2433783" cy="4410374"/>
            <a:chOff x="8903854" y="588811"/>
            <a:chExt cx="2433783" cy="4410374"/>
          </a:xfrm>
        </p:grpSpPr>
        <p:pic>
          <p:nvPicPr>
            <p:cNvPr id="33" name="Picture 32" descr="mobile_addressbook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29" b="9825"/>
            <a:stretch/>
          </p:blipFill>
          <p:spPr>
            <a:xfrm>
              <a:off x="9144000" y="1304636"/>
              <a:ext cx="1901584" cy="3289556"/>
            </a:xfrm>
            <a:prstGeom prst="rect">
              <a:avLst/>
            </a:prstGeom>
          </p:spPr>
        </p:pic>
        <p:pic>
          <p:nvPicPr>
            <p:cNvPr id="18" name="Picture 17" descr="mobile_templat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3854" y="588811"/>
              <a:ext cx="2433783" cy="4410374"/>
            </a:xfrm>
            <a:prstGeom prst="rect">
              <a:avLst/>
            </a:prstGeom>
          </p:spPr>
        </p:pic>
      </p:grpSp>
      <p:sp>
        <p:nvSpPr>
          <p:cNvPr id="38" name="Title 1"/>
          <p:cNvSpPr txBox="1">
            <a:spLocks/>
          </p:cNvSpPr>
          <p:nvPr/>
        </p:nvSpPr>
        <p:spPr>
          <a:xfrm>
            <a:off x="457200" y="79572"/>
            <a:ext cx="8229600" cy="5783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Address Book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688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Profile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46545" y="1108154"/>
            <a:ext cx="7244915" cy="4791573"/>
            <a:chOff x="646545" y="1108154"/>
            <a:chExt cx="7244915" cy="4791573"/>
          </a:xfrm>
        </p:grpSpPr>
        <p:sp>
          <p:nvSpPr>
            <p:cNvPr id="4" name="Rectangle 3"/>
            <p:cNvSpPr/>
            <p:nvPr/>
          </p:nvSpPr>
          <p:spPr>
            <a:xfrm>
              <a:off x="5154749" y="2594842"/>
              <a:ext cx="1497624" cy="317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10361"/>
            <a:stretch/>
          </p:blipFill>
          <p:spPr>
            <a:xfrm>
              <a:off x="810634" y="1310424"/>
              <a:ext cx="6918021" cy="4369740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45" y="1108154"/>
              <a:ext cx="7244915" cy="4791573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576294" y="2594842"/>
            <a:ext cx="2200656" cy="4126992"/>
            <a:chOff x="6622474" y="2629477"/>
            <a:chExt cx="2200656" cy="412699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r="59511"/>
            <a:stretch/>
          </p:blipFill>
          <p:spPr>
            <a:xfrm>
              <a:off x="6856732" y="3290452"/>
              <a:ext cx="1728472" cy="3102235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474" y="2629477"/>
              <a:ext cx="2200656" cy="412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62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Calendar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9560" y="1373691"/>
            <a:ext cx="6897255" cy="4849303"/>
            <a:chOff x="445655" y="657877"/>
            <a:chExt cx="6897255" cy="4849303"/>
          </a:xfrm>
        </p:grpSpPr>
        <p:sp>
          <p:nvSpPr>
            <p:cNvPr id="4" name="Rectangle 3"/>
            <p:cNvSpPr/>
            <p:nvPr/>
          </p:nvSpPr>
          <p:spPr>
            <a:xfrm>
              <a:off x="5135560" y="2444757"/>
              <a:ext cx="1508125" cy="317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desk_calenda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37" y="657877"/>
              <a:ext cx="6661720" cy="4668335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55" y="659991"/>
              <a:ext cx="6897255" cy="484718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496584" y="2451965"/>
            <a:ext cx="2294121" cy="4216970"/>
            <a:chOff x="7404060" y="782212"/>
            <a:chExt cx="2294121" cy="4216970"/>
          </a:xfrm>
        </p:grpSpPr>
        <p:pic>
          <p:nvPicPr>
            <p:cNvPr id="14" name="Picture 13" descr="desk_calendar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93" t="4730" b="9789"/>
            <a:stretch/>
          </p:blipFill>
          <p:spPr>
            <a:xfrm>
              <a:off x="7656631" y="1431636"/>
              <a:ext cx="1769078" cy="3013364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060" y="782212"/>
              <a:ext cx="2294121" cy="4216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803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Location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1408" y="1033321"/>
            <a:ext cx="6610501" cy="45777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i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8" y="874571"/>
            <a:ext cx="6897255" cy="48471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1" y="3183428"/>
            <a:ext cx="5091546" cy="22530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262254" y="2389902"/>
            <a:ext cx="2294121" cy="4216970"/>
            <a:chOff x="8686800" y="281417"/>
            <a:chExt cx="2294121" cy="4216970"/>
          </a:xfrm>
        </p:grpSpPr>
        <p:sp>
          <p:nvSpPr>
            <p:cNvPr id="19" name="Rectangle 18"/>
            <p:cNvSpPr/>
            <p:nvPr/>
          </p:nvSpPr>
          <p:spPr>
            <a:xfrm>
              <a:off x="8924636" y="891936"/>
              <a:ext cx="1778000" cy="32182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map_view_mobil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636" y="966941"/>
              <a:ext cx="1775964" cy="2750702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281417"/>
              <a:ext cx="2294121" cy="4216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esk_calend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" y="619161"/>
            <a:ext cx="8340436" cy="617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3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53" r="681" b="1103"/>
          <a:stretch/>
        </p:blipFill>
        <p:spPr>
          <a:xfrm>
            <a:off x="788249" y="905043"/>
            <a:ext cx="7642361" cy="5823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58" y="79572"/>
            <a:ext cx="8229600" cy="639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Calendar Scheduling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97999" y="1975002"/>
            <a:ext cx="728750" cy="759731"/>
            <a:chOff x="923425" y="1948900"/>
            <a:chExt cx="728750" cy="759731"/>
          </a:xfrm>
        </p:grpSpPr>
        <p:sp>
          <p:nvSpPr>
            <p:cNvPr id="13" name="Rounded Rectangle 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074892" y="1975002"/>
            <a:ext cx="728750" cy="759731"/>
            <a:chOff x="923425" y="1948900"/>
            <a:chExt cx="728750" cy="759731"/>
          </a:xfrm>
        </p:grpSpPr>
        <p:sp>
          <p:nvSpPr>
            <p:cNvPr id="16" name="Rounded Rectangle 1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158623" y="1975002"/>
            <a:ext cx="728750" cy="759731"/>
            <a:chOff x="923425" y="1948900"/>
            <a:chExt cx="728750" cy="759731"/>
          </a:xfrm>
        </p:grpSpPr>
        <p:sp>
          <p:nvSpPr>
            <p:cNvPr id="25" name="Rounded Rectangle 2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40733" y="1975002"/>
            <a:ext cx="728750" cy="759731"/>
            <a:chOff x="923425" y="1948900"/>
            <a:chExt cx="728750" cy="759731"/>
          </a:xfrm>
        </p:grpSpPr>
        <p:sp>
          <p:nvSpPr>
            <p:cNvPr id="34" name="Rounded Rectangle 3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17626" y="1975002"/>
            <a:ext cx="728750" cy="759731"/>
            <a:chOff x="923425" y="1948900"/>
            <a:chExt cx="728750" cy="759731"/>
          </a:xfrm>
        </p:grpSpPr>
        <p:sp>
          <p:nvSpPr>
            <p:cNvPr id="43" name="Rounded Rectangle 4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6401357" y="1975002"/>
            <a:ext cx="728750" cy="759731"/>
            <a:chOff x="923425" y="1948900"/>
            <a:chExt cx="728750" cy="759731"/>
          </a:xfrm>
        </p:grpSpPr>
        <p:sp>
          <p:nvSpPr>
            <p:cNvPr id="52" name="Rounded Rectangle 5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97999" y="2963336"/>
            <a:ext cx="728750" cy="759731"/>
            <a:chOff x="923425" y="1948900"/>
            <a:chExt cx="728750" cy="759731"/>
          </a:xfrm>
        </p:grpSpPr>
        <p:sp>
          <p:nvSpPr>
            <p:cNvPr id="61" name="Rounded Rectangle 6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74892" y="2963336"/>
            <a:ext cx="728750" cy="759731"/>
            <a:chOff x="923425" y="1948900"/>
            <a:chExt cx="728750" cy="759731"/>
          </a:xfrm>
        </p:grpSpPr>
        <p:sp>
          <p:nvSpPr>
            <p:cNvPr id="70" name="Rounded Rectangle 6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3158623" y="2963336"/>
            <a:ext cx="728750" cy="759731"/>
            <a:chOff x="923425" y="1948900"/>
            <a:chExt cx="728750" cy="759731"/>
          </a:xfrm>
        </p:grpSpPr>
        <p:sp>
          <p:nvSpPr>
            <p:cNvPr id="79" name="Rounded Rectangle 7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240733" y="2963336"/>
            <a:ext cx="728750" cy="759731"/>
            <a:chOff x="923425" y="1948900"/>
            <a:chExt cx="728750" cy="759731"/>
          </a:xfrm>
        </p:grpSpPr>
        <p:sp>
          <p:nvSpPr>
            <p:cNvPr id="88" name="Rounded Rectangle 8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5317626" y="2963336"/>
            <a:ext cx="728750" cy="759731"/>
            <a:chOff x="923425" y="1948900"/>
            <a:chExt cx="728750" cy="759731"/>
          </a:xfrm>
        </p:grpSpPr>
        <p:sp>
          <p:nvSpPr>
            <p:cNvPr id="97" name="Rounded Rectangle 9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6401357" y="2963336"/>
            <a:ext cx="728750" cy="759731"/>
            <a:chOff x="923425" y="1948900"/>
            <a:chExt cx="728750" cy="759731"/>
          </a:xfrm>
        </p:grpSpPr>
        <p:sp>
          <p:nvSpPr>
            <p:cNvPr id="106" name="Rounded Rectangle 10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95493" y="3951670"/>
            <a:ext cx="728750" cy="759731"/>
            <a:chOff x="923425" y="1948900"/>
            <a:chExt cx="728750" cy="759731"/>
          </a:xfrm>
        </p:grpSpPr>
        <p:sp>
          <p:nvSpPr>
            <p:cNvPr id="115" name="Rounded Rectangle 11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2072386" y="3951670"/>
            <a:ext cx="728750" cy="759731"/>
            <a:chOff x="923425" y="1948900"/>
            <a:chExt cx="728750" cy="759731"/>
          </a:xfrm>
        </p:grpSpPr>
        <p:sp>
          <p:nvSpPr>
            <p:cNvPr id="124" name="Rounded Rectangle 12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3156117" y="3951670"/>
            <a:ext cx="728750" cy="759731"/>
            <a:chOff x="923425" y="1948900"/>
            <a:chExt cx="728750" cy="759731"/>
          </a:xfrm>
        </p:grpSpPr>
        <p:sp>
          <p:nvSpPr>
            <p:cNvPr id="133" name="Rounded Rectangle 13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4238227" y="3951670"/>
            <a:ext cx="728750" cy="759731"/>
            <a:chOff x="923425" y="1948900"/>
            <a:chExt cx="728750" cy="759731"/>
          </a:xfrm>
        </p:grpSpPr>
        <p:sp>
          <p:nvSpPr>
            <p:cNvPr id="142" name="Rounded Rectangle 14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5315120" y="3951670"/>
            <a:ext cx="728750" cy="759731"/>
            <a:chOff x="923425" y="1948900"/>
            <a:chExt cx="728750" cy="759731"/>
          </a:xfrm>
        </p:grpSpPr>
        <p:sp>
          <p:nvSpPr>
            <p:cNvPr id="151" name="Rounded Rectangle 15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6398851" y="3951670"/>
            <a:ext cx="728750" cy="759731"/>
            <a:chOff x="923425" y="1948900"/>
            <a:chExt cx="728750" cy="759731"/>
          </a:xfrm>
        </p:grpSpPr>
        <p:sp>
          <p:nvSpPr>
            <p:cNvPr id="160" name="Rounded Rectangle 15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7485091" y="1975002"/>
            <a:ext cx="728750" cy="759731"/>
            <a:chOff x="923425" y="1948900"/>
            <a:chExt cx="728750" cy="759731"/>
          </a:xfrm>
        </p:grpSpPr>
        <p:sp>
          <p:nvSpPr>
            <p:cNvPr id="169" name="Rounded Rectangle 16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7485091" y="2963336"/>
            <a:ext cx="728750" cy="759731"/>
            <a:chOff x="923425" y="1948900"/>
            <a:chExt cx="728750" cy="759731"/>
          </a:xfrm>
        </p:grpSpPr>
        <p:sp>
          <p:nvSpPr>
            <p:cNvPr id="178" name="Rounded Rectangle 17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7482585" y="3951670"/>
            <a:ext cx="728750" cy="759731"/>
            <a:chOff x="923425" y="1948900"/>
            <a:chExt cx="728750" cy="759731"/>
          </a:xfrm>
        </p:grpSpPr>
        <p:sp>
          <p:nvSpPr>
            <p:cNvPr id="187" name="Rounded Rectangle 18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997999" y="4925427"/>
            <a:ext cx="728750" cy="759731"/>
            <a:chOff x="923425" y="1948900"/>
            <a:chExt cx="728750" cy="759731"/>
          </a:xfrm>
        </p:grpSpPr>
        <p:sp>
          <p:nvSpPr>
            <p:cNvPr id="196" name="Rounded Rectangle 19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074892" y="4925427"/>
            <a:ext cx="728750" cy="759731"/>
            <a:chOff x="923425" y="1948900"/>
            <a:chExt cx="728750" cy="759731"/>
          </a:xfrm>
        </p:grpSpPr>
        <p:sp>
          <p:nvSpPr>
            <p:cNvPr id="205" name="Rounded Rectangle 20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07" name="TextBox 20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3" name="Group 212"/>
          <p:cNvGrpSpPr/>
          <p:nvPr/>
        </p:nvGrpSpPr>
        <p:grpSpPr>
          <a:xfrm>
            <a:off x="3158623" y="4925427"/>
            <a:ext cx="728750" cy="759731"/>
            <a:chOff x="923425" y="1948900"/>
            <a:chExt cx="728750" cy="759731"/>
          </a:xfrm>
        </p:grpSpPr>
        <p:sp>
          <p:nvSpPr>
            <p:cNvPr id="214" name="Rounded Rectangle 21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240733" y="4925427"/>
            <a:ext cx="728750" cy="759731"/>
            <a:chOff x="923425" y="1948900"/>
            <a:chExt cx="728750" cy="759731"/>
          </a:xfrm>
        </p:grpSpPr>
        <p:sp>
          <p:nvSpPr>
            <p:cNvPr id="223" name="Rounded Rectangle 22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5317626" y="4925427"/>
            <a:ext cx="728750" cy="759731"/>
            <a:chOff x="923425" y="1948900"/>
            <a:chExt cx="728750" cy="759731"/>
          </a:xfrm>
        </p:grpSpPr>
        <p:sp>
          <p:nvSpPr>
            <p:cNvPr id="232" name="Rounded Rectangle 23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6401357" y="4925427"/>
            <a:ext cx="728750" cy="759731"/>
            <a:chOff x="923425" y="1948900"/>
            <a:chExt cx="728750" cy="759731"/>
          </a:xfrm>
        </p:grpSpPr>
        <p:sp>
          <p:nvSpPr>
            <p:cNvPr id="241" name="Rounded Rectangle 24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995493" y="5913761"/>
            <a:ext cx="728750" cy="759731"/>
            <a:chOff x="923425" y="1948900"/>
            <a:chExt cx="728750" cy="759731"/>
          </a:xfrm>
        </p:grpSpPr>
        <p:sp>
          <p:nvSpPr>
            <p:cNvPr id="250" name="Rounded Rectangle 24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8" name="Group 257"/>
          <p:cNvGrpSpPr/>
          <p:nvPr/>
        </p:nvGrpSpPr>
        <p:grpSpPr>
          <a:xfrm>
            <a:off x="2072386" y="5913761"/>
            <a:ext cx="728750" cy="759731"/>
            <a:chOff x="923425" y="1948900"/>
            <a:chExt cx="728750" cy="759731"/>
          </a:xfrm>
        </p:grpSpPr>
        <p:sp>
          <p:nvSpPr>
            <p:cNvPr id="259" name="Rounded Rectangle 25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3156117" y="5913761"/>
            <a:ext cx="728750" cy="759731"/>
            <a:chOff x="923425" y="1948900"/>
            <a:chExt cx="728750" cy="759731"/>
          </a:xfrm>
        </p:grpSpPr>
        <p:sp>
          <p:nvSpPr>
            <p:cNvPr id="268" name="Rounded Rectangle 26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4238227" y="5913761"/>
            <a:ext cx="728750" cy="759731"/>
            <a:chOff x="923425" y="1948900"/>
            <a:chExt cx="728750" cy="759731"/>
          </a:xfrm>
        </p:grpSpPr>
        <p:sp>
          <p:nvSpPr>
            <p:cNvPr id="277" name="Rounded Rectangle 27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9" name="TextBox 27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5315120" y="5913761"/>
            <a:ext cx="728750" cy="759731"/>
            <a:chOff x="923425" y="1948900"/>
            <a:chExt cx="728750" cy="759731"/>
          </a:xfrm>
        </p:grpSpPr>
        <p:sp>
          <p:nvSpPr>
            <p:cNvPr id="286" name="Rounded Rectangle 28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88" name="TextBox 28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6398851" y="5913761"/>
            <a:ext cx="728750" cy="759731"/>
            <a:chOff x="923425" y="1948900"/>
            <a:chExt cx="728750" cy="759731"/>
          </a:xfrm>
        </p:grpSpPr>
        <p:sp>
          <p:nvSpPr>
            <p:cNvPr id="295" name="Rounded Rectangle 29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7485091" y="4925427"/>
            <a:ext cx="728750" cy="759731"/>
            <a:chOff x="923425" y="1948900"/>
            <a:chExt cx="728750" cy="759731"/>
          </a:xfrm>
        </p:grpSpPr>
        <p:sp>
          <p:nvSpPr>
            <p:cNvPr id="304" name="Rounded Rectangle 30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06" name="TextBox 30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>
            <a:off x="7482585" y="5913761"/>
            <a:ext cx="728750" cy="759731"/>
            <a:chOff x="923425" y="1948900"/>
            <a:chExt cx="728750" cy="759731"/>
          </a:xfrm>
        </p:grpSpPr>
        <p:sp>
          <p:nvSpPr>
            <p:cNvPr id="313" name="Rounded Rectangle 3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15" name="TextBox 31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21" name="TextBox 320"/>
          <p:cNvSpPr txBox="1"/>
          <p:nvPr/>
        </p:nvSpPr>
        <p:spPr>
          <a:xfrm>
            <a:off x="4462384" y="978043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July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706179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798377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876521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965847" y="17126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072508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8151014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2718781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</a:rPr>
              <a:t>8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3810979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4855255" y="2712439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936114" y="27094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7034308" y="270637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8121281" y="270637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680778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764509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851120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931979" y="3696538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18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7038640" y="369350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117146" y="369350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684913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3768644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4846788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5936114" y="4679963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25841" y="468539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8112814" y="468539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714646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3806844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84988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1633421" y="271343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586951" y="3692098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599553" y="468399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629286" y="567768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28</a:t>
            </a:r>
            <a:endParaRPr lang="en-US" sz="1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9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Player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5" y="796727"/>
            <a:ext cx="8401175" cy="58714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00272" y="2343727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00272" y="3096490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00272" y="3860799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00272" y="4625109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0272" y="5377873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00272" y="6146326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2671" y="5802271"/>
            <a:ext cx="1233056" cy="6978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6" y="5712216"/>
            <a:ext cx="11557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5625" y="1062182"/>
            <a:ext cx="8401175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Team Address Book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85625" y="796727"/>
            <a:ext cx="8401175" cy="5871453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563</Words>
  <Application>Microsoft Macintosh PowerPoint</Application>
  <PresentationFormat>On-screen Show (4:3)</PresentationFormat>
  <Paragraphs>589</Paragraphs>
  <Slides>13</Slides>
  <Notes>0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WDI_ATL_3_Project 2</vt:lpstr>
      <vt:lpstr>PowerPoint Presentation</vt:lpstr>
      <vt:lpstr>PowerPoint Presentation</vt:lpstr>
      <vt:lpstr>Profile View</vt:lpstr>
      <vt:lpstr>Calendar View</vt:lpstr>
      <vt:lpstr>Location View</vt:lpstr>
      <vt:lpstr>PowerPoint Presentation</vt:lpstr>
      <vt:lpstr>Calendar Scheduling</vt:lpstr>
      <vt:lpstr>Player Dashboard</vt:lpstr>
      <vt:lpstr>PowerPoint Presentation</vt:lpstr>
      <vt:lpstr>Calendar Scheduling</vt:lpstr>
      <vt:lpstr>Player Profile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White</dc:creator>
  <cp:lastModifiedBy>Jeff White</cp:lastModifiedBy>
  <cp:revision>29</cp:revision>
  <dcterms:created xsi:type="dcterms:W3CDTF">2015-06-02T19:27:37Z</dcterms:created>
  <dcterms:modified xsi:type="dcterms:W3CDTF">2015-06-05T15:12:11Z</dcterms:modified>
</cp:coreProperties>
</file>