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5" r:id="rId4"/>
    <p:sldId id="259" r:id="rId5"/>
    <p:sldId id="269" r:id="rId6"/>
    <p:sldId id="268" r:id="rId7"/>
    <p:sldId id="261" r:id="rId8"/>
    <p:sldId id="263" r:id="rId9"/>
    <p:sldId id="257" r:id="rId10"/>
    <p:sldId id="258" r:id="rId11"/>
    <p:sldId id="267" r:id="rId12"/>
    <p:sldId id="262" r:id="rId13"/>
    <p:sldId id="266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1680" autoAdjust="0"/>
  </p:normalViewPr>
  <p:slideViewPr>
    <p:cSldViewPr snapToGrid="0" snapToObjects="1">
      <p:cViewPr varScale="1">
        <p:scale>
          <a:sx n="104" d="100"/>
          <a:sy n="104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5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1538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WDI_ATL_3_Project 2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23232"/>
            <a:ext cx="6400800" cy="1309255"/>
          </a:xfrm>
        </p:spPr>
        <p:txBody>
          <a:bodyPr/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Community Tennis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Club </a:t>
            </a:r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Mobile-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entric Website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69220" y="2616977"/>
            <a:ext cx="5002391" cy="830997"/>
            <a:chOff x="2240193" y="3447974"/>
            <a:chExt cx="5002391" cy="830997"/>
          </a:xfrm>
        </p:grpSpPr>
        <p:grpSp>
          <p:nvGrpSpPr>
            <p:cNvPr id="8" name="Group 7"/>
            <p:cNvGrpSpPr/>
            <p:nvPr/>
          </p:nvGrpSpPr>
          <p:grpSpPr>
            <a:xfrm>
              <a:off x="2240193" y="3447974"/>
              <a:ext cx="5002391" cy="830997"/>
              <a:chOff x="2203535" y="3447974"/>
              <a:chExt cx="5002391" cy="83099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203535" y="3447974"/>
                <a:ext cx="5002391" cy="830997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flat" dir="tl">
                  <a:rot lat="0" lon="0" rev="6600000"/>
                </a:lightRig>
              </a:scene3d>
              <a:sp3d>
                <a:bevelT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>
                    <a:ln w="1905"/>
                    <a:solidFill>
                      <a:srgbClr val="0000FF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Menlo Regular"/>
                    <a:cs typeface="Menlo Regular"/>
                  </a:rPr>
                  <a:t>Tennis  Gr </a:t>
                </a:r>
                <a:r>
                  <a:rPr lang="en-US" sz="4800" dirty="0" smtClean="0">
                    <a:ln w="1905"/>
                    <a:solidFill>
                      <a:srgbClr val="0000FF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Menlo Regular"/>
                    <a:cs typeface="Menlo Regular"/>
                  </a:rPr>
                  <a:t>up</a:t>
                </a:r>
                <a:endParaRPr lang="en-US" sz="4800" dirty="0">
                  <a:ln w="1905"/>
                  <a:solidFill>
                    <a:srgbClr val="0000FF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Menlo Regular"/>
                  <a:cs typeface="Menlo Regular"/>
                </a:endParaRPr>
              </a:p>
            </p:txBody>
          </p:sp>
          <p:pic>
            <p:nvPicPr>
              <p:cNvPr id="6" name="Picture 5" descr="tennisball_blue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926104" y="3737959"/>
                <a:ext cx="416270" cy="416270"/>
              </a:xfrm>
              <a:prstGeom prst="rect">
                <a:avLst/>
              </a:prstGeom>
            </p:spPr>
          </p:pic>
        </p:grpSp>
        <p:pic>
          <p:nvPicPr>
            <p:cNvPr id="7" name="Picture 6" descr="t_rack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323" y="3447974"/>
              <a:ext cx="851054" cy="775405"/>
            </a:xfrm>
            <a:prstGeom prst="rect">
              <a:avLst/>
            </a:prstGeom>
          </p:spPr>
        </p:pic>
      </p:grpSp>
      <p:sp>
        <p:nvSpPr>
          <p:cNvPr id="10" name="Title 1"/>
          <p:cNvSpPr txBox="1">
            <a:spLocks/>
          </p:cNvSpPr>
          <p:nvPr/>
        </p:nvSpPr>
        <p:spPr>
          <a:xfrm>
            <a:off x="685800" y="463248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June 15, 2015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9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5" y="796727"/>
            <a:ext cx="8401175" cy="58714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00272" y="2343727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0272" y="3096490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00272" y="386079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0272" y="462510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0272" y="5377873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00272" y="6146326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2671" y="5802271"/>
            <a:ext cx="1233056" cy="6978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6" y="5712216"/>
            <a:ext cx="11557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625" y="1062182"/>
            <a:ext cx="8401175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Team Address Book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85625" y="796727"/>
            <a:ext cx="8401175" cy="5871453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726" y="2236463"/>
            <a:ext cx="5819095" cy="40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3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r="681" b="1103"/>
          <a:stretch/>
        </p:blipFill>
        <p:spPr>
          <a:xfrm>
            <a:off x="788249" y="905043"/>
            <a:ext cx="7642361" cy="582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58" y="79572"/>
            <a:ext cx="8229600" cy="639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Scheduling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7999" y="1975002"/>
            <a:ext cx="728750" cy="759731"/>
            <a:chOff x="923425" y="1948900"/>
            <a:chExt cx="728750" cy="759731"/>
          </a:xfrm>
        </p:grpSpPr>
        <p:sp>
          <p:nvSpPr>
            <p:cNvPr id="13" name="Rounded Rectangle 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074892" y="1975002"/>
            <a:ext cx="728750" cy="759731"/>
            <a:chOff x="923425" y="1948900"/>
            <a:chExt cx="728750" cy="759731"/>
          </a:xfrm>
        </p:grpSpPr>
        <p:sp>
          <p:nvSpPr>
            <p:cNvPr id="16" name="Rounded Rectangle 1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58623" y="1975002"/>
            <a:ext cx="728750" cy="759731"/>
            <a:chOff x="923425" y="1948900"/>
            <a:chExt cx="728750" cy="759731"/>
          </a:xfrm>
        </p:grpSpPr>
        <p:sp>
          <p:nvSpPr>
            <p:cNvPr id="25" name="Rounded Rectangle 2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40733" y="1975002"/>
            <a:ext cx="728750" cy="759731"/>
            <a:chOff x="923425" y="1948900"/>
            <a:chExt cx="728750" cy="759731"/>
          </a:xfrm>
        </p:grpSpPr>
        <p:sp>
          <p:nvSpPr>
            <p:cNvPr id="34" name="Rounded Rectangle 3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17626" y="1975002"/>
            <a:ext cx="728750" cy="759731"/>
            <a:chOff x="923425" y="1948900"/>
            <a:chExt cx="728750" cy="759731"/>
          </a:xfrm>
        </p:grpSpPr>
        <p:sp>
          <p:nvSpPr>
            <p:cNvPr id="43" name="Rounded Rectangle 4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1357" y="1975002"/>
            <a:ext cx="728750" cy="759731"/>
            <a:chOff x="923425" y="1948900"/>
            <a:chExt cx="728750" cy="759731"/>
          </a:xfrm>
        </p:grpSpPr>
        <p:sp>
          <p:nvSpPr>
            <p:cNvPr id="52" name="Rounded Rectangle 5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97999" y="2963336"/>
            <a:ext cx="728750" cy="759731"/>
            <a:chOff x="923425" y="1948900"/>
            <a:chExt cx="728750" cy="759731"/>
          </a:xfrm>
        </p:grpSpPr>
        <p:sp>
          <p:nvSpPr>
            <p:cNvPr id="61" name="Rounded Rectangle 6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74892" y="2963336"/>
            <a:ext cx="728750" cy="759731"/>
            <a:chOff x="923425" y="1948900"/>
            <a:chExt cx="728750" cy="759731"/>
          </a:xfrm>
        </p:grpSpPr>
        <p:sp>
          <p:nvSpPr>
            <p:cNvPr id="70" name="Rounded Rectangle 6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158623" y="2963336"/>
            <a:ext cx="728750" cy="759731"/>
            <a:chOff x="923425" y="1948900"/>
            <a:chExt cx="728750" cy="759731"/>
          </a:xfrm>
        </p:grpSpPr>
        <p:sp>
          <p:nvSpPr>
            <p:cNvPr id="79" name="Rounded Rectangle 7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240733" y="2963336"/>
            <a:ext cx="728750" cy="759731"/>
            <a:chOff x="923425" y="1948900"/>
            <a:chExt cx="728750" cy="759731"/>
          </a:xfrm>
        </p:grpSpPr>
        <p:sp>
          <p:nvSpPr>
            <p:cNvPr id="88" name="Rounded Rectangle 8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317626" y="2963336"/>
            <a:ext cx="728750" cy="759731"/>
            <a:chOff x="923425" y="1948900"/>
            <a:chExt cx="728750" cy="759731"/>
          </a:xfrm>
        </p:grpSpPr>
        <p:sp>
          <p:nvSpPr>
            <p:cNvPr id="97" name="Rounded Rectangle 9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1357" y="2963336"/>
            <a:ext cx="728750" cy="759731"/>
            <a:chOff x="923425" y="1948900"/>
            <a:chExt cx="728750" cy="759731"/>
          </a:xfrm>
        </p:grpSpPr>
        <p:sp>
          <p:nvSpPr>
            <p:cNvPr id="106" name="Rounded Rectangle 10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95493" y="3951670"/>
            <a:ext cx="728750" cy="759731"/>
            <a:chOff x="923425" y="1948900"/>
            <a:chExt cx="728750" cy="759731"/>
          </a:xfrm>
        </p:grpSpPr>
        <p:sp>
          <p:nvSpPr>
            <p:cNvPr id="115" name="Rounded Rectangle 11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072386" y="3951670"/>
            <a:ext cx="728750" cy="759731"/>
            <a:chOff x="923425" y="1948900"/>
            <a:chExt cx="728750" cy="759731"/>
          </a:xfrm>
        </p:grpSpPr>
        <p:sp>
          <p:nvSpPr>
            <p:cNvPr id="124" name="Rounded Rectangle 12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3156117" y="3951670"/>
            <a:ext cx="728750" cy="759731"/>
            <a:chOff x="923425" y="1948900"/>
            <a:chExt cx="728750" cy="759731"/>
          </a:xfrm>
        </p:grpSpPr>
        <p:sp>
          <p:nvSpPr>
            <p:cNvPr id="133" name="Rounded Rectangle 13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4238227" y="3951670"/>
            <a:ext cx="728750" cy="759731"/>
            <a:chOff x="923425" y="1948900"/>
            <a:chExt cx="728750" cy="759731"/>
          </a:xfrm>
        </p:grpSpPr>
        <p:sp>
          <p:nvSpPr>
            <p:cNvPr id="142" name="Rounded Rectangle 14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315120" y="3951670"/>
            <a:ext cx="728750" cy="759731"/>
            <a:chOff x="923425" y="1948900"/>
            <a:chExt cx="728750" cy="759731"/>
          </a:xfrm>
        </p:grpSpPr>
        <p:sp>
          <p:nvSpPr>
            <p:cNvPr id="151" name="Rounded Rectangle 15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398851" y="3951670"/>
            <a:ext cx="728750" cy="759731"/>
            <a:chOff x="923425" y="1948900"/>
            <a:chExt cx="728750" cy="759731"/>
          </a:xfrm>
        </p:grpSpPr>
        <p:sp>
          <p:nvSpPr>
            <p:cNvPr id="160" name="Rounded Rectangle 15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7485091" y="1975002"/>
            <a:ext cx="728750" cy="759731"/>
            <a:chOff x="923425" y="1948900"/>
            <a:chExt cx="728750" cy="759731"/>
          </a:xfrm>
        </p:grpSpPr>
        <p:sp>
          <p:nvSpPr>
            <p:cNvPr id="169" name="Rounded Rectangle 16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7485091" y="2963336"/>
            <a:ext cx="728750" cy="759731"/>
            <a:chOff x="923425" y="1948900"/>
            <a:chExt cx="728750" cy="759731"/>
          </a:xfrm>
        </p:grpSpPr>
        <p:sp>
          <p:nvSpPr>
            <p:cNvPr id="178" name="Rounded Rectangle 17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482585" y="3951670"/>
            <a:ext cx="728750" cy="759731"/>
            <a:chOff x="923425" y="1948900"/>
            <a:chExt cx="728750" cy="759731"/>
          </a:xfrm>
        </p:grpSpPr>
        <p:sp>
          <p:nvSpPr>
            <p:cNvPr id="187" name="Rounded Rectangle 18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997999" y="4925427"/>
            <a:ext cx="728750" cy="759731"/>
            <a:chOff x="923425" y="1948900"/>
            <a:chExt cx="728750" cy="759731"/>
          </a:xfrm>
        </p:grpSpPr>
        <p:sp>
          <p:nvSpPr>
            <p:cNvPr id="196" name="Rounded Rectangle 19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074892" y="4925427"/>
            <a:ext cx="728750" cy="759731"/>
            <a:chOff x="923425" y="1948900"/>
            <a:chExt cx="728750" cy="759731"/>
          </a:xfrm>
        </p:grpSpPr>
        <p:sp>
          <p:nvSpPr>
            <p:cNvPr id="205" name="Rounded Rectangle 20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158623" y="4925427"/>
            <a:ext cx="728750" cy="759731"/>
            <a:chOff x="923425" y="1948900"/>
            <a:chExt cx="728750" cy="759731"/>
          </a:xfrm>
        </p:grpSpPr>
        <p:sp>
          <p:nvSpPr>
            <p:cNvPr id="214" name="Rounded Rectangle 21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240733" y="4925427"/>
            <a:ext cx="728750" cy="759731"/>
            <a:chOff x="923425" y="1948900"/>
            <a:chExt cx="728750" cy="759731"/>
          </a:xfrm>
        </p:grpSpPr>
        <p:sp>
          <p:nvSpPr>
            <p:cNvPr id="223" name="Rounded Rectangle 22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317626" y="4925427"/>
            <a:ext cx="728750" cy="759731"/>
            <a:chOff x="923425" y="1948900"/>
            <a:chExt cx="728750" cy="759731"/>
          </a:xfrm>
        </p:grpSpPr>
        <p:sp>
          <p:nvSpPr>
            <p:cNvPr id="232" name="Rounded Rectangle 23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6401357" y="4925427"/>
            <a:ext cx="728750" cy="759731"/>
            <a:chOff x="923425" y="1948900"/>
            <a:chExt cx="728750" cy="759731"/>
          </a:xfrm>
        </p:grpSpPr>
        <p:sp>
          <p:nvSpPr>
            <p:cNvPr id="241" name="Rounded Rectangle 24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995493" y="5913761"/>
            <a:ext cx="728750" cy="759731"/>
            <a:chOff x="923425" y="1948900"/>
            <a:chExt cx="728750" cy="759731"/>
          </a:xfrm>
        </p:grpSpPr>
        <p:sp>
          <p:nvSpPr>
            <p:cNvPr id="250" name="Rounded Rectangle 24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2072386" y="5913761"/>
            <a:ext cx="728750" cy="759731"/>
            <a:chOff x="923425" y="1948900"/>
            <a:chExt cx="728750" cy="759731"/>
          </a:xfrm>
        </p:grpSpPr>
        <p:sp>
          <p:nvSpPr>
            <p:cNvPr id="259" name="Rounded Rectangle 25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3156117" y="5913761"/>
            <a:ext cx="728750" cy="759731"/>
            <a:chOff x="923425" y="1948900"/>
            <a:chExt cx="728750" cy="759731"/>
          </a:xfrm>
        </p:grpSpPr>
        <p:sp>
          <p:nvSpPr>
            <p:cNvPr id="268" name="Rounded Rectangle 26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4238227" y="5913761"/>
            <a:ext cx="728750" cy="759731"/>
            <a:chOff x="923425" y="1948900"/>
            <a:chExt cx="728750" cy="759731"/>
          </a:xfrm>
        </p:grpSpPr>
        <p:sp>
          <p:nvSpPr>
            <p:cNvPr id="277" name="Rounded Rectangle 27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5315120" y="5913761"/>
            <a:ext cx="728750" cy="759731"/>
            <a:chOff x="923425" y="1948900"/>
            <a:chExt cx="728750" cy="759731"/>
          </a:xfrm>
        </p:grpSpPr>
        <p:sp>
          <p:nvSpPr>
            <p:cNvPr id="286" name="Rounded Rectangle 28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398851" y="5913761"/>
            <a:ext cx="728750" cy="759731"/>
            <a:chOff x="923425" y="1948900"/>
            <a:chExt cx="728750" cy="759731"/>
          </a:xfrm>
        </p:grpSpPr>
        <p:sp>
          <p:nvSpPr>
            <p:cNvPr id="295" name="Rounded Rectangle 29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7485091" y="4925427"/>
            <a:ext cx="728750" cy="759731"/>
            <a:chOff x="923425" y="1948900"/>
            <a:chExt cx="728750" cy="759731"/>
          </a:xfrm>
        </p:grpSpPr>
        <p:sp>
          <p:nvSpPr>
            <p:cNvPr id="304" name="Rounded Rectangle 30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7482585" y="5913761"/>
            <a:ext cx="728750" cy="759731"/>
            <a:chOff x="923425" y="1948900"/>
            <a:chExt cx="728750" cy="759731"/>
          </a:xfrm>
        </p:grpSpPr>
        <p:sp>
          <p:nvSpPr>
            <p:cNvPr id="313" name="Rounded Rectangle 3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4462384" y="978043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July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706179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98377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76521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965847" y="17126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72508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151014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718781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3810979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889123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978449" y="271787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085110" y="27148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163616" y="27148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706179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798377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76521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965847" y="36965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072508" y="36935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151014" y="36935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18781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810979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89123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978449" y="468843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85110" y="46853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8163616" y="46853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14646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806844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84988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5974314" y="568212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7080975" y="56790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8159481" y="56790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1620819" y="170816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633421" y="271343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620819" y="369209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633421" y="46839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629286" y="567768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0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Profile</a:t>
            </a:r>
            <a:endParaRPr lang="en-US" dirty="0"/>
          </a:p>
        </p:txBody>
      </p:sp>
      <p:pic>
        <p:nvPicPr>
          <p:cNvPr id="10" name="Picture 9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1" y="1499160"/>
            <a:ext cx="5333463" cy="425275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211454" y="1624926"/>
            <a:ext cx="2200656" cy="4126992"/>
            <a:chOff x="0" y="1703432"/>
            <a:chExt cx="2200656" cy="4126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r="59511"/>
            <a:stretch/>
          </p:blipFill>
          <p:spPr>
            <a:xfrm>
              <a:off x="245802" y="2493821"/>
              <a:ext cx="1728472" cy="2987255"/>
            </a:xfrm>
            <a:prstGeom prst="rect">
              <a:avLst/>
            </a:prstGeom>
          </p:spPr>
        </p:pic>
        <p:pic>
          <p:nvPicPr>
            <p:cNvPr id="6" name="Picture 5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3432"/>
              <a:ext cx="2200656" cy="412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43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phone_table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r="12201" b="3757"/>
          <a:stretch/>
        </p:blipFill>
        <p:spPr>
          <a:xfrm>
            <a:off x="738910" y="1075988"/>
            <a:ext cx="7250546" cy="55972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2091" y="3244273"/>
            <a:ext cx="1604818" cy="287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5455" y="1417638"/>
            <a:ext cx="4618181" cy="4124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7038" y="1394548"/>
            <a:ext cx="1198418" cy="1295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obile_templ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1394548"/>
            <a:ext cx="2200656" cy="41269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27364" y="1547091"/>
            <a:ext cx="7308272" cy="4548909"/>
            <a:chOff x="727364" y="1547091"/>
            <a:chExt cx="7308272" cy="4548909"/>
          </a:xfrm>
        </p:grpSpPr>
        <p:sp>
          <p:nvSpPr>
            <p:cNvPr id="12" name="Rectangle 11"/>
            <p:cNvSpPr/>
            <p:nvPr/>
          </p:nvSpPr>
          <p:spPr>
            <a:xfrm>
              <a:off x="727364" y="1547091"/>
              <a:ext cx="7308272" cy="4548909"/>
            </a:xfrm>
            <a:prstGeom prst="rect">
              <a:avLst/>
            </a:prstGeom>
            <a:solidFill>
              <a:srgbClr val="000000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0545" y="1751926"/>
              <a:ext cx="6964218" cy="4135582"/>
            </a:xfrm>
            <a:prstGeom prst="rect">
              <a:avLst/>
            </a:prstGeom>
            <a:solidFill>
              <a:schemeClr val="bg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11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2212" y="8711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table_grou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23" y="894137"/>
            <a:ext cx="1323071" cy="1585188"/>
          </a:xfrm>
          <a:prstGeom prst="rect">
            <a:avLst/>
          </a:prstGeom>
        </p:spPr>
      </p:pic>
      <p:pic>
        <p:nvPicPr>
          <p:cNvPr id="21" name="Picture 20" descr="table_loca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08" y="5047010"/>
            <a:ext cx="1289786" cy="1452049"/>
          </a:xfrm>
          <a:prstGeom prst="rect">
            <a:avLst/>
          </a:prstGeom>
        </p:spPr>
      </p:pic>
      <p:pic>
        <p:nvPicPr>
          <p:cNvPr id="22" name="Picture 21" descr="table_mapp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29" y="2859708"/>
            <a:ext cx="1314749" cy="1002704"/>
          </a:xfrm>
          <a:prstGeom prst="rect">
            <a:avLst/>
          </a:prstGeom>
        </p:spPr>
      </p:pic>
      <p:pic>
        <p:nvPicPr>
          <p:cNvPr id="23" name="Picture 22" descr="table_match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13" y="2859708"/>
            <a:ext cx="1485334" cy="1884751"/>
          </a:xfrm>
          <a:prstGeom prst="rect">
            <a:avLst/>
          </a:prstGeom>
        </p:spPr>
      </p:pic>
      <p:pic>
        <p:nvPicPr>
          <p:cNvPr id="24" name="Picture 23" descr="table_play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54" y="3981298"/>
            <a:ext cx="1177450" cy="2725192"/>
          </a:xfrm>
          <a:prstGeom prst="rect">
            <a:avLst/>
          </a:prstGeom>
        </p:spPr>
      </p:pic>
      <p:pic>
        <p:nvPicPr>
          <p:cNvPr id="25" name="Picture 24" descr="table_user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88" y="1004036"/>
            <a:ext cx="1568546" cy="250052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1551554" y="6529197"/>
            <a:ext cx="775012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51554" y="3504556"/>
            <a:ext cx="0" cy="3024641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462800" y="5648018"/>
            <a:ext cx="1050108" cy="358428"/>
            <a:chOff x="-2383624" y="3887562"/>
            <a:chExt cx="1050108" cy="358428"/>
          </a:xfrm>
        </p:grpSpPr>
        <p:cxnSp>
          <p:nvCxnSpPr>
            <p:cNvPr id="31" name="Straight Connector 30"/>
            <p:cNvCxnSpPr>
              <a:endCxn id="34" idx="0"/>
            </p:cNvCxnSpPr>
            <p:nvPr/>
          </p:nvCxnSpPr>
          <p:spPr>
            <a:xfrm flipV="1">
              <a:off x="-2383624" y="4066776"/>
              <a:ext cx="710478" cy="1154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-1673147" y="3887562"/>
              <a:ext cx="339631" cy="358428"/>
              <a:chOff x="6254275" y="1666288"/>
              <a:chExt cx="339631" cy="358428"/>
            </a:xfrm>
          </p:grpSpPr>
          <p:cxnSp>
            <p:nvCxnSpPr>
              <p:cNvPr id="33" name="Straight Connector 32"/>
              <p:cNvCxnSpPr>
                <a:endCxn id="34" idx="0"/>
              </p:cNvCxnSpPr>
              <p:nvPr/>
            </p:nvCxnSpPr>
            <p:spPr>
              <a:xfrm flipH="1">
                <a:off x="6254275" y="1845501"/>
                <a:ext cx="339631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sosceles Triangle 33"/>
              <p:cNvSpPr/>
              <p:nvPr/>
            </p:nvSpPr>
            <p:spPr>
              <a:xfrm rot="16200000" flipH="1">
                <a:off x="6244877" y="1675686"/>
                <a:ext cx="358428" cy="339631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3491804" y="5660229"/>
            <a:ext cx="970996" cy="358428"/>
            <a:chOff x="-2644143" y="5625474"/>
            <a:chExt cx="970996" cy="358428"/>
          </a:xfrm>
        </p:grpSpPr>
        <p:grpSp>
          <p:nvGrpSpPr>
            <p:cNvPr id="36" name="Group 35"/>
            <p:cNvGrpSpPr/>
            <p:nvPr/>
          </p:nvGrpSpPr>
          <p:grpSpPr>
            <a:xfrm>
              <a:off x="-2644143" y="5625474"/>
              <a:ext cx="293526" cy="358428"/>
              <a:chOff x="2704868" y="1666287"/>
              <a:chExt cx="293526" cy="358428"/>
            </a:xfrm>
          </p:grpSpPr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>
                <a:off x="2704868" y="1845501"/>
                <a:ext cx="29352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Isosceles Triangle 38"/>
              <p:cNvSpPr/>
              <p:nvPr/>
            </p:nvSpPr>
            <p:spPr>
              <a:xfrm rot="5400000">
                <a:off x="2672417" y="1698738"/>
                <a:ext cx="358428" cy="293526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37" name="Straight Connector 36"/>
            <p:cNvCxnSpPr>
              <a:stCxn id="39" idx="0"/>
            </p:cNvCxnSpPr>
            <p:nvPr/>
          </p:nvCxnSpPr>
          <p:spPr>
            <a:xfrm>
              <a:off x="-2350617" y="5804688"/>
              <a:ext cx="677470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 flipV="1">
            <a:off x="3491804" y="6616190"/>
            <a:ext cx="775012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66816" y="3862412"/>
            <a:ext cx="0" cy="2753778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991517" y="3117503"/>
            <a:ext cx="793813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989351" y="3144647"/>
            <a:ext cx="0" cy="274432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55034" y="3419079"/>
            <a:ext cx="834317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358567" y="1231433"/>
            <a:ext cx="1114642" cy="358428"/>
            <a:chOff x="-2448158" y="3887562"/>
            <a:chExt cx="1114642" cy="358428"/>
          </a:xfrm>
        </p:grpSpPr>
        <p:cxnSp>
          <p:nvCxnSpPr>
            <p:cNvPr id="52" name="Straight Connector 51"/>
            <p:cNvCxnSpPr>
              <a:endCxn id="55" idx="0"/>
            </p:cNvCxnSpPr>
            <p:nvPr/>
          </p:nvCxnSpPr>
          <p:spPr>
            <a:xfrm flipV="1">
              <a:off x="-2448158" y="4066776"/>
              <a:ext cx="775012" cy="1154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-1673147" y="3887562"/>
              <a:ext cx="339631" cy="358428"/>
              <a:chOff x="6254275" y="1666288"/>
              <a:chExt cx="339631" cy="358428"/>
            </a:xfrm>
          </p:grpSpPr>
          <p:cxnSp>
            <p:nvCxnSpPr>
              <p:cNvPr id="54" name="Straight Connector 53"/>
              <p:cNvCxnSpPr>
                <a:endCxn id="55" idx="0"/>
              </p:cNvCxnSpPr>
              <p:nvPr/>
            </p:nvCxnSpPr>
            <p:spPr>
              <a:xfrm flipH="1">
                <a:off x="6254275" y="1845501"/>
                <a:ext cx="339631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Isosceles Triangle 54"/>
              <p:cNvSpPr/>
              <p:nvPr/>
            </p:nvSpPr>
            <p:spPr>
              <a:xfrm rot="16200000" flipH="1">
                <a:off x="6244877" y="1675686"/>
                <a:ext cx="358428" cy="339631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2148982" y="1243644"/>
            <a:ext cx="2209585" cy="358428"/>
            <a:chOff x="-2644143" y="5625474"/>
            <a:chExt cx="2209585" cy="358428"/>
          </a:xfrm>
        </p:grpSpPr>
        <p:grpSp>
          <p:nvGrpSpPr>
            <p:cNvPr id="57" name="Group 56"/>
            <p:cNvGrpSpPr/>
            <p:nvPr/>
          </p:nvGrpSpPr>
          <p:grpSpPr>
            <a:xfrm>
              <a:off x="-2644143" y="5625474"/>
              <a:ext cx="293526" cy="358428"/>
              <a:chOff x="2704868" y="1666287"/>
              <a:chExt cx="293526" cy="358428"/>
            </a:xfrm>
          </p:grpSpPr>
          <p:cxnSp>
            <p:nvCxnSpPr>
              <p:cNvPr id="59" name="Straight Connector 58"/>
              <p:cNvCxnSpPr>
                <a:endCxn id="60" idx="0"/>
              </p:cNvCxnSpPr>
              <p:nvPr/>
            </p:nvCxnSpPr>
            <p:spPr>
              <a:xfrm>
                <a:off x="2704868" y="1845501"/>
                <a:ext cx="29352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/>
              <p:cNvSpPr/>
              <p:nvPr/>
            </p:nvSpPr>
            <p:spPr>
              <a:xfrm rot="5400000">
                <a:off x="2672417" y="1698738"/>
                <a:ext cx="358428" cy="293526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58" name="Straight Connector 57"/>
            <p:cNvCxnSpPr>
              <a:stCxn id="60" idx="0"/>
            </p:cNvCxnSpPr>
            <p:nvPr/>
          </p:nvCxnSpPr>
          <p:spPr>
            <a:xfrm>
              <a:off x="-2350617" y="5804688"/>
              <a:ext cx="1916059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1">
            <a:off x="5081278" y="3509758"/>
            <a:ext cx="886617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90664" y="2479325"/>
            <a:ext cx="0" cy="1041977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2" idx="3"/>
          </p:cNvCxnSpPr>
          <p:nvPr/>
        </p:nvCxnSpPr>
        <p:spPr>
          <a:xfrm>
            <a:off x="5081278" y="3361060"/>
            <a:ext cx="1721416" cy="8035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802694" y="3086628"/>
            <a:ext cx="15388" cy="274432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818082" y="3086628"/>
            <a:ext cx="531731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081278" y="3625525"/>
            <a:ext cx="1076523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21" idx="0"/>
          </p:cNvCxnSpPr>
          <p:nvPr/>
        </p:nvCxnSpPr>
        <p:spPr>
          <a:xfrm>
            <a:off x="6157801" y="3625525"/>
            <a:ext cx="0" cy="1421485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457200" y="12705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ERB Models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869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12705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Address Book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2766" y="1135623"/>
            <a:ext cx="6992508" cy="5067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27" y="1217322"/>
            <a:ext cx="6754023" cy="4998073"/>
          </a:xfrm>
          <a:prstGeom prst="rect">
            <a:avLst/>
          </a:prstGeom>
        </p:spPr>
      </p:pic>
      <p:pic>
        <p:nvPicPr>
          <p:cNvPr id="14" name="Picture 13" descr="moni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7" y="952458"/>
            <a:ext cx="7087523" cy="547123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253017" y="2364893"/>
            <a:ext cx="2433783" cy="4410374"/>
            <a:chOff x="8894409" y="855309"/>
            <a:chExt cx="2433783" cy="44103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t="12099" r="64827" b="25943"/>
            <a:stretch/>
          </p:blipFill>
          <p:spPr>
            <a:xfrm>
              <a:off x="9144000" y="2063658"/>
              <a:ext cx="1901584" cy="260094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t="793" r="72719" b="86828"/>
            <a:stretch/>
          </p:blipFill>
          <p:spPr>
            <a:xfrm>
              <a:off x="9144000" y="1568400"/>
              <a:ext cx="1474897" cy="49525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t="793" r="96664" b="86828"/>
            <a:stretch/>
          </p:blipFill>
          <p:spPr>
            <a:xfrm>
              <a:off x="10606685" y="1568400"/>
              <a:ext cx="438899" cy="495258"/>
            </a:xfrm>
            <a:prstGeom prst="rect">
              <a:avLst/>
            </a:prstGeom>
          </p:spPr>
        </p:pic>
        <p:pic>
          <p:nvPicPr>
            <p:cNvPr id="18" name="Picture 17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409" y="855309"/>
              <a:ext cx="2433783" cy="441037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0710234" y="1617783"/>
              <a:ext cx="183186" cy="131441"/>
              <a:chOff x="-1709730" y="573917"/>
              <a:chExt cx="183186" cy="131441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-1709730" y="573917"/>
                <a:ext cx="18318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-1709730" y="637960"/>
                <a:ext cx="18318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-1709730" y="705358"/>
                <a:ext cx="18318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0688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54749" y="2594842"/>
            <a:ext cx="1497624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705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Profile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32032" y="1196677"/>
            <a:ext cx="7244915" cy="4791573"/>
            <a:chOff x="-2540879" y="0"/>
            <a:chExt cx="7244915" cy="479157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454991" y="224740"/>
              <a:ext cx="7089734" cy="4415437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40879" y="0"/>
              <a:ext cx="7244915" cy="479157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332256" y="2594842"/>
            <a:ext cx="2200656" cy="4126992"/>
            <a:chOff x="6774786" y="506924"/>
            <a:chExt cx="2200656" cy="412699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13037" r="51438"/>
            <a:stretch/>
          </p:blipFill>
          <p:spPr>
            <a:xfrm>
              <a:off x="7022103" y="1196677"/>
              <a:ext cx="1664697" cy="2918428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4786" y="506924"/>
              <a:ext cx="2200656" cy="412699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r="86768" b="92299"/>
            <a:stretch/>
          </p:blipFill>
          <p:spPr>
            <a:xfrm>
              <a:off x="8066743" y="1196677"/>
              <a:ext cx="620058" cy="224740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8349726" y="1234169"/>
              <a:ext cx="183186" cy="126193"/>
              <a:chOff x="9778571" y="2912342"/>
              <a:chExt cx="183186" cy="12619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9778571" y="2912342"/>
                <a:ext cx="183186" cy="0"/>
              </a:xfrm>
              <a:prstGeom prst="line">
                <a:avLst/>
              </a:prstGeom>
              <a:ln w="19050" cmpd="sng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778571" y="3038535"/>
                <a:ext cx="183186" cy="0"/>
              </a:xfrm>
              <a:prstGeom prst="line">
                <a:avLst/>
              </a:prstGeom>
              <a:ln w="19050" cmpd="sng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9778571" y="2975259"/>
                <a:ext cx="183186" cy="0"/>
              </a:xfrm>
              <a:prstGeom prst="line">
                <a:avLst/>
              </a:prstGeom>
              <a:ln w="19050" cmpd="sng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356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3366FF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705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Match Location Search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505" y="1185110"/>
            <a:ext cx="6610501" cy="45777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13101" r="8966"/>
          <a:stretch/>
        </p:blipFill>
        <p:spPr>
          <a:xfrm>
            <a:off x="911673" y="1185110"/>
            <a:ext cx="6523182" cy="4577770"/>
          </a:xfrm>
          <a:prstGeom prst="rect">
            <a:avLst/>
          </a:prstGeom>
        </p:spPr>
      </p:pic>
      <p:pic>
        <p:nvPicPr>
          <p:cNvPr id="7" name="Picture 6" descr="moni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0" y="947997"/>
            <a:ext cx="6897255" cy="501115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299327" y="2216829"/>
            <a:ext cx="2382424" cy="4377339"/>
            <a:chOff x="6195850" y="2446025"/>
            <a:chExt cx="2382424" cy="4377339"/>
          </a:xfrm>
        </p:grpSpPr>
        <p:sp>
          <p:nvSpPr>
            <p:cNvPr id="19" name="Rectangle 18"/>
            <p:cNvSpPr/>
            <p:nvPr/>
          </p:nvSpPr>
          <p:spPr>
            <a:xfrm>
              <a:off x="6500090" y="3000420"/>
              <a:ext cx="1778000" cy="3430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b="6751"/>
            <a:stretch/>
          </p:blipFill>
          <p:spPr>
            <a:xfrm>
              <a:off x="6488545" y="3177936"/>
              <a:ext cx="1778000" cy="3218246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850" y="2446025"/>
              <a:ext cx="2382424" cy="4377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Calendar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560" y="1373691"/>
            <a:ext cx="6897255" cy="4849303"/>
            <a:chOff x="445655" y="657877"/>
            <a:chExt cx="6897255" cy="4849303"/>
          </a:xfrm>
        </p:grpSpPr>
        <p:sp>
          <p:nvSpPr>
            <p:cNvPr id="4" name="Rectangle 3"/>
            <p:cNvSpPr/>
            <p:nvPr/>
          </p:nvSpPr>
          <p:spPr>
            <a:xfrm>
              <a:off x="5135560" y="2444757"/>
              <a:ext cx="1508125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desk_calenda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37" y="657877"/>
              <a:ext cx="6661720" cy="4668335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5" y="659991"/>
              <a:ext cx="6897255" cy="484718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496584" y="2451965"/>
            <a:ext cx="2294121" cy="4216970"/>
            <a:chOff x="7404060" y="782212"/>
            <a:chExt cx="2294121" cy="4216970"/>
          </a:xfrm>
        </p:grpSpPr>
        <p:pic>
          <p:nvPicPr>
            <p:cNvPr id="14" name="Picture 13" descr="desk_calendar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93" t="4730" b="9789"/>
            <a:stretch/>
          </p:blipFill>
          <p:spPr>
            <a:xfrm>
              <a:off x="7656631" y="1431636"/>
              <a:ext cx="1769078" cy="3013364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060" y="782212"/>
              <a:ext cx="2294121" cy="4216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03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15" idx="0"/>
          </p:cNvCxnSpPr>
          <p:nvPr/>
        </p:nvCxnSpPr>
        <p:spPr>
          <a:xfrm flipV="1">
            <a:off x="5479264" y="3725933"/>
            <a:ext cx="775012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04868" y="3708348"/>
            <a:ext cx="293526" cy="358428"/>
            <a:chOff x="2704868" y="1666287"/>
            <a:chExt cx="293526" cy="358428"/>
          </a:xfrm>
        </p:grpSpPr>
        <p:cxnSp>
          <p:nvCxnSpPr>
            <p:cNvPr id="11" name="Straight Connector 10"/>
            <p:cNvCxnSpPr>
              <a:endCxn id="12" idx="0"/>
            </p:cNvCxnSpPr>
            <p:nvPr/>
          </p:nvCxnSpPr>
          <p:spPr>
            <a:xfrm>
              <a:off x="2704868" y="1845501"/>
              <a:ext cx="293526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 rot="5400000">
              <a:off x="2672417" y="1698738"/>
              <a:ext cx="358428" cy="293526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54275" y="3546719"/>
            <a:ext cx="339631" cy="358428"/>
            <a:chOff x="6254275" y="1666288"/>
            <a:chExt cx="339631" cy="358428"/>
          </a:xfrm>
        </p:grpSpPr>
        <p:cxnSp>
          <p:nvCxnSpPr>
            <p:cNvPr id="14" name="Straight Connector 13"/>
            <p:cNvCxnSpPr>
              <a:endCxn id="15" idx="0"/>
            </p:cNvCxnSpPr>
            <p:nvPr/>
          </p:nvCxnSpPr>
          <p:spPr>
            <a:xfrm flipH="1">
              <a:off x="6254275" y="1845501"/>
              <a:ext cx="339631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 rot="16200000" flipH="1">
              <a:off x="6244877" y="1675686"/>
              <a:ext cx="358428" cy="339631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cxnSp>
        <p:nvCxnSpPr>
          <p:cNvPr id="16" name="Straight Connector 15"/>
          <p:cNvCxnSpPr>
            <a:stCxn id="12" idx="0"/>
          </p:cNvCxnSpPr>
          <p:nvPr/>
        </p:nvCxnSpPr>
        <p:spPr>
          <a:xfrm>
            <a:off x="2998394" y="3887562"/>
            <a:ext cx="677470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57200" y="7957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Database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Models – ERB Diagram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26768"/>
              </p:ext>
            </p:extLst>
          </p:nvPr>
        </p:nvGraphicFramePr>
        <p:xfrm>
          <a:off x="137860" y="987330"/>
          <a:ext cx="1718418" cy="3961120"/>
        </p:xfrm>
        <a:graphic>
          <a:graphicData uri="http://schemas.openxmlformats.org/drawingml/2006/table">
            <a:tbl>
              <a:tblPr/>
              <a:tblGrid>
                <a:gridCol w="218226"/>
                <a:gridCol w="840725"/>
                <a:gridCol w="659467"/>
              </a:tblGrid>
              <a:tr h="21759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PLAYERS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player_id</a:t>
                      </a:r>
                      <a:endParaRPr lang="en-US" sz="1000" b="1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first_name</a:t>
                      </a:r>
                      <a:endParaRPr lang="en-US" sz="10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photo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team_name</a:t>
                      </a:r>
                      <a:endParaRPr lang="en-US" sz="10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role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age_category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skill_level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wins_player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losses_player</a:t>
                      </a:r>
                      <a:endParaRPr lang="en-US" sz="10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wins_group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losses_group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phone_num</a:t>
                      </a:r>
                      <a:endParaRPr lang="en-US" sz="10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phone_type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day_pref1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time_pref1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day_pref2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time_pref2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location_id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group_id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user_id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mapping_id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17564"/>
              </p:ext>
            </p:extLst>
          </p:nvPr>
        </p:nvGraphicFramePr>
        <p:xfrm>
          <a:off x="6593906" y="1001304"/>
          <a:ext cx="2293705" cy="3635596"/>
        </p:xfrm>
        <a:graphic>
          <a:graphicData uri="http://schemas.openxmlformats.org/drawingml/2006/table">
            <a:tbl>
              <a:tblPr/>
              <a:tblGrid>
                <a:gridCol w="207233"/>
                <a:gridCol w="1408485"/>
                <a:gridCol w="677987"/>
              </a:tblGrid>
              <a:tr h="21759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USERS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user_id</a:t>
                      </a:r>
                      <a:endParaRPr lang="en-US" sz="10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encrypted_password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reset_password_token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reset_password_sent_at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remember_created_at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sign_in_count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current_sign_in_at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last_sign_in_at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current_sign_in_ip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t.inet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last_sign_in_ip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t.inet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confirmation_token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confirmed_at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confirmation_sent_at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unconfirmed_email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updated_at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location_id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0362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mapping_id</a:t>
                      </a: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4340" marR="10362" marT="103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99891"/>
              </p:ext>
            </p:extLst>
          </p:nvPr>
        </p:nvGraphicFramePr>
        <p:xfrm>
          <a:off x="3429000" y="987330"/>
          <a:ext cx="1883374" cy="2095500"/>
        </p:xfrm>
        <a:graphic>
          <a:graphicData uri="http://schemas.openxmlformats.org/drawingml/2006/table">
            <a:tbl>
              <a:tblPr/>
              <a:tblGrid>
                <a:gridCol w="250559"/>
                <a:gridCol w="875649"/>
                <a:gridCol w="757166"/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LOCATIONS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location_id</a:t>
                      </a:r>
                      <a:endParaRPr lang="en-US" sz="1000" b="1" i="0" u="none" strike="noStrike" dirty="0">
                        <a:solidFill>
                          <a:srgbClr val="660066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address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latitude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t.float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longitude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t.float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mapping_id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543163"/>
              </p:ext>
            </p:extLst>
          </p:nvPr>
        </p:nvGraphicFramePr>
        <p:xfrm>
          <a:off x="9936772" y="4360286"/>
          <a:ext cx="1933636" cy="2291079"/>
        </p:xfrm>
        <a:graphic>
          <a:graphicData uri="http://schemas.openxmlformats.org/drawingml/2006/table">
            <a:tbl>
              <a:tblPr/>
              <a:tblGrid>
                <a:gridCol w="271036"/>
                <a:gridCol w="997042"/>
                <a:gridCol w="665558"/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team_id</a:t>
                      </a:r>
                      <a:endParaRPr lang="en-US" sz="1000" b="1" i="0" u="none" strike="noStrike" dirty="0">
                        <a:solidFill>
                          <a:srgbClr val="008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group_name</a:t>
                      </a:r>
                      <a:endParaRPr lang="en-US" sz="1000" b="0" i="0" u="none" strike="noStrike" dirty="0">
                        <a:solidFill>
                          <a:srgbClr val="008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season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level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age_category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group_record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  <a:endParaRPr lang="en-US" sz="1000" b="0" i="0" u="none" strike="noStrike" dirty="0">
                        <a:solidFill>
                          <a:srgbClr val="008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group_captain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  <a:endParaRPr lang="en-US" sz="1000" b="0" i="0" u="none" strike="noStrike" dirty="0">
                        <a:solidFill>
                          <a:srgbClr val="008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location_id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mapping_id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37361"/>
              </p:ext>
            </p:extLst>
          </p:nvPr>
        </p:nvGraphicFramePr>
        <p:xfrm>
          <a:off x="9653256" y="1144362"/>
          <a:ext cx="2168810" cy="2743200"/>
        </p:xfrm>
        <a:graphic>
          <a:graphicData uri="http://schemas.openxmlformats.org/drawingml/2006/table">
            <a:tbl>
              <a:tblPr/>
              <a:tblGrid>
                <a:gridCol w="254000"/>
                <a:gridCol w="1119550"/>
                <a:gridCol w="795260"/>
              </a:tblGrid>
              <a:tr h="2667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match_loc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t.string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match_note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t.text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match_opp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match_outcome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match_score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mapping_id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99152"/>
              </p:ext>
            </p:extLst>
          </p:nvPr>
        </p:nvGraphicFramePr>
        <p:xfrm>
          <a:off x="3429000" y="4716646"/>
          <a:ext cx="1920011" cy="1440179"/>
        </p:xfrm>
        <a:graphic>
          <a:graphicData uri="http://schemas.openxmlformats.org/drawingml/2006/table">
            <a:tbl>
              <a:tblPr/>
              <a:tblGrid>
                <a:gridCol w="254000"/>
                <a:gridCol w="908845"/>
                <a:gridCol w="757166"/>
              </a:tblGrid>
              <a:tr h="2667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MAPPING TABLE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mapping_id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user_id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group_id</a:t>
                      </a:r>
                      <a:endParaRPr lang="en-US" sz="1000" b="0" i="0" u="none" strike="noStrike" dirty="0">
                        <a:solidFill>
                          <a:srgbClr val="008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0" i="0" u="none" strike="noStrike" dirty="0">
                        <a:solidFill>
                          <a:srgbClr val="008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location_id</a:t>
                      </a:r>
                      <a:endParaRPr lang="en-US" sz="1000" b="0" i="0" u="none" strike="noStrike" dirty="0">
                        <a:solidFill>
                          <a:srgbClr val="660066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0" i="0" u="none" strike="noStrike" dirty="0">
                        <a:solidFill>
                          <a:srgbClr val="660066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0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85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esk_calend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" y="619161"/>
            <a:ext cx="8340436" cy="61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r="681" b="1103"/>
          <a:stretch/>
        </p:blipFill>
        <p:spPr>
          <a:xfrm>
            <a:off x="788249" y="905043"/>
            <a:ext cx="7642361" cy="582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58" y="79572"/>
            <a:ext cx="8229600" cy="639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Scheduling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7999" y="1975002"/>
            <a:ext cx="728750" cy="759731"/>
            <a:chOff x="923425" y="1948900"/>
            <a:chExt cx="728750" cy="759731"/>
          </a:xfrm>
        </p:grpSpPr>
        <p:sp>
          <p:nvSpPr>
            <p:cNvPr id="13" name="Rounded Rectangle 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074892" y="1975002"/>
            <a:ext cx="728750" cy="759731"/>
            <a:chOff x="923425" y="1948900"/>
            <a:chExt cx="728750" cy="759731"/>
          </a:xfrm>
        </p:grpSpPr>
        <p:sp>
          <p:nvSpPr>
            <p:cNvPr id="16" name="Rounded Rectangle 1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58623" y="1975002"/>
            <a:ext cx="728750" cy="759731"/>
            <a:chOff x="923425" y="1948900"/>
            <a:chExt cx="728750" cy="759731"/>
          </a:xfrm>
        </p:grpSpPr>
        <p:sp>
          <p:nvSpPr>
            <p:cNvPr id="25" name="Rounded Rectangle 2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40733" y="1975002"/>
            <a:ext cx="728750" cy="759731"/>
            <a:chOff x="923425" y="1948900"/>
            <a:chExt cx="728750" cy="759731"/>
          </a:xfrm>
        </p:grpSpPr>
        <p:sp>
          <p:nvSpPr>
            <p:cNvPr id="34" name="Rounded Rectangle 3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17626" y="1975002"/>
            <a:ext cx="728750" cy="759731"/>
            <a:chOff x="923425" y="1948900"/>
            <a:chExt cx="728750" cy="759731"/>
          </a:xfrm>
        </p:grpSpPr>
        <p:sp>
          <p:nvSpPr>
            <p:cNvPr id="43" name="Rounded Rectangle 4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1357" y="1975002"/>
            <a:ext cx="728750" cy="759731"/>
            <a:chOff x="923425" y="1948900"/>
            <a:chExt cx="728750" cy="759731"/>
          </a:xfrm>
        </p:grpSpPr>
        <p:sp>
          <p:nvSpPr>
            <p:cNvPr id="52" name="Rounded Rectangle 5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97999" y="2963336"/>
            <a:ext cx="728750" cy="759731"/>
            <a:chOff x="923425" y="1948900"/>
            <a:chExt cx="728750" cy="759731"/>
          </a:xfrm>
        </p:grpSpPr>
        <p:sp>
          <p:nvSpPr>
            <p:cNvPr id="61" name="Rounded Rectangle 6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74892" y="2963336"/>
            <a:ext cx="728750" cy="759731"/>
            <a:chOff x="923425" y="1948900"/>
            <a:chExt cx="728750" cy="759731"/>
          </a:xfrm>
        </p:grpSpPr>
        <p:sp>
          <p:nvSpPr>
            <p:cNvPr id="70" name="Rounded Rectangle 6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158623" y="2963336"/>
            <a:ext cx="728750" cy="759731"/>
            <a:chOff x="923425" y="1948900"/>
            <a:chExt cx="728750" cy="759731"/>
          </a:xfrm>
        </p:grpSpPr>
        <p:sp>
          <p:nvSpPr>
            <p:cNvPr id="79" name="Rounded Rectangle 7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240733" y="2963336"/>
            <a:ext cx="728750" cy="759731"/>
            <a:chOff x="923425" y="1948900"/>
            <a:chExt cx="728750" cy="759731"/>
          </a:xfrm>
        </p:grpSpPr>
        <p:sp>
          <p:nvSpPr>
            <p:cNvPr id="88" name="Rounded Rectangle 8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317626" y="2963336"/>
            <a:ext cx="728750" cy="759731"/>
            <a:chOff x="923425" y="1948900"/>
            <a:chExt cx="728750" cy="759731"/>
          </a:xfrm>
        </p:grpSpPr>
        <p:sp>
          <p:nvSpPr>
            <p:cNvPr id="97" name="Rounded Rectangle 9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1357" y="2963336"/>
            <a:ext cx="728750" cy="759731"/>
            <a:chOff x="923425" y="1948900"/>
            <a:chExt cx="728750" cy="759731"/>
          </a:xfrm>
        </p:grpSpPr>
        <p:sp>
          <p:nvSpPr>
            <p:cNvPr id="106" name="Rounded Rectangle 10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95493" y="3951670"/>
            <a:ext cx="728750" cy="759731"/>
            <a:chOff x="923425" y="1948900"/>
            <a:chExt cx="728750" cy="759731"/>
          </a:xfrm>
        </p:grpSpPr>
        <p:sp>
          <p:nvSpPr>
            <p:cNvPr id="115" name="Rounded Rectangle 11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072386" y="3951670"/>
            <a:ext cx="728750" cy="759731"/>
            <a:chOff x="923425" y="1948900"/>
            <a:chExt cx="728750" cy="759731"/>
          </a:xfrm>
        </p:grpSpPr>
        <p:sp>
          <p:nvSpPr>
            <p:cNvPr id="124" name="Rounded Rectangle 12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3156117" y="3951670"/>
            <a:ext cx="728750" cy="759731"/>
            <a:chOff x="923425" y="1948900"/>
            <a:chExt cx="728750" cy="759731"/>
          </a:xfrm>
        </p:grpSpPr>
        <p:sp>
          <p:nvSpPr>
            <p:cNvPr id="133" name="Rounded Rectangle 13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4238227" y="3951670"/>
            <a:ext cx="728750" cy="759731"/>
            <a:chOff x="923425" y="1948900"/>
            <a:chExt cx="728750" cy="759731"/>
          </a:xfrm>
        </p:grpSpPr>
        <p:sp>
          <p:nvSpPr>
            <p:cNvPr id="142" name="Rounded Rectangle 14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315120" y="3951670"/>
            <a:ext cx="728750" cy="759731"/>
            <a:chOff x="923425" y="1948900"/>
            <a:chExt cx="728750" cy="759731"/>
          </a:xfrm>
        </p:grpSpPr>
        <p:sp>
          <p:nvSpPr>
            <p:cNvPr id="151" name="Rounded Rectangle 15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398851" y="3951670"/>
            <a:ext cx="728750" cy="759731"/>
            <a:chOff x="923425" y="1948900"/>
            <a:chExt cx="728750" cy="759731"/>
          </a:xfrm>
        </p:grpSpPr>
        <p:sp>
          <p:nvSpPr>
            <p:cNvPr id="160" name="Rounded Rectangle 15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7485091" y="1975002"/>
            <a:ext cx="728750" cy="759731"/>
            <a:chOff x="923425" y="1948900"/>
            <a:chExt cx="728750" cy="759731"/>
          </a:xfrm>
        </p:grpSpPr>
        <p:sp>
          <p:nvSpPr>
            <p:cNvPr id="169" name="Rounded Rectangle 16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7485091" y="2963336"/>
            <a:ext cx="728750" cy="759731"/>
            <a:chOff x="923425" y="1948900"/>
            <a:chExt cx="728750" cy="759731"/>
          </a:xfrm>
        </p:grpSpPr>
        <p:sp>
          <p:nvSpPr>
            <p:cNvPr id="178" name="Rounded Rectangle 17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482585" y="3951670"/>
            <a:ext cx="728750" cy="759731"/>
            <a:chOff x="923425" y="1948900"/>
            <a:chExt cx="728750" cy="759731"/>
          </a:xfrm>
        </p:grpSpPr>
        <p:sp>
          <p:nvSpPr>
            <p:cNvPr id="187" name="Rounded Rectangle 18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997999" y="4925427"/>
            <a:ext cx="728750" cy="759731"/>
            <a:chOff x="923425" y="1948900"/>
            <a:chExt cx="728750" cy="759731"/>
          </a:xfrm>
        </p:grpSpPr>
        <p:sp>
          <p:nvSpPr>
            <p:cNvPr id="196" name="Rounded Rectangle 19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074892" y="4925427"/>
            <a:ext cx="728750" cy="759731"/>
            <a:chOff x="923425" y="1948900"/>
            <a:chExt cx="728750" cy="759731"/>
          </a:xfrm>
        </p:grpSpPr>
        <p:sp>
          <p:nvSpPr>
            <p:cNvPr id="205" name="Rounded Rectangle 20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158623" y="4925427"/>
            <a:ext cx="728750" cy="759731"/>
            <a:chOff x="923425" y="1948900"/>
            <a:chExt cx="728750" cy="759731"/>
          </a:xfrm>
        </p:grpSpPr>
        <p:sp>
          <p:nvSpPr>
            <p:cNvPr id="214" name="Rounded Rectangle 21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240733" y="4925427"/>
            <a:ext cx="728750" cy="759731"/>
            <a:chOff x="923425" y="1948900"/>
            <a:chExt cx="728750" cy="759731"/>
          </a:xfrm>
        </p:grpSpPr>
        <p:sp>
          <p:nvSpPr>
            <p:cNvPr id="223" name="Rounded Rectangle 22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317626" y="4925427"/>
            <a:ext cx="728750" cy="759731"/>
            <a:chOff x="923425" y="1948900"/>
            <a:chExt cx="728750" cy="759731"/>
          </a:xfrm>
        </p:grpSpPr>
        <p:sp>
          <p:nvSpPr>
            <p:cNvPr id="232" name="Rounded Rectangle 23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6401357" y="4925427"/>
            <a:ext cx="728750" cy="759731"/>
            <a:chOff x="923425" y="1948900"/>
            <a:chExt cx="728750" cy="759731"/>
          </a:xfrm>
        </p:grpSpPr>
        <p:sp>
          <p:nvSpPr>
            <p:cNvPr id="241" name="Rounded Rectangle 24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995493" y="5913761"/>
            <a:ext cx="728750" cy="759731"/>
            <a:chOff x="923425" y="1948900"/>
            <a:chExt cx="728750" cy="759731"/>
          </a:xfrm>
        </p:grpSpPr>
        <p:sp>
          <p:nvSpPr>
            <p:cNvPr id="250" name="Rounded Rectangle 24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2072386" y="5913761"/>
            <a:ext cx="728750" cy="759731"/>
            <a:chOff x="923425" y="1948900"/>
            <a:chExt cx="728750" cy="759731"/>
          </a:xfrm>
        </p:grpSpPr>
        <p:sp>
          <p:nvSpPr>
            <p:cNvPr id="259" name="Rounded Rectangle 25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3156117" y="5913761"/>
            <a:ext cx="728750" cy="759731"/>
            <a:chOff x="923425" y="1948900"/>
            <a:chExt cx="728750" cy="759731"/>
          </a:xfrm>
        </p:grpSpPr>
        <p:sp>
          <p:nvSpPr>
            <p:cNvPr id="268" name="Rounded Rectangle 26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4238227" y="5913761"/>
            <a:ext cx="728750" cy="759731"/>
            <a:chOff x="923425" y="1948900"/>
            <a:chExt cx="728750" cy="759731"/>
          </a:xfrm>
        </p:grpSpPr>
        <p:sp>
          <p:nvSpPr>
            <p:cNvPr id="277" name="Rounded Rectangle 27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5315120" y="5913761"/>
            <a:ext cx="728750" cy="759731"/>
            <a:chOff x="923425" y="1948900"/>
            <a:chExt cx="728750" cy="759731"/>
          </a:xfrm>
        </p:grpSpPr>
        <p:sp>
          <p:nvSpPr>
            <p:cNvPr id="286" name="Rounded Rectangle 28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398851" y="5913761"/>
            <a:ext cx="728750" cy="759731"/>
            <a:chOff x="923425" y="1948900"/>
            <a:chExt cx="728750" cy="759731"/>
          </a:xfrm>
        </p:grpSpPr>
        <p:sp>
          <p:nvSpPr>
            <p:cNvPr id="295" name="Rounded Rectangle 29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7485091" y="4925427"/>
            <a:ext cx="728750" cy="759731"/>
            <a:chOff x="923425" y="1948900"/>
            <a:chExt cx="728750" cy="759731"/>
          </a:xfrm>
        </p:grpSpPr>
        <p:sp>
          <p:nvSpPr>
            <p:cNvPr id="304" name="Rounded Rectangle 30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7482585" y="5913761"/>
            <a:ext cx="728750" cy="759731"/>
            <a:chOff x="923425" y="1948900"/>
            <a:chExt cx="728750" cy="759731"/>
          </a:xfrm>
        </p:grpSpPr>
        <p:sp>
          <p:nvSpPr>
            <p:cNvPr id="313" name="Rounded Rectangle 3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4462384" y="978043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July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706179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98377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76521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965847" y="17126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72508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151014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718781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</a:rPr>
              <a:t>8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3810979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855255" y="2712439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936114" y="27094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034308" y="270637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121281" y="270637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680778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764509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51120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931979" y="369653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18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038640" y="369350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117146" y="369350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684913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768644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46788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936114" y="4679963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25841" y="468539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8112814" y="468539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14646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806844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84988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633421" y="271343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586951" y="369209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599553" y="468399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629286" y="567768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28</a:t>
            </a:r>
            <a:endParaRPr lang="en-US" sz="1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9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7292</TotalTime>
  <Words>737</Words>
  <Application>Microsoft Macintosh PowerPoint</Application>
  <PresentationFormat>On-screen Show (4:3)</PresentationFormat>
  <Paragraphs>762</Paragraphs>
  <Slides>14</Slides>
  <Notes>0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WDI_ATL_3_Project 2</vt:lpstr>
      <vt:lpstr>ERB Models</vt:lpstr>
      <vt:lpstr>PowerPoint Presentation</vt:lpstr>
      <vt:lpstr>Profile View</vt:lpstr>
      <vt:lpstr>Match Location Search</vt:lpstr>
      <vt:lpstr>Calendar View</vt:lpstr>
      <vt:lpstr>PowerPoint Presentation</vt:lpstr>
      <vt:lpstr>PowerPoint Presentation</vt:lpstr>
      <vt:lpstr>Calendar Scheduling</vt:lpstr>
      <vt:lpstr>Player Dashboard</vt:lpstr>
      <vt:lpstr>PowerPoint Presentation</vt:lpstr>
      <vt:lpstr>Calendar Scheduling</vt:lpstr>
      <vt:lpstr>Player Profile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White</dc:creator>
  <cp:lastModifiedBy>Jeff White</cp:lastModifiedBy>
  <cp:revision>52</cp:revision>
  <dcterms:created xsi:type="dcterms:W3CDTF">2015-06-02T19:27:37Z</dcterms:created>
  <dcterms:modified xsi:type="dcterms:W3CDTF">2015-06-11T14:03:54Z</dcterms:modified>
</cp:coreProperties>
</file>