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59" r:id="rId5"/>
    <p:sldId id="269" r:id="rId6"/>
    <p:sldId id="268" r:id="rId7"/>
    <p:sldId id="263" r:id="rId8"/>
    <p:sldId id="257" r:id="rId9"/>
    <p:sldId id="258" r:id="rId10"/>
    <p:sldId id="267" r:id="rId11"/>
    <p:sldId id="262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1680" autoAdjust="0"/>
  </p:normalViewPr>
  <p:slideViewPr>
    <p:cSldViewPr snapToGrid="0" snapToObjects="1">
      <p:cViewPr varScale="1">
        <p:scale>
          <a:sx n="107" d="100"/>
          <a:sy n="107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9544"/>
            <a:ext cx="6400800" cy="1309255"/>
          </a:xfrm>
        </p:spPr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Tennis Club Mobile Responsive App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03535" y="3447974"/>
            <a:ext cx="4261203" cy="830997"/>
            <a:chOff x="2203535" y="3447974"/>
            <a:chExt cx="4261203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2203535" y="3447974"/>
              <a:ext cx="4261203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flat" dir="tl">
                <a:rot lat="0" lon="0" rev="6600000"/>
              </a:lightRig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4800" b="1" dirty="0" err="1" smtClean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enlo Regular"/>
                  <a:cs typeface="Menlo Regular"/>
                </a:rPr>
                <a:t>TennisGr</a:t>
              </a:r>
              <a:r>
                <a:rPr lang="en-US" sz="4800" b="1" dirty="0" smtClean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enlo Regular"/>
                  <a:cs typeface="Menlo Regular"/>
                </a:rPr>
                <a:t> up</a:t>
              </a:r>
              <a:endParaRPr lang="en-US" sz="4800" b="1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enlo Regular"/>
                <a:cs typeface="Menlo Regular"/>
              </a:endParaRPr>
            </a:p>
          </p:txBody>
        </p:sp>
        <p:pic>
          <p:nvPicPr>
            <p:cNvPr id="6" name="Picture 5" descr="tennisball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93363" y="3725748"/>
              <a:ext cx="416270" cy="416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26" y="2236463"/>
            <a:ext cx="5819095" cy="4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89123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78449" y="271787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85110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63616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6179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98377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76521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65847" y="36965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72508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51014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18781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10979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89123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78449" y="46884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85110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63616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974314" y="568212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7080975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159481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620819" y="17081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620819" y="369209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633421" y="46839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hone_tabl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2201" b="3757"/>
          <a:stretch/>
        </p:blipFill>
        <p:spPr>
          <a:xfrm>
            <a:off x="738910" y="1075988"/>
            <a:ext cx="7250546" cy="5597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091" y="3244273"/>
            <a:ext cx="1604818" cy="287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5455" y="1417638"/>
            <a:ext cx="4618181" cy="412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7038" y="1394548"/>
            <a:ext cx="1198418" cy="129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obile_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394548"/>
            <a:ext cx="2200656" cy="41269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7364" y="1547091"/>
            <a:ext cx="7308272" cy="4548909"/>
            <a:chOff x="727364" y="1547091"/>
            <a:chExt cx="7308272" cy="4548909"/>
          </a:xfrm>
        </p:grpSpPr>
        <p:sp>
          <p:nvSpPr>
            <p:cNvPr id="12" name="Rectangle 11"/>
            <p:cNvSpPr/>
            <p:nvPr/>
          </p:nvSpPr>
          <p:spPr>
            <a:xfrm>
              <a:off x="727364" y="1547091"/>
              <a:ext cx="7308272" cy="4548909"/>
            </a:xfrm>
            <a:prstGeom prst="rect">
              <a:avLst/>
            </a:prstGeom>
            <a:solidFill>
              <a:srgbClr val="00000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545" y="1751926"/>
              <a:ext cx="6964218" cy="413558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1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5" idx="0"/>
          </p:cNvCxnSpPr>
          <p:nvPr/>
        </p:nvCxnSpPr>
        <p:spPr>
          <a:xfrm flipV="1">
            <a:off x="5479264" y="3725933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04868" y="3708348"/>
            <a:ext cx="293526" cy="358428"/>
            <a:chOff x="2704868" y="1666287"/>
            <a:chExt cx="293526" cy="358428"/>
          </a:xfrm>
        </p:grpSpPr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2704868" y="1845501"/>
              <a:ext cx="29352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rot="5400000">
              <a:off x="2672417" y="1698738"/>
              <a:ext cx="358428" cy="293526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4275" y="3546719"/>
            <a:ext cx="339631" cy="358428"/>
            <a:chOff x="6254275" y="1666288"/>
            <a:chExt cx="339631" cy="358428"/>
          </a:xfrm>
        </p:grpSpPr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flipH="1">
              <a:off x="6254275" y="1845501"/>
              <a:ext cx="339631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16200000" flipH="1">
              <a:off x="6244877" y="1675686"/>
              <a:ext cx="358428" cy="339631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2998394" y="3887562"/>
            <a:ext cx="677470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Database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63795"/>
              </p:ext>
            </p:extLst>
          </p:nvPr>
        </p:nvGraphicFramePr>
        <p:xfrm>
          <a:off x="826423" y="2324959"/>
          <a:ext cx="1866900" cy="2268219"/>
        </p:xfrm>
        <a:graphic>
          <a:graphicData uri="http://schemas.openxmlformats.org/drawingml/2006/table">
            <a:tbl>
              <a:tblPr/>
              <a:tblGrid>
                <a:gridCol w="368300"/>
                <a:gridCol w="14986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match_loc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30580"/>
              </p:ext>
            </p:extLst>
          </p:nvPr>
        </p:nvGraphicFramePr>
        <p:xfrm>
          <a:off x="3670300" y="2913754"/>
          <a:ext cx="1803400" cy="1290319"/>
        </p:xfrm>
        <a:graphic>
          <a:graphicData uri="http://schemas.openxmlformats.org/drawingml/2006/table">
            <a:tbl>
              <a:tblPr/>
              <a:tblGrid>
                <a:gridCol w="368300"/>
                <a:gridCol w="14351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3228"/>
              </p:ext>
            </p:extLst>
          </p:nvPr>
        </p:nvGraphicFramePr>
        <p:xfrm>
          <a:off x="6593907" y="1099666"/>
          <a:ext cx="1765003" cy="5607203"/>
        </p:xfrm>
        <a:graphic>
          <a:graphicData uri="http://schemas.openxmlformats.org/drawingml/2006/table">
            <a:tbl>
              <a:tblPr/>
              <a:tblGrid>
                <a:gridCol w="360459"/>
                <a:gridCol w="1404544"/>
              </a:tblGrid>
              <a:tr h="1886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record_team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phone_num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password_digest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remember_token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15114" y="877453"/>
            <a:ext cx="7197433" cy="5326857"/>
            <a:chOff x="-223977" y="369454"/>
            <a:chExt cx="7197433" cy="5326857"/>
          </a:xfrm>
        </p:grpSpPr>
        <p:pic>
          <p:nvPicPr>
            <p:cNvPr id="10" name="Picture 9" descr="team_addressboo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270" y="623457"/>
              <a:ext cx="6892633" cy="4845072"/>
            </a:xfrm>
            <a:prstGeom prst="rect">
              <a:avLst/>
            </a:prstGeom>
          </p:spPr>
        </p:pic>
        <p:pic>
          <p:nvPicPr>
            <p:cNvPr id="14" name="Picture 13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977" y="369454"/>
              <a:ext cx="7197433" cy="5326857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241471" y="2320628"/>
            <a:ext cx="2433783" cy="4410374"/>
            <a:chOff x="8903854" y="588811"/>
            <a:chExt cx="2433783" cy="4410374"/>
          </a:xfrm>
        </p:grpSpPr>
        <p:pic>
          <p:nvPicPr>
            <p:cNvPr id="33" name="Picture 32" descr="mobile_addressbook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9" b="9825"/>
            <a:stretch/>
          </p:blipFill>
          <p:spPr>
            <a:xfrm>
              <a:off x="9144000" y="1304636"/>
              <a:ext cx="1901584" cy="3289556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854" y="588811"/>
              <a:ext cx="2433783" cy="4410374"/>
            </a:xfrm>
            <a:prstGeom prst="rect">
              <a:avLst/>
            </a:prstGeom>
          </p:spPr>
        </p:pic>
      </p:grpSp>
      <p:sp>
        <p:nvSpPr>
          <p:cNvPr id="38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Address Book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6545" y="1108154"/>
            <a:ext cx="7244915" cy="4791573"/>
            <a:chOff x="646545" y="1108154"/>
            <a:chExt cx="7244915" cy="4791573"/>
          </a:xfrm>
        </p:grpSpPr>
        <p:sp>
          <p:nvSpPr>
            <p:cNvPr id="4" name="Rectangle 3"/>
            <p:cNvSpPr/>
            <p:nvPr/>
          </p:nvSpPr>
          <p:spPr>
            <a:xfrm>
              <a:off x="5154749" y="2594842"/>
              <a:ext cx="1497624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0361"/>
            <a:stretch/>
          </p:blipFill>
          <p:spPr>
            <a:xfrm>
              <a:off x="810634" y="1310424"/>
              <a:ext cx="6918021" cy="436974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" y="1108154"/>
              <a:ext cx="7244915" cy="479157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576294" y="2594842"/>
            <a:ext cx="2200656" cy="4126992"/>
            <a:chOff x="6622474" y="2629477"/>
            <a:chExt cx="2200656" cy="41269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59511"/>
            <a:stretch/>
          </p:blipFill>
          <p:spPr>
            <a:xfrm>
              <a:off x="6856732" y="3290452"/>
              <a:ext cx="1728472" cy="3102235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474" y="2629477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3366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Match Location Search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505" y="1185110"/>
            <a:ext cx="6610501" cy="4577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3101" r="8966"/>
          <a:stretch/>
        </p:blipFill>
        <p:spPr>
          <a:xfrm>
            <a:off x="911673" y="1185110"/>
            <a:ext cx="6523182" cy="4577770"/>
          </a:xfrm>
          <a:prstGeom prst="rect">
            <a:avLst/>
          </a:prstGeom>
        </p:spPr>
      </p:pic>
      <p:pic>
        <p:nvPicPr>
          <p:cNvPr id="7" name="Picture 6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0" y="947997"/>
            <a:ext cx="6897255" cy="501115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299327" y="2216829"/>
            <a:ext cx="2382424" cy="4377339"/>
            <a:chOff x="6195850" y="2446025"/>
            <a:chExt cx="2382424" cy="4377339"/>
          </a:xfrm>
        </p:grpSpPr>
        <p:sp>
          <p:nvSpPr>
            <p:cNvPr id="19" name="Rectangle 18"/>
            <p:cNvSpPr/>
            <p:nvPr/>
          </p:nvSpPr>
          <p:spPr>
            <a:xfrm>
              <a:off x="6500090" y="3000420"/>
              <a:ext cx="1778000" cy="3430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b="6751"/>
            <a:stretch/>
          </p:blipFill>
          <p:spPr>
            <a:xfrm>
              <a:off x="6488545" y="3177936"/>
              <a:ext cx="1778000" cy="3218246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50" y="2446025"/>
              <a:ext cx="2382424" cy="4377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55255" y="271243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36114" y="27094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34308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21281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680778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64509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51120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31979" y="369653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18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38640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17146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684913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768644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46788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36114" y="467996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25841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12814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586951" y="369209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599553" y="468399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28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6361</TotalTime>
  <Words>566</Words>
  <Application>Microsoft Macintosh PowerPoint</Application>
  <PresentationFormat>On-screen Show (4:3)</PresentationFormat>
  <Paragraphs>590</Paragraphs>
  <Slides>13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WDI_ATL_3_Project 2</vt:lpstr>
      <vt:lpstr>PowerPoint Presentation</vt:lpstr>
      <vt:lpstr>PowerPoint Presentation</vt:lpstr>
      <vt:lpstr>Profile View</vt:lpstr>
      <vt:lpstr>Match Location Search</vt:lpstr>
      <vt:lpstr>Calendar View</vt:lpstr>
      <vt:lpstr>PowerPoint Presentation</vt:lpstr>
      <vt:lpstr>Calendar Scheduling</vt:lpstr>
      <vt:lpstr>Player Dashboard</vt:lpstr>
      <vt:lpstr>PowerPoint Presentation</vt:lpstr>
      <vt:lpstr>Calendar Scheduling</vt:lpstr>
      <vt:lpstr>Player Profile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43</cp:revision>
  <dcterms:created xsi:type="dcterms:W3CDTF">2015-06-02T19:27:37Z</dcterms:created>
  <dcterms:modified xsi:type="dcterms:W3CDTF">2015-06-10T13:18:08Z</dcterms:modified>
</cp:coreProperties>
</file>