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59" r:id="rId5"/>
    <p:sldId id="268" r:id="rId6"/>
    <p:sldId id="263" r:id="rId7"/>
    <p:sldId id="257" r:id="rId8"/>
    <p:sldId id="258" r:id="rId9"/>
    <p:sldId id="267" r:id="rId10"/>
    <p:sldId id="262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1680" autoAdjust="0"/>
  </p:normalViewPr>
  <p:slideViewPr>
    <p:cSldViewPr snapToGrid="0" snapToObjects="1">
      <p:cViewPr>
        <p:scale>
          <a:sx n="110" d="100"/>
          <a:sy n="110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Tennis Club Mobile Responsive App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63795"/>
              </p:ext>
            </p:extLst>
          </p:nvPr>
        </p:nvGraphicFramePr>
        <p:xfrm>
          <a:off x="826423" y="2324959"/>
          <a:ext cx="1866900" cy="2268219"/>
        </p:xfrm>
        <a:graphic>
          <a:graphicData uri="http://schemas.openxmlformats.org/drawingml/2006/table">
            <a:tbl>
              <a:tblPr/>
              <a:tblGrid>
                <a:gridCol w="368300"/>
                <a:gridCol w="14986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0580"/>
              </p:ext>
            </p:extLst>
          </p:nvPr>
        </p:nvGraphicFramePr>
        <p:xfrm>
          <a:off x="3670300" y="2913754"/>
          <a:ext cx="1803400" cy="1290319"/>
        </p:xfrm>
        <a:graphic>
          <a:graphicData uri="http://schemas.openxmlformats.org/drawingml/2006/table">
            <a:tbl>
              <a:tblPr/>
              <a:tblGrid>
                <a:gridCol w="368300"/>
                <a:gridCol w="14351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3228"/>
              </p:ext>
            </p:extLst>
          </p:nvPr>
        </p:nvGraphicFramePr>
        <p:xfrm>
          <a:off x="6593907" y="1099666"/>
          <a:ext cx="1765003" cy="5607203"/>
        </p:xfrm>
        <a:graphic>
          <a:graphicData uri="http://schemas.openxmlformats.org/drawingml/2006/table">
            <a:tbl>
              <a:tblPr/>
              <a:tblGrid>
                <a:gridCol w="360459"/>
                <a:gridCol w="1404544"/>
              </a:tblGrid>
              <a:tr h="1886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record_team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password_digest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remember_token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15114" y="877453"/>
            <a:ext cx="7197433" cy="5326857"/>
            <a:chOff x="-223977" y="369454"/>
            <a:chExt cx="7197433" cy="5326857"/>
          </a:xfrm>
        </p:grpSpPr>
        <p:pic>
          <p:nvPicPr>
            <p:cNvPr id="10" name="Picture 9" descr="team_addressboo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270" y="623457"/>
              <a:ext cx="6892633" cy="4845072"/>
            </a:xfrm>
            <a:prstGeom prst="rect">
              <a:avLst/>
            </a:prstGeom>
          </p:spPr>
        </p:pic>
        <p:pic>
          <p:nvPicPr>
            <p:cNvPr id="14" name="Picture 13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977" y="369454"/>
              <a:ext cx="7197433" cy="532685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41471" y="2320628"/>
            <a:ext cx="2433783" cy="4410374"/>
            <a:chOff x="8903854" y="588811"/>
            <a:chExt cx="2433783" cy="4410374"/>
          </a:xfrm>
        </p:grpSpPr>
        <p:pic>
          <p:nvPicPr>
            <p:cNvPr id="33" name="Picture 32" descr="mobile_addressbook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9" b="9825"/>
            <a:stretch/>
          </p:blipFill>
          <p:spPr>
            <a:xfrm>
              <a:off x="9144000" y="1304636"/>
              <a:ext cx="1901584" cy="3289556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854" y="588811"/>
              <a:ext cx="2433783" cy="4410374"/>
            </a:xfrm>
            <a:prstGeom prst="rect">
              <a:avLst/>
            </a:prstGeom>
          </p:spPr>
        </p:pic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Address Book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6545" y="1108154"/>
            <a:ext cx="7244915" cy="4791573"/>
            <a:chOff x="646545" y="1108154"/>
            <a:chExt cx="7244915" cy="4791573"/>
          </a:xfrm>
        </p:grpSpPr>
        <p:sp>
          <p:nvSpPr>
            <p:cNvPr id="4" name="Rectangle 3"/>
            <p:cNvSpPr/>
            <p:nvPr/>
          </p:nvSpPr>
          <p:spPr>
            <a:xfrm>
              <a:off x="5154749" y="2594842"/>
              <a:ext cx="1497624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0361"/>
            <a:stretch/>
          </p:blipFill>
          <p:spPr>
            <a:xfrm>
              <a:off x="810634" y="1310424"/>
              <a:ext cx="6918021" cy="436974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" y="1108154"/>
              <a:ext cx="7244915" cy="479157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576294" y="2594842"/>
            <a:ext cx="2200656" cy="4126992"/>
            <a:chOff x="6622474" y="2629477"/>
            <a:chExt cx="2200656" cy="41269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59511"/>
            <a:stretch/>
          </p:blipFill>
          <p:spPr>
            <a:xfrm>
              <a:off x="6856732" y="3290452"/>
              <a:ext cx="1728472" cy="3102235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474" y="2629477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561</Words>
  <Application>Microsoft Macintosh PowerPoint</Application>
  <PresentationFormat>On-screen Show (4:3)</PresentationFormat>
  <Paragraphs>588</Paragraphs>
  <Slides>12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WDI_ATL_3_Project 2</vt:lpstr>
      <vt:lpstr>PowerPoint Presentation</vt:lpstr>
      <vt:lpstr>PowerPoint Presentation</vt:lpstr>
      <vt:lpstr>Profile View</vt:lpstr>
      <vt:lpstr>Calendar View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28</cp:revision>
  <dcterms:created xsi:type="dcterms:W3CDTF">2015-06-02T19:27:37Z</dcterms:created>
  <dcterms:modified xsi:type="dcterms:W3CDTF">2015-06-03T21:15:25Z</dcterms:modified>
</cp:coreProperties>
</file>