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9906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3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F76-736C-403F-A360-C2381175C9A3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C45F-E4B0-4180-B109-A404E7AE39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62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F76-736C-403F-A360-C2381175C9A3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C45F-E4B0-4180-B109-A404E7AE39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31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F76-736C-403F-A360-C2381175C9A3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C45F-E4B0-4180-B109-A404E7AE39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66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F76-736C-403F-A360-C2381175C9A3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C45F-E4B0-4180-B109-A404E7AE39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10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F76-736C-403F-A360-C2381175C9A3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C45F-E4B0-4180-B109-A404E7AE39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6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F76-736C-403F-A360-C2381175C9A3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C45F-E4B0-4180-B109-A404E7AE39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483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F76-736C-403F-A360-C2381175C9A3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C45F-E4B0-4180-B109-A404E7AE39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1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F76-736C-403F-A360-C2381175C9A3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C45F-E4B0-4180-B109-A404E7AE39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47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F76-736C-403F-A360-C2381175C9A3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C45F-E4B0-4180-B109-A404E7AE39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164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F76-736C-403F-A360-C2381175C9A3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C45F-E4B0-4180-B109-A404E7AE39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137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F76-736C-403F-A360-C2381175C9A3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C45F-E4B0-4180-B109-A404E7AE39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534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B2F76-736C-403F-A360-C2381175C9A3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9C45F-E4B0-4180-B109-A404E7AE39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807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F94102C-543C-60B9-7754-289DB4DBB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1" y="858058"/>
            <a:ext cx="6599215" cy="384954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2C69357-695F-FC4B-2DE8-243A0C24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2" y="4721046"/>
            <a:ext cx="6599215" cy="352645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CBDF056-E400-5169-73A4-973CC85CC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90" y="192473"/>
            <a:ext cx="6446221" cy="6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2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67D72CA-85EC-C900-DBB0-D64256A7A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05" y="169332"/>
            <a:ext cx="5647352" cy="386148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6A74BFE-CE7A-5BD0-5940-31339F4F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04" y="4030820"/>
            <a:ext cx="5647353" cy="276171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E2B9A77-53EF-453D-D679-0174921B5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04" y="6800503"/>
            <a:ext cx="4919680" cy="27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639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th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A4 (210 x 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bakkerus</dc:creator>
  <cp:lastModifiedBy>robin bakkerus</cp:lastModifiedBy>
  <cp:revision>1</cp:revision>
  <cp:lastPrinted>2024-12-02T09:59:07Z</cp:lastPrinted>
  <dcterms:created xsi:type="dcterms:W3CDTF">2024-12-02T09:41:35Z</dcterms:created>
  <dcterms:modified xsi:type="dcterms:W3CDTF">2024-12-02T10:02:05Z</dcterms:modified>
</cp:coreProperties>
</file>