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71" r:id="rId6"/>
    <p:sldId id="265" r:id="rId7"/>
    <p:sldId id="263" r:id="rId8"/>
    <p:sldId id="268" r:id="rId9"/>
    <p:sldId id="270" r:id="rId10"/>
    <p:sldId id="269" r:id="rId11"/>
    <p:sldId id="257" r:id="rId12"/>
    <p:sldId id="264" r:id="rId13"/>
    <p:sldId id="25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19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758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18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55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956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59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96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82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13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CRA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프로젝트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A-</a:t>
            </a:r>
            <a:r>
              <a:rPr lang="en-US" dirty="0" err="1"/>
              <a:t>Teuk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B6710A-FB25-4E08-A1E8-514B1E5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08" y="1527113"/>
            <a:ext cx="7919856" cy="5511076"/>
          </a:xfrm>
          <a:prstGeom prst="rect">
            <a:avLst/>
          </a:prstGeom>
        </p:spPr>
      </p:pic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–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7444B-8219-4605-BA05-99A94CEA8A2F}"/>
              </a:ext>
            </a:extLst>
          </p:cNvPr>
          <p:cNvSpPr/>
          <p:nvPr/>
        </p:nvSpPr>
        <p:spPr>
          <a:xfrm>
            <a:off x="6485641" y="1765091"/>
            <a:ext cx="4732256" cy="5273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E8FE-EDF3-42C7-92CB-89E99F524B75}"/>
              </a:ext>
            </a:extLst>
          </p:cNvPr>
          <p:cNvSpPr txBox="1"/>
          <p:nvPr/>
        </p:nvSpPr>
        <p:spPr>
          <a:xfrm>
            <a:off x="6686482" y="1026427"/>
            <a:ext cx="5336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Command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커맨드를 </a:t>
            </a:r>
            <a:r>
              <a:rPr lang="ko-KR" altLang="en-US" sz="1400" dirty="0" err="1">
                <a:solidFill>
                  <a:srgbClr val="FF0000"/>
                </a:solidFill>
              </a:rPr>
              <a:t>캡슐화하여</a:t>
            </a:r>
            <a:r>
              <a:rPr lang="ko-KR" altLang="en-US" sz="1400" dirty="0">
                <a:solidFill>
                  <a:srgbClr val="FF0000"/>
                </a:solidFill>
              </a:rPr>
              <a:t> 요청 발행 객체와 요청 수행 객체 분리 확장성 추가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93DF1-87F1-41F5-8EBD-54070E70EAC8}"/>
              </a:ext>
            </a:extLst>
          </p:cNvPr>
          <p:cNvSpPr/>
          <p:nvPr/>
        </p:nvSpPr>
        <p:spPr>
          <a:xfrm>
            <a:off x="3949831" y="2121029"/>
            <a:ext cx="7636188" cy="4556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D7A45-18AB-4E90-A62C-2E3730272E95}"/>
              </a:ext>
            </a:extLst>
          </p:cNvPr>
          <p:cNvSpPr txBox="1"/>
          <p:nvPr/>
        </p:nvSpPr>
        <p:spPr>
          <a:xfrm>
            <a:off x="1203605" y="4063395"/>
            <a:ext cx="64149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Simple Factory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생성 로직 집중화로 단순화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변경에 용이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5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EFB057-B9DD-4664-A7C1-90EB13B51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224" y="1316376"/>
            <a:ext cx="9851776" cy="5541624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58370-637B-4811-AD21-E2EB87D66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BC4D1-0DC1-4352-A13D-9F9D76F71F35}"/>
              </a:ext>
            </a:extLst>
          </p:cNvPr>
          <p:cNvSpPr/>
          <p:nvPr/>
        </p:nvSpPr>
        <p:spPr>
          <a:xfrm>
            <a:off x="3176833" y="1153998"/>
            <a:ext cx="8938181" cy="5606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Singleton </a:t>
            </a:r>
            <a:r>
              <a:rPr lang="ko-KR" altLang="en-US" sz="2800" dirty="0">
                <a:solidFill>
                  <a:srgbClr val="FF0000"/>
                </a:solidFill>
              </a:rPr>
              <a:t>패턴</a:t>
            </a:r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>
                <a:solidFill>
                  <a:srgbClr val="FF0000"/>
                </a:solidFill>
              </a:rPr>
              <a:t>- SSD</a:t>
            </a:r>
            <a:r>
              <a:rPr lang="ko-KR" altLang="en-US" sz="2800" dirty="0">
                <a:solidFill>
                  <a:srgbClr val="FF0000"/>
                </a:solidFill>
              </a:rPr>
              <a:t> 의 인스턴스가 프로그램 전체에서 하나만 존재하도록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함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5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CE7D8A-21B3-493C-952E-9D4CB47C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26" y="1251408"/>
            <a:ext cx="9967274" cy="56065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4BCED6-AAA7-49C8-ADB1-0882659FDB28}"/>
              </a:ext>
            </a:extLst>
          </p:cNvPr>
          <p:cNvSpPr/>
          <p:nvPr/>
        </p:nvSpPr>
        <p:spPr>
          <a:xfrm>
            <a:off x="8748074" y="1001598"/>
            <a:ext cx="3214540" cy="5606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rgbClr val="FF0000"/>
                </a:solidFill>
              </a:rPr>
              <a:t>Command </a:t>
            </a:r>
            <a:r>
              <a:rPr lang="ko-KR" altLang="en-US" sz="2800" dirty="0">
                <a:solidFill>
                  <a:srgbClr val="FF0000"/>
                </a:solidFill>
              </a:rPr>
              <a:t>패턴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71806B-4CA3-4BCE-815A-7B963319D351}"/>
              </a:ext>
            </a:extLst>
          </p:cNvPr>
          <p:cNvSpPr/>
          <p:nvPr/>
        </p:nvSpPr>
        <p:spPr>
          <a:xfrm>
            <a:off x="2648932" y="3308808"/>
            <a:ext cx="5869756" cy="3216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2800" dirty="0">
                <a:solidFill>
                  <a:srgbClr val="FF0000"/>
                </a:solidFill>
              </a:rPr>
              <a:t>Simple Factory </a:t>
            </a:r>
            <a:r>
              <a:rPr lang="ko-KR" altLang="en-US" sz="2800" dirty="0">
                <a:solidFill>
                  <a:srgbClr val="FF0000"/>
                </a:solidFill>
              </a:rPr>
              <a:t>패턴</a:t>
            </a:r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조원 소개 및 역할 담당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기능 구현 소개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전후 비교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소감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 담당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황웅범</a:t>
            </a:r>
            <a:r>
              <a:rPr lang="en-US" altLang="ko-KR" dirty="0"/>
              <a:t>: SSD, Erase, Flush, TC </a:t>
            </a:r>
            <a:r>
              <a:rPr lang="ko-KR" altLang="en-US" dirty="0"/>
              <a:t>작성과 </a:t>
            </a:r>
            <a:r>
              <a:rPr lang="ko-KR" altLang="en-US" dirty="0" err="1"/>
              <a:t>리팩토링</a:t>
            </a:r>
            <a:r>
              <a:rPr lang="en-US" altLang="ko-KR" dirty="0"/>
              <a:t>(</a:t>
            </a:r>
            <a:r>
              <a:rPr lang="en-US" altLang="ko-KR" dirty="0" err="1"/>
              <a:t>ssd</a:t>
            </a:r>
            <a:r>
              <a:rPr lang="en-US" altLang="ko-KR" dirty="0"/>
              <a:t>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이민호</a:t>
            </a:r>
            <a:r>
              <a:rPr lang="en-US" altLang="ko-KR" dirty="0"/>
              <a:t>: SSD, Read, Buffer </a:t>
            </a:r>
            <a:r>
              <a:rPr lang="ko-KR" altLang="en-US" dirty="0" err="1"/>
              <a:t>스트럭쳐</a:t>
            </a:r>
            <a:r>
              <a:rPr lang="en-US" altLang="ko-KR" dirty="0"/>
              <a:t>, </a:t>
            </a:r>
            <a:r>
              <a:rPr lang="ko-KR" altLang="en-US" dirty="0" err="1"/>
              <a:t>리팩토링</a:t>
            </a:r>
            <a:r>
              <a:rPr lang="en-US" altLang="ko-KR" dirty="0"/>
              <a:t>(</a:t>
            </a:r>
            <a:r>
              <a:rPr lang="ko-KR" altLang="en-US" dirty="0"/>
              <a:t>버퍼</a:t>
            </a:r>
            <a:r>
              <a:rPr lang="en-US" altLang="ko-KR" dirty="0"/>
              <a:t>, </a:t>
            </a:r>
            <a:r>
              <a:rPr lang="en-US" altLang="ko-KR" dirty="0" err="1"/>
              <a:t>ssd</a:t>
            </a:r>
            <a:r>
              <a:rPr lang="en-US" altLang="ko-KR" dirty="0"/>
              <a:t>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박소정</a:t>
            </a:r>
            <a:r>
              <a:rPr lang="en-US" altLang="ko-KR" dirty="0"/>
              <a:t>: SSD, Write, Buffer </a:t>
            </a:r>
            <a:r>
              <a:rPr lang="ko-KR" altLang="en-US" dirty="0"/>
              <a:t>알고리즘</a:t>
            </a:r>
            <a:r>
              <a:rPr lang="en-US" altLang="ko-KR" dirty="0"/>
              <a:t>, TC </a:t>
            </a:r>
            <a:r>
              <a:rPr lang="ko-KR" altLang="en-US" dirty="0"/>
              <a:t>작성과 </a:t>
            </a:r>
            <a:r>
              <a:rPr lang="ko-KR" altLang="en-US" dirty="0" err="1"/>
              <a:t>리팩토링</a:t>
            </a:r>
            <a:r>
              <a:rPr lang="en-US" altLang="ko-KR" dirty="0"/>
              <a:t>(</a:t>
            </a:r>
            <a:r>
              <a:rPr lang="ko-KR" altLang="en-US" dirty="0"/>
              <a:t>버퍼</a:t>
            </a:r>
            <a:r>
              <a:rPr lang="en-US" altLang="ko-KR" dirty="0"/>
              <a:t>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이준태</a:t>
            </a:r>
            <a:r>
              <a:rPr lang="en-US" altLang="ko-KR" dirty="0"/>
              <a:t>: Shell, Test Script 1, 2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홍승표</a:t>
            </a:r>
            <a:r>
              <a:rPr lang="en-US" altLang="ko-KR" dirty="0"/>
              <a:t>: Shell, Test Script 3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최새롬</a:t>
            </a:r>
            <a:r>
              <a:rPr lang="en-US" altLang="ko-KR" dirty="0"/>
              <a:t>: Shell, </a:t>
            </a:r>
            <a:r>
              <a:rPr lang="ko-KR" altLang="en-US" dirty="0" err="1"/>
              <a:t>리팩토링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4880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04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– Buffer Algorithm</a:t>
            </a:r>
            <a:endParaRPr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09D9A8C-5FDC-4968-9E6A-3A25E764C136}"/>
              </a:ext>
            </a:extLst>
          </p:cNvPr>
          <p:cNvGrpSpPr/>
          <p:nvPr/>
        </p:nvGrpSpPr>
        <p:grpSpPr>
          <a:xfrm>
            <a:off x="105266" y="1943100"/>
            <a:ext cx="11981468" cy="4604757"/>
            <a:chOff x="105266" y="1943100"/>
            <a:chExt cx="11981468" cy="460475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A65DBF-F0FE-47C4-849A-3DB83595D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66" y="1943100"/>
              <a:ext cx="11981468" cy="460475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615909-A3FE-4F8C-8E22-60ED8A8C9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84975">
              <a:off x="8119664" y="4038089"/>
              <a:ext cx="1495634" cy="112410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6880530-CFB5-4E72-B35B-E67FBE992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5228" y="4600142"/>
              <a:ext cx="1495634" cy="112410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614D646-FD1D-4A55-BBC4-A6A9A5DF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8412" y="5759775"/>
              <a:ext cx="1552792" cy="788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465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536D76-6DDE-4A32-930A-A1B9008B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59" y="1037413"/>
            <a:ext cx="4182059" cy="5820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9BF963-8C3F-4AA3-8429-23D26B9B3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400" y="1037413"/>
            <a:ext cx="6620799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– </a:t>
            </a:r>
            <a:r>
              <a:rPr lang="en-US" altLang="ko-KR" sz="3600" dirty="0"/>
              <a:t>SSD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227939-7BE2-43F5-A95E-B83A7CC5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25" y="1418196"/>
            <a:ext cx="4631873" cy="4021607"/>
          </a:xfrm>
          <a:prstGeom prst="rect">
            <a:avLst/>
          </a:prstGeom>
        </p:spPr>
      </p:pic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 이전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Main </a:t>
            </a:r>
            <a:r>
              <a:rPr lang="ko-KR" altLang="en-US" dirty="0"/>
              <a:t>에서 바로 </a:t>
            </a:r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read, write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호출하는 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7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SSD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53BDFF-74ED-4933-B379-C2620E7C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19" y="1423447"/>
            <a:ext cx="10466581" cy="5254363"/>
          </a:xfrm>
          <a:prstGeom prst="rect">
            <a:avLst/>
          </a:prstGeom>
        </p:spPr>
      </p:pic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7444B-8219-4605-BA05-99A94CEA8A2F}"/>
              </a:ext>
            </a:extLst>
          </p:cNvPr>
          <p:cNvSpPr/>
          <p:nvPr/>
        </p:nvSpPr>
        <p:spPr>
          <a:xfrm>
            <a:off x="7491663" y="1765092"/>
            <a:ext cx="3726234" cy="484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E8FE-EDF3-42C7-92CB-89E99F524B75}"/>
              </a:ext>
            </a:extLst>
          </p:cNvPr>
          <p:cNvSpPr txBox="1"/>
          <p:nvPr/>
        </p:nvSpPr>
        <p:spPr>
          <a:xfrm>
            <a:off x="6686482" y="1026427"/>
            <a:ext cx="5336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Command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커맨드를 </a:t>
            </a:r>
            <a:r>
              <a:rPr lang="ko-KR" altLang="en-US" sz="1400" dirty="0" err="1">
                <a:solidFill>
                  <a:srgbClr val="FF0000"/>
                </a:solidFill>
              </a:rPr>
              <a:t>캡슐화하여</a:t>
            </a:r>
            <a:r>
              <a:rPr lang="ko-KR" altLang="en-US" sz="1400" dirty="0">
                <a:solidFill>
                  <a:srgbClr val="FF0000"/>
                </a:solidFill>
              </a:rPr>
              <a:t> 요청 발행 객체와 요청 수행 객체 분리 확장성 추가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93DF1-87F1-41F5-8EBD-54070E70EAC8}"/>
              </a:ext>
            </a:extLst>
          </p:cNvPr>
          <p:cNvSpPr/>
          <p:nvPr/>
        </p:nvSpPr>
        <p:spPr>
          <a:xfrm>
            <a:off x="3195686" y="2121029"/>
            <a:ext cx="8390333" cy="4556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D7A45-18AB-4E90-A62C-2E3730272E95}"/>
              </a:ext>
            </a:extLst>
          </p:cNvPr>
          <p:cNvSpPr txBox="1"/>
          <p:nvPr/>
        </p:nvSpPr>
        <p:spPr>
          <a:xfrm>
            <a:off x="470742" y="2656891"/>
            <a:ext cx="64149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Simple Factory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생성 로직 집중화로 단순화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변경에 용이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1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6F287C-ECE6-49AD-B166-42672C22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54" y="1424506"/>
            <a:ext cx="5617336" cy="4711540"/>
          </a:xfrm>
          <a:prstGeom prst="rect">
            <a:avLst/>
          </a:prstGeom>
        </p:spPr>
      </p:pic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 이전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SSD</a:t>
            </a:r>
            <a:r>
              <a:rPr lang="ko-KR" altLang="en-US" dirty="0"/>
              <a:t>와 마찬가지로 직접 모두 호출하는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75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256</Words>
  <Application>Microsoft Office PowerPoint</Application>
  <PresentationFormat>와이드스크린</PresentationFormat>
  <Paragraphs>92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Malgun Gothic</vt:lpstr>
      <vt:lpstr>Arial</vt:lpstr>
      <vt:lpstr>Office 테마</vt:lpstr>
      <vt:lpstr>PowerPoint 프레젠테이션</vt:lpstr>
      <vt:lpstr>목차</vt:lpstr>
      <vt:lpstr>조원 소개 및 역할 담당</vt:lpstr>
      <vt:lpstr>기능 구현 소개</vt:lpstr>
      <vt:lpstr>기능 구현 소개 – Buffer Algorithm</vt:lpstr>
      <vt:lpstr>TDD 활용 예시</vt:lpstr>
      <vt:lpstr>리팩토링 전후 비교 – SSD 디자인 패턴 적용 1</vt:lpstr>
      <vt:lpstr>리팩토링 전후 비교 - SSD 디자인 패턴 적용 1</vt:lpstr>
      <vt:lpstr>리팩토링 전후 비교 - Shell 디자인 패턴 적용 1</vt:lpstr>
      <vt:lpstr>리팩토링 전후 비교 – Shell 디자인 패턴 적용 1</vt:lpstr>
      <vt:lpstr>PowerPoint 프레젠테이션</vt:lpstr>
      <vt:lpstr>리팩토링 전후 비교 - 디자인 패턴 적용 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semi70.hur@gmail.com</cp:lastModifiedBy>
  <cp:revision>17</cp:revision>
  <dcterms:created xsi:type="dcterms:W3CDTF">2024-04-15T01:50:35Z</dcterms:created>
  <dcterms:modified xsi:type="dcterms:W3CDTF">2025-07-17T06:51:34Z</dcterms:modified>
</cp:coreProperties>
</file>