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A4A"/>
    <a:srgbClr val="4AA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706880" y="1191141"/>
            <a:ext cx="1600200" cy="406459"/>
          </a:xfrm>
          <a:prstGeom prst="roundRect">
            <a:avLst/>
          </a:prstGeom>
          <a:solidFill>
            <a:srgbClr val="74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Nunito" panose="02000503030000020003" pitchFamily="2" charset="0"/>
              </a:rPr>
              <a:t>Color:116 / 170 / 74</a:t>
            </a:r>
          </a:p>
          <a:p>
            <a:r>
              <a:rPr lang="de-DE" sz="1200" b="1" dirty="0">
                <a:solidFill>
                  <a:schemeClr val="bg1"/>
                </a:solidFill>
                <a:latin typeface="Nunito" panose="02000503030000020003" pitchFamily="2" charset="0"/>
              </a:rPr>
              <a:t>Font: Calibri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847726"/>
            <a:ext cx="4267200" cy="3952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Nunito" panose="02000503030000020003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9800" y="1219200"/>
            <a:ext cx="3810000" cy="2819400"/>
          </a:xfrm>
          <a:prstGeom prst="roundRect">
            <a:avLst/>
          </a:prstGeom>
          <a:solidFill>
            <a:schemeClr val="bg1"/>
          </a:solidFill>
          <a:ln>
            <a:solidFill>
              <a:srgbClr val="74A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 algn="ctr"/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 algn="ctr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Welcome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!</a:t>
            </a:r>
          </a:p>
          <a:p>
            <a:pPr lvl="0"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Please verify your email address below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Nunito" panose="02000503030000020003" pitchFamily="2" charset="0"/>
              </a:rPr>
              <a:t>:</a:t>
            </a:r>
            <a:endParaRPr lang="de-DE" sz="1200" dirty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</p:txBody>
      </p:sp>
      <p:pic>
        <p:nvPicPr>
          <p:cNvPr id="1026" name="Picture 2" descr="C:\Users\x220\Dropbox\Companeros_Design Logo\source file logo Companeros\Full-color horizon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32734"/>
            <a:ext cx="2590800" cy="472266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2" name="Rounded Rectangle 11"/>
          <p:cNvSpPr/>
          <p:nvPr/>
        </p:nvSpPr>
        <p:spPr>
          <a:xfrm>
            <a:off x="2368800" y="3200400"/>
            <a:ext cx="3492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© 2015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LLC |16192 Coastal Highway, Lewes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,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Delaware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19958</a:t>
            </a:r>
          </a:p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Terms of Service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| </a:t>
            </a:r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Privacy Policy</a:t>
            </a:r>
            <a:endParaRPr lang="en-GB" sz="700" b="1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38500" y="2895600"/>
            <a:ext cx="1752600" cy="266700"/>
          </a:xfrm>
          <a:prstGeom prst="roundRect">
            <a:avLst/>
          </a:prstGeom>
          <a:solidFill>
            <a:srgbClr val="74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Nunito" panose="02000503030000020003" pitchFamily="2" charset="0"/>
              </a:rPr>
              <a:t>Verify email</a:t>
            </a:r>
            <a:endParaRPr lang="de-DE" sz="1400" b="1" dirty="0">
              <a:solidFill>
                <a:schemeClr val="bg1"/>
              </a:solidFill>
              <a:latin typeface="Nunito" panose="0200050303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9800" y="4262735"/>
            <a:ext cx="38100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2000503030000020003" pitchFamily="2" charset="0"/>
              </a:rPr>
              <a:t>If you didn't create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2000503030000020003" pitchFamily="2" charset="0"/>
              </a:rPr>
              <a:t>this account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2000503030000020003" pitchFamily="2" charset="0"/>
              </a:rPr>
              <a:t>, just delete this email and everything will go back to the way it was.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Nunit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863481"/>
            <a:ext cx="4267200" cy="508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Nunito" panose="02000503030000020003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1219200"/>
            <a:ext cx="3810000" cy="4191000"/>
          </a:xfrm>
          <a:prstGeom prst="roundRect">
            <a:avLst/>
          </a:prstGeom>
          <a:solidFill>
            <a:schemeClr val="bg1"/>
          </a:solidFill>
          <a:ln>
            <a:solidFill>
              <a:srgbClr val="74A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Welcome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!</a:t>
            </a: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is a place where you can find friends to pursue common interests.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We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are starting with Language Club - the fun way to learn foreign languages. Complete your profile, find  interesting people online and either meet them in a nearby cafe or learn it through chat.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Soon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we will introduce other Clubs like Sports, Travel, Dance, Cooking. And even more!</a:t>
            </a:r>
            <a:endParaRPr lang="de-DE" sz="1200" dirty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</p:txBody>
      </p:sp>
      <p:pic>
        <p:nvPicPr>
          <p:cNvPr id="7" name="Picture 2" descr="C:\Users\x220\Dropbox\Companeros_Design Logo\source file logo Companeros\Full-color horizon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32734"/>
            <a:ext cx="2590800" cy="472266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5" name="Rounded Rectangle 4"/>
          <p:cNvSpPr/>
          <p:nvPr/>
        </p:nvSpPr>
        <p:spPr>
          <a:xfrm>
            <a:off x="2368800" y="5410200"/>
            <a:ext cx="3492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© 2015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LLC |16192 Coastal Highway, Lewes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,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Delaware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19958</a:t>
            </a:r>
          </a:p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Terms of Service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| </a:t>
            </a:r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Privacy Policy</a:t>
            </a:r>
            <a:endParaRPr lang="en-GB" sz="700" b="1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863480"/>
            <a:ext cx="42672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209800" y="1219200"/>
            <a:ext cx="3810000" cy="2819400"/>
            <a:chOff x="2209800" y="1219200"/>
            <a:chExt cx="3810000" cy="2819400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2209800" y="1219200"/>
              <a:ext cx="3810000" cy="2819400"/>
            </a:xfrm>
            <a:prstGeom prst="roundRect">
              <a:avLst/>
            </a:prstGeom>
            <a:grpFill/>
            <a:ln>
              <a:solidFill>
                <a:srgbClr val="74A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endPara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unito" panose="02000503030000020003" pitchFamily="2" charset="0"/>
              </a:endParaRPr>
            </a:p>
            <a:p>
              <a:pPr lvl="0" algn="ctr"/>
              <a:endPara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Nunito" panose="02000503030000020003" pitchFamily="2" charset="0"/>
              </a:endParaRPr>
            </a:p>
            <a:p>
              <a:pPr lvl="0" algn="ctr"/>
              <a:endPara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unito" panose="02000503030000020003" pitchFamily="2" charset="0"/>
              </a:endParaRPr>
            </a:p>
            <a:p>
              <a:pPr lvl="0" algn="ctr"/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Forgotten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your password? Reset it below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: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endParaRPr>
            </a:p>
          </p:txBody>
        </p:sp>
        <p:pic>
          <p:nvPicPr>
            <p:cNvPr id="7" name="Picture 2" descr="C:\Users\x220\Dropbox\Companeros_Design Logo\source file logo Companeros\Full-color horizonta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32734"/>
              <a:ext cx="2590800" cy="472266"/>
            </a:xfrm>
            <a:prstGeom prst="rect">
              <a:avLst/>
            </a:prstGeom>
            <a:grpFill/>
            <a:extLst/>
          </p:spPr>
        </p:pic>
        <p:sp>
          <p:nvSpPr>
            <p:cNvPr id="8" name="Rounded Rectangle 7"/>
            <p:cNvSpPr/>
            <p:nvPr/>
          </p:nvSpPr>
          <p:spPr>
            <a:xfrm>
              <a:off x="2423160" y="3200400"/>
              <a:ext cx="3383280" cy="762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endParaRPr>
            </a:p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© 2015 </a:t>
              </a:r>
              <a:r>
                <a:rPr lang="de-DE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compañeros.club </a:t>
              </a:r>
              <a:r>
                <a:rPr lang="en-GB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LLC |16192 Coastal Highway, Lewes</a:t>
              </a:r>
              <a:r>
                <a:rPr lang="de-DE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, </a:t>
              </a:r>
              <a:r>
                <a:rPr lang="en-GB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Delaware </a:t>
              </a:r>
              <a:r>
                <a:rPr lang="en-GB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19958</a:t>
              </a:r>
            </a:p>
            <a:p>
              <a:pPr algn="ctr"/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endParaRPr>
            </a:p>
            <a:p>
              <a:pPr algn="ctr"/>
              <a:r>
                <a:rPr lang="en-GB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Terms of Service </a:t>
              </a:r>
              <a:r>
                <a:rPr lang="en-GB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| </a:t>
              </a:r>
              <a:r>
                <a:rPr lang="en-GB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anose="02000503030000020003" pitchFamily="2" charset="0"/>
                </a:rPr>
                <a:t>Privacy Policy</a:t>
              </a:r>
              <a:endParaRPr lang="en-GB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38500" y="2691617"/>
              <a:ext cx="1752600" cy="266700"/>
            </a:xfrm>
            <a:prstGeom prst="roundRect">
              <a:avLst/>
            </a:prstGeom>
            <a:solidFill>
              <a:srgbClr val="74A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lvl="0" algn="ctr"/>
              <a:r>
                <a:rPr lang="en-US" sz="1200" b="1" dirty="0">
                  <a:solidFill>
                    <a:schemeClr val="bg1"/>
                  </a:solidFill>
                  <a:latin typeface="Nunito" panose="02000503030000020003" pitchFamily="2" charset="0"/>
                </a:rPr>
                <a:t>Reset 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3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863481"/>
            <a:ext cx="4267200" cy="5461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2209800" y="1219200"/>
            <a:ext cx="3810000" cy="4572000"/>
          </a:xfrm>
          <a:prstGeom prst="roundRect">
            <a:avLst/>
          </a:prstGeom>
          <a:solidFill>
            <a:schemeClr val="bg1"/>
          </a:solidFill>
          <a:ln>
            <a:solidFill>
              <a:srgbClr val="74A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Your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 account has been deleted, including your complete details and all the information.</a:t>
            </a: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You can restore account within 30 days, by simply clicking on the following link: </a:t>
            </a: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We thank you for using our product and hope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to see you at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again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!</a:t>
            </a: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Good luck,</a:t>
            </a: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team</a:t>
            </a:r>
          </a:p>
          <a:p>
            <a:pPr lvl="0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</p:txBody>
      </p:sp>
      <p:pic>
        <p:nvPicPr>
          <p:cNvPr id="7" name="Picture 2" descr="C:\Users\x220\Dropbox\Companeros_Design Logo\source file logo Companeros\Full-color horizon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32734"/>
            <a:ext cx="2590800" cy="472266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5" name="Rounded Rectangle 4"/>
          <p:cNvSpPr/>
          <p:nvPr/>
        </p:nvSpPr>
        <p:spPr>
          <a:xfrm>
            <a:off x="3238500" y="3524250"/>
            <a:ext cx="1752600" cy="266700"/>
          </a:xfrm>
          <a:prstGeom prst="roundRect">
            <a:avLst/>
          </a:prstGeom>
          <a:solidFill>
            <a:srgbClr val="74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0" algn="ctr"/>
            <a:r>
              <a:rPr lang="en-US" sz="1200" b="1" dirty="0" smtClean="0">
                <a:solidFill>
                  <a:schemeClr val="bg1"/>
                </a:solidFill>
                <a:latin typeface="Nunito" panose="02000503030000020003" pitchFamily="2" charset="0"/>
              </a:rPr>
              <a:t>Restore account</a:t>
            </a:r>
            <a:endParaRPr lang="en-US" sz="1200" b="1" dirty="0">
              <a:solidFill>
                <a:schemeClr val="bg1"/>
              </a:solidFill>
              <a:latin typeface="Nunito" panose="02000503030000020003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8800" y="5791200"/>
            <a:ext cx="3492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© 2015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compañeros.club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LLC |16192 Coastal Highway, Lewes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, 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Delaware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19958</a:t>
            </a:r>
          </a:p>
          <a:p>
            <a:pPr algn="ctr"/>
            <a:endParaRPr lang="en-GB" sz="700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  <a:p>
            <a:pPr algn="ctr"/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Terms of Service </a:t>
            </a:r>
            <a:r>
              <a:rPr lang="en-GB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| </a:t>
            </a:r>
            <a:r>
              <a:rPr lang="en-GB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" panose="02000503030000020003" pitchFamily="2" charset="0"/>
              </a:rPr>
              <a:t>Privacy Policy</a:t>
            </a:r>
            <a:endParaRPr lang="en-GB" sz="700" b="1" dirty="0">
              <a:solidFill>
                <a:schemeClr val="tx1">
                  <a:lumMod val="65000"/>
                  <a:lumOff val="35000"/>
                </a:schemeClr>
              </a:solidFill>
              <a:latin typeface="Nunit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0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Zafar Nalibayev</dc:creator>
  <cp:lastModifiedBy>x220</cp:lastModifiedBy>
  <cp:revision>14</cp:revision>
  <dcterms:created xsi:type="dcterms:W3CDTF">2006-08-16T00:00:00Z</dcterms:created>
  <dcterms:modified xsi:type="dcterms:W3CDTF">2015-09-03T14:29:55Z</dcterms:modified>
</cp:coreProperties>
</file>