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/>
              <a:t>Matrix </a:t>
            </a:r>
            <a:r>
              <a:rPr lang="en-US" sz="6000" b="1" smtClean="0"/>
              <a:t>Diagram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Nguyen Khanh Vy – 2152180</a:t>
            </a:r>
          </a:p>
          <a:p>
            <a:r>
              <a:rPr lang="en-US" smtClean="0"/>
              <a:t>Tran Hoang Dat – 2152211</a:t>
            </a:r>
          </a:p>
          <a:p>
            <a:r>
              <a:rPr lang="en-US" smtClean="0"/>
              <a:t>Huynh Tan Vinh - 2163083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8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/>
              <a:t>What is </a:t>
            </a:r>
            <a:r>
              <a:rPr lang="en-US" sz="4000" b="1"/>
              <a:t>Matrix </a:t>
            </a:r>
            <a:r>
              <a:rPr lang="en-US" sz="4000" b="1" smtClean="0"/>
              <a:t>Diagram ?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A table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that allows sets of data to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compared.</a:t>
            </a:r>
          </a:p>
          <a:p>
            <a:pPr algn="just">
              <a:lnSpc>
                <a:spcPct val="150000"/>
              </a:lnSpc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Displays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the existence and strength of relationship between pairs of items of two or more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The relationship is then indicated by a number or symbol in each cell where the two items intersect in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matrix.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 matrix diagram can be used as part of other decision making tools.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72" y="339833"/>
            <a:ext cx="1850112" cy="18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70697"/>
            <a:ext cx="8419107" cy="44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4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uses 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95589"/>
            <a:ext cx="8228084" cy="44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5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Example – How to Make a Better Cup of Tea:</a:t>
            </a:r>
            <a:br>
              <a:rPr lang="en-US" b="1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12" y="2390515"/>
            <a:ext cx="7568757" cy="3297591"/>
          </a:xfrm>
        </p:spPr>
      </p:pic>
    </p:spTree>
    <p:extLst>
      <p:ext uri="{BB962C8B-B14F-4D97-AF65-F5344CB8AC3E}">
        <p14:creationId xmlns:p14="http://schemas.microsoft.com/office/powerpoint/2010/main" val="70868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Example – Allocating Human Resources to Multiple Projects:</a:t>
            </a:r>
            <a:br>
              <a:rPr lang="en-US" b="1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9" y="1930400"/>
            <a:ext cx="8702043" cy="4358074"/>
          </a:xfrm>
        </p:spPr>
      </p:pic>
    </p:spTree>
    <p:extLst>
      <p:ext uri="{BB962C8B-B14F-4D97-AF65-F5344CB8AC3E}">
        <p14:creationId xmlns:p14="http://schemas.microsoft.com/office/powerpoint/2010/main" val="39089357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111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Matrix Diagram</vt:lpstr>
      <vt:lpstr>What is Matrix Diagram ?</vt:lpstr>
      <vt:lpstr>Types</vt:lpstr>
      <vt:lpstr>How to uses ?</vt:lpstr>
      <vt:lpstr>Example – How to Make a Better Cup of Tea: </vt:lpstr>
      <vt:lpstr>Example – Allocating Human Resources to Multiple Projects: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Diagram</dc:title>
  <dc:creator>Vy Nguyễn</dc:creator>
  <cp:lastModifiedBy>Vy Nguyễn</cp:lastModifiedBy>
  <cp:revision>9</cp:revision>
  <dcterms:created xsi:type="dcterms:W3CDTF">2019-10-26T00:37:42Z</dcterms:created>
  <dcterms:modified xsi:type="dcterms:W3CDTF">2019-10-26T01:35:52Z</dcterms:modified>
</cp:coreProperties>
</file>