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73946-6015-42B9-B3CE-FEE11AD0E0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BDCC7-1505-4255-951A-E813430F4929}">
      <dgm:prSet phldrT="[Text]" phldr="1"/>
      <dgm:spPr/>
      <dgm:t>
        <a:bodyPr/>
        <a:lstStyle/>
        <a:p>
          <a:endParaRPr lang="en-US"/>
        </a:p>
      </dgm:t>
    </dgm:pt>
    <dgm:pt modelId="{A8FC06BC-7956-40DF-8DC4-5266951586C4}" type="parTrans" cxnId="{B77839FC-E2A0-47C9-BA57-456FA5EF1975}">
      <dgm:prSet/>
      <dgm:spPr/>
      <dgm:t>
        <a:bodyPr/>
        <a:lstStyle/>
        <a:p>
          <a:endParaRPr lang="en-US"/>
        </a:p>
      </dgm:t>
    </dgm:pt>
    <dgm:pt modelId="{EAA533DF-42D8-4960-A6E0-93278E3D7A21}" type="sibTrans" cxnId="{B77839FC-E2A0-47C9-BA57-456FA5EF1975}">
      <dgm:prSet/>
      <dgm:spPr/>
      <dgm:t>
        <a:bodyPr/>
        <a:lstStyle/>
        <a:p>
          <a:endParaRPr lang="en-US"/>
        </a:p>
      </dgm:t>
    </dgm:pt>
    <dgm:pt modelId="{2E577757-0A59-449A-A5FE-4DE626AAB392}">
      <dgm:prSet phldrT="[Text]" custT="1"/>
      <dgm:spPr/>
      <dgm:t>
        <a:bodyPr/>
        <a:lstStyle/>
        <a:p>
          <a:r>
            <a:rPr lang="en-US" sz="3600" smtClean="0"/>
            <a:t>RESTful API</a:t>
          </a:r>
          <a:endParaRPr lang="en-US" sz="3600"/>
        </a:p>
      </dgm:t>
    </dgm:pt>
    <dgm:pt modelId="{26B38456-AA60-4416-BFE5-98A79548D6BC}" type="parTrans" cxnId="{A900F021-3A00-4C6B-AC30-CEBD42B72BCE}">
      <dgm:prSet/>
      <dgm:spPr/>
      <dgm:t>
        <a:bodyPr/>
        <a:lstStyle/>
        <a:p>
          <a:endParaRPr lang="en-US"/>
        </a:p>
      </dgm:t>
    </dgm:pt>
    <dgm:pt modelId="{D9A0733A-8588-407B-A109-F27DDCA17D00}" type="sibTrans" cxnId="{A900F021-3A00-4C6B-AC30-CEBD42B72BCE}">
      <dgm:prSet/>
      <dgm:spPr/>
      <dgm:t>
        <a:bodyPr/>
        <a:lstStyle/>
        <a:p>
          <a:endParaRPr lang="en-US"/>
        </a:p>
      </dgm:t>
    </dgm:pt>
    <dgm:pt modelId="{6F22A523-B230-4703-88E1-AB488077BDA8}">
      <dgm:prSet phldrT="[Text]" custT="1"/>
      <dgm:spPr/>
      <dgm:t>
        <a:bodyPr/>
        <a:lstStyle/>
        <a:p>
          <a:r>
            <a:rPr lang="en-US" sz="3600" smtClean="0"/>
            <a:t>Firebase</a:t>
          </a:r>
          <a:endParaRPr lang="en-US" sz="3600"/>
        </a:p>
      </dgm:t>
    </dgm:pt>
    <dgm:pt modelId="{6F0DE969-ECBA-4222-B8EA-4FBC1F95253B}" type="parTrans" cxnId="{E4B7FF36-0526-4C75-A8FE-9137912D172C}">
      <dgm:prSet/>
      <dgm:spPr/>
      <dgm:t>
        <a:bodyPr/>
        <a:lstStyle/>
        <a:p>
          <a:endParaRPr lang="en-US"/>
        </a:p>
      </dgm:t>
    </dgm:pt>
    <dgm:pt modelId="{C57EBA4F-7783-4F83-8AB6-BA974832572A}" type="sibTrans" cxnId="{E4B7FF36-0526-4C75-A8FE-9137912D172C}">
      <dgm:prSet/>
      <dgm:spPr/>
      <dgm:t>
        <a:bodyPr/>
        <a:lstStyle/>
        <a:p>
          <a:endParaRPr lang="en-US"/>
        </a:p>
      </dgm:t>
    </dgm:pt>
    <dgm:pt modelId="{BE20F01A-AD57-47A8-B1CE-D35215241557}">
      <dgm:prSet phldrT="[Text]" custT="1"/>
      <dgm:spPr/>
      <dgm:t>
        <a:bodyPr/>
        <a:lstStyle/>
        <a:p>
          <a:r>
            <a:rPr lang="en-US" sz="3600" smtClean="0"/>
            <a:t>Redux</a:t>
          </a:r>
          <a:endParaRPr lang="en-US" sz="3600"/>
        </a:p>
      </dgm:t>
    </dgm:pt>
    <dgm:pt modelId="{5F583240-1A04-45F7-8754-EFE3A3B5D810}" type="parTrans" cxnId="{3E13A5BE-0DD2-4E27-B85F-A487DFE7205B}">
      <dgm:prSet/>
      <dgm:spPr/>
      <dgm:t>
        <a:bodyPr/>
        <a:lstStyle/>
        <a:p>
          <a:endParaRPr lang="en-US"/>
        </a:p>
      </dgm:t>
    </dgm:pt>
    <dgm:pt modelId="{1310BA8B-E3EC-46E8-A2B0-95F4F044314E}" type="sibTrans" cxnId="{3E13A5BE-0DD2-4E27-B85F-A487DFE7205B}">
      <dgm:prSet/>
      <dgm:spPr/>
      <dgm:t>
        <a:bodyPr/>
        <a:lstStyle/>
        <a:p>
          <a:endParaRPr lang="en-US"/>
        </a:p>
      </dgm:t>
    </dgm:pt>
    <dgm:pt modelId="{A8FC7B05-C2C9-48C9-A2A5-201F3F394904}" type="pres">
      <dgm:prSet presAssocID="{58B73946-6015-42B9-B3CE-FEE11AD0E0D5}" presName="vert0" presStyleCnt="0">
        <dgm:presLayoutVars>
          <dgm:dir/>
          <dgm:animOne val="branch"/>
          <dgm:animLvl val="lvl"/>
        </dgm:presLayoutVars>
      </dgm:prSet>
      <dgm:spPr/>
    </dgm:pt>
    <dgm:pt modelId="{EEAE70FC-82D0-4832-A9C9-B613CBCE33A4}" type="pres">
      <dgm:prSet presAssocID="{098BDCC7-1505-4255-951A-E813430F4929}" presName="thickLine" presStyleLbl="alignNode1" presStyleIdx="0" presStyleCnt="1"/>
      <dgm:spPr/>
    </dgm:pt>
    <dgm:pt modelId="{827CAE5F-F6B2-4225-818F-57B92ED50284}" type="pres">
      <dgm:prSet presAssocID="{098BDCC7-1505-4255-951A-E813430F4929}" presName="horz1" presStyleCnt="0"/>
      <dgm:spPr/>
    </dgm:pt>
    <dgm:pt modelId="{EC4221CA-05B9-4977-8302-0DD2B8191D83}" type="pres">
      <dgm:prSet presAssocID="{098BDCC7-1505-4255-951A-E813430F4929}" presName="tx1" presStyleLbl="revTx" presStyleIdx="0" presStyleCnt="4"/>
      <dgm:spPr/>
    </dgm:pt>
    <dgm:pt modelId="{F552CAB7-F835-447F-A50F-F0D0707FF626}" type="pres">
      <dgm:prSet presAssocID="{098BDCC7-1505-4255-951A-E813430F4929}" presName="vert1" presStyleCnt="0"/>
      <dgm:spPr/>
    </dgm:pt>
    <dgm:pt modelId="{E222932D-4232-4012-BE69-B53EE593BCF0}" type="pres">
      <dgm:prSet presAssocID="{2E577757-0A59-449A-A5FE-4DE626AAB392}" presName="vertSpace2a" presStyleCnt="0"/>
      <dgm:spPr/>
    </dgm:pt>
    <dgm:pt modelId="{D4CFBF6D-A9F6-432A-BBB1-4076BEAD02AE}" type="pres">
      <dgm:prSet presAssocID="{2E577757-0A59-449A-A5FE-4DE626AAB392}" presName="horz2" presStyleCnt="0"/>
      <dgm:spPr/>
    </dgm:pt>
    <dgm:pt modelId="{88253158-3832-41F8-96FD-4EAE22D11406}" type="pres">
      <dgm:prSet presAssocID="{2E577757-0A59-449A-A5FE-4DE626AAB392}" presName="horzSpace2" presStyleCnt="0"/>
      <dgm:spPr/>
    </dgm:pt>
    <dgm:pt modelId="{E5FD7DF8-7768-4A67-BE71-0074F6C95F61}" type="pres">
      <dgm:prSet presAssocID="{2E577757-0A59-449A-A5FE-4DE626AAB392}" presName="tx2" presStyleLbl="revTx" presStyleIdx="1" presStyleCnt="4"/>
      <dgm:spPr/>
      <dgm:t>
        <a:bodyPr/>
        <a:lstStyle/>
        <a:p>
          <a:endParaRPr lang="en-US"/>
        </a:p>
      </dgm:t>
    </dgm:pt>
    <dgm:pt modelId="{060EC264-EB5A-4698-B40C-8A3A91DF0FE3}" type="pres">
      <dgm:prSet presAssocID="{2E577757-0A59-449A-A5FE-4DE626AAB392}" presName="vert2" presStyleCnt="0"/>
      <dgm:spPr/>
    </dgm:pt>
    <dgm:pt modelId="{BA8EACC3-9BC2-4C8C-B7EA-617C67BC89F8}" type="pres">
      <dgm:prSet presAssocID="{2E577757-0A59-449A-A5FE-4DE626AAB392}" presName="thinLine2b" presStyleLbl="callout" presStyleIdx="0" presStyleCnt="3"/>
      <dgm:spPr/>
    </dgm:pt>
    <dgm:pt modelId="{B63B455F-9653-467B-9325-C6D7079BC795}" type="pres">
      <dgm:prSet presAssocID="{2E577757-0A59-449A-A5FE-4DE626AAB392}" presName="vertSpace2b" presStyleCnt="0"/>
      <dgm:spPr/>
    </dgm:pt>
    <dgm:pt modelId="{65611AE7-BD94-4B6E-BD06-A74AD741A8A4}" type="pres">
      <dgm:prSet presAssocID="{6F22A523-B230-4703-88E1-AB488077BDA8}" presName="horz2" presStyleCnt="0"/>
      <dgm:spPr/>
    </dgm:pt>
    <dgm:pt modelId="{94E1C4F3-77A6-46A0-B7C3-A3DF2B3C6801}" type="pres">
      <dgm:prSet presAssocID="{6F22A523-B230-4703-88E1-AB488077BDA8}" presName="horzSpace2" presStyleCnt="0"/>
      <dgm:spPr/>
    </dgm:pt>
    <dgm:pt modelId="{5B52FADD-F3AF-4087-A43D-F207726AE350}" type="pres">
      <dgm:prSet presAssocID="{6F22A523-B230-4703-88E1-AB488077BDA8}" presName="tx2" presStyleLbl="revTx" presStyleIdx="2" presStyleCnt="4"/>
      <dgm:spPr/>
      <dgm:t>
        <a:bodyPr/>
        <a:lstStyle/>
        <a:p>
          <a:endParaRPr lang="en-US"/>
        </a:p>
      </dgm:t>
    </dgm:pt>
    <dgm:pt modelId="{BE3E68FA-2B41-4DEC-9BD7-812D98466B86}" type="pres">
      <dgm:prSet presAssocID="{6F22A523-B230-4703-88E1-AB488077BDA8}" presName="vert2" presStyleCnt="0"/>
      <dgm:spPr/>
    </dgm:pt>
    <dgm:pt modelId="{8A38CA24-170C-42CF-9B6D-1B8981DE09ED}" type="pres">
      <dgm:prSet presAssocID="{6F22A523-B230-4703-88E1-AB488077BDA8}" presName="thinLine2b" presStyleLbl="callout" presStyleIdx="1" presStyleCnt="3"/>
      <dgm:spPr/>
    </dgm:pt>
    <dgm:pt modelId="{4E9D5D6F-63D7-4EFE-AFD9-0C9FBC4EE2C9}" type="pres">
      <dgm:prSet presAssocID="{6F22A523-B230-4703-88E1-AB488077BDA8}" presName="vertSpace2b" presStyleCnt="0"/>
      <dgm:spPr/>
    </dgm:pt>
    <dgm:pt modelId="{6A518D78-D32D-4B93-87BF-EA1CD9C61902}" type="pres">
      <dgm:prSet presAssocID="{BE20F01A-AD57-47A8-B1CE-D35215241557}" presName="horz2" presStyleCnt="0"/>
      <dgm:spPr/>
    </dgm:pt>
    <dgm:pt modelId="{B96F4684-C681-4CB1-BB30-BA0E39FA19D5}" type="pres">
      <dgm:prSet presAssocID="{BE20F01A-AD57-47A8-B1CE-D35215241557}" presName="horzSpace2" presStyleCnt="0"/>
      <dgm:spPr/>
    </dgm:pt>
    <dgm:pt modelId="{4F11B5F0-BD3C-4CFF-8E16-3C9FD8C73B2E}" type="pres">
      <dgm:prSet presAssocID="{BE20F01A-AD57-47A8-B1CE-D35215241557}" presName="tx2" presStyleLbl="revTx" presStyleIdx="3" presStyleCnt="4"/>
      <dgm:spPr/>
    </dgm:pt>
    <dgm:pt modelId="{75BDD990-7AE5-46D7-96EE-80081294BB41}" type="pres">
      <dgm:prSet presAssocID="{BE20F01A-AD57-47A8-B1CE-D35215241557}" presName="vert2" presStyleCnt="0"/>
      <dgm:spPr/>
    </dgm:pt>
    <dgm:pt modelId="{A039F591-6622-4D60-A8FA-399CEA4D857C}" type="pres">
      <dgm:prSet presAssocID="{BE20F01A-AD57-47A8-B1CE-D35215241557}" presName="thinLine2b" presStyleLbl="callout" presStyleIdx="2" presStyleCnt="3"/>
      <dgm:spPr/>
    </dgm:pt>
    <dgm:pt modelId="{53507BBD-E480-42C2-AB8F-34D6F1E970AA}" type="pres">
      <dgm:prSet presAssocID="{BE20F01A-AD57-47A8-B1CE-D35215241557}" presName="vertSpace2b" presStyleCnt="0"/>
      <dgm:spPr/>
    </dgm:pt>
  </dgm:ptLst>
  <dgm:cxnLst>
    <dgm:cxn modelId="{E4B7FF36-0526-4C75-A8FE-9137912D172C}" srcId="{098BDCC7-1505-4255-951A-E813430F4929}" destId="{6F22A523-B230-4703-88E1-AB488077BDA8}" srcOrd="1" destOrd="0" parTransId="{6F0DE969-ECBA-4222-B8EA-4FBC1F95253B}" sibTransId="{C57EBA4F-7783-4F83-8AB6-BA974832572A}"/>
    <dgm:cxn modelId="{D4944882-3429-4163-8EBF-F636E66C57F8}" type="presOf" srcId="{2E577757-0A59-449A-A5FE-4DE626AAB392}" destId="{E5FD7DF8-7768-4A67-BE71-0074F6C95F61}" srcOrd="0" destOrd="0" presId="urn:microsoft.com/office/officeart/2008/layout/LinedList"/>
    <dgm:cxn modelId="{A900F021-3A00-4C6B-AC30-CEBD42B72BCE}" srcId="{098BDCC7-1505-4255-951A-E813430F4929}" destId="{2E577757-0A59-449A-A5FE-4DE626AAB392}" srcOrd="0" destOrd="0" parTransId="{26B38456-AA60-4416-BFE5-98A79548D6BC}" sibTransId="{D9A0733A-8588-407B-A109-F27DDCA17D00}"/>
    <dgm:cxn modelId="{B77839FC-E2A0-47C9-BA57-456FA5EF1975}" srcId="{58B73946-6015-42B9-B3CE-FEE11AD0E0D5}" destId="{098BDCC7-1505-4255-951A-E813430F4929}" srcOrd="0" destOrd="0" parTransId="{A8FC06BC-7956-40DF-8DC4-5266951586C4}" sibTransId="{EAA533DF-42D8-4960-A6E0-93278E3D7A21}"/>
    <dgm:cxn modelId="{7D27F567-311D-4BEA-86F6-6B86892B336F}" type="presOf" srcId="{BE20F01A-AD57-47A8-B1CE-D35215241557}" destId="{4F11B5F0-BD3C-4CFF-8E16-3C9FD8C73B2E}" srcOrd="0" destOrd="0" presId="urn:microsoft.com/office/officeart/2008/layout/LinedList"/>
    <dgm:cxn modelId="{05F36EDC-7848-41DD-8F33-0E6BF74A8721}" type="presOf" srcId="{58B73946-6015-42B9-B3CE-FEE11AD0E0D5}" destId="{A8FC7B05-C2C9-48C9-A2A5-201F3F394904}" srcOrd="0" destOrd="0" presId="urn:microsoft.com/office/officeart/2008/layout/LinedList"/>
    <dgm:cxn modelId="{7282C65B-24A8-45CD-B594-C276EE7140F9}" type="presOf" srcId="{098BDCC7-1505-4255-951A-E813430F4929}" destId="{EC4221CA-05B9-4977-8302-0DD2B8191D83}" srcOrd="0" destOrd="0" presId="urn:microsoft.com/office/officeart/2008/layout/LinedList"/>
    <dgm:cxn modelId="{B12FFB01-35B1-4D95-8591-484C34EE38D5}" type="presOf" srcId="{6F22A523-B230-4703-88E1-AB488077BDA8}" destId="{5B52FADD-F3AF-4087-A43D-F207726AE350}" srcOrd="0" destOrd="0" presId="urn:microsoft.com/office/officeart/2008/layout/LinedList"/>
    <dgm:cxn modelId="{3E13A5BE-0DD2-4E27-B85F-A487DFE7205B}" srcId="{098BDCC7-1505-4255-951A-E813430F4929}" destId="{BE20F01A-AD57-47A8-B1CE-D35215241557}" srcOrd="2" destOrd="0" parTransId="{5F583240-1A04-45F7-8754-EFE3A3B5D810}" sibTransId="{1310BA8B-E3EC-46E8-A2B0-95F4F044314E}"/>
    <dgm:cxn modelId="{D55DF06B-A32B-4605-8899-F3AA269D0224}" type="presParOf" srcId="{A8FC7B05-C2C9-48C9-A2A5-201F3F394904}" destId="{EEAE70FC-82D0-4832-A9C9-B613CBCE33A4}" srcOrd="0" destOrd="0" presId="urn:microsoft.com/office/officeart/2008/layout/LinedList"/>
    <dgm:cxn modelId="{46B09206-EB8E-4E7D-A4E7-F2B1D8DCE3F9}" type="presParOf" srcId="{A8FC7B05-C2C9-48C9-A2A5-201F3F394904}" destId="{827CAE5F-F6B2-4225-818F-57B92ED50284}" srcOrd="1" destOrd="0" presId="urn:microsoft.com/office/officeart/2008/layout/LinedList"/>
    <dgm:cxn modelId="{916670D1-CBB1-44A3-B977-1188369DF8EE}" type="presParOf" srcId="{827CAE5F-F6B2-4225-818F-57B92ED50284}" destId="{EC4221CA-05B9-4977-8302-0DD2B8191D83}" srcOrd="0" destOrd="0" presId="urn:microsoft.com/office/officeart/2008/layout/LinedList"/>
    <dgm:cxn modelId="{6E0FF5F6-B6FC-4FE0-A576-FFBEB6E611AD}" type="presParOf" srcId="{827CAE5F-F6B2-4225-818F-57B92ED50284}" destId="{F552CAB7-F835-447F-A50F-F0D0707FF626}" srcOrd="1" destOrd="0" presId="urn:microsoft.com/office/officeart/2008/layout/LinedList"/>
    <dgm:cxn modelId="{DEFA320C-8A32-46A1-85C3-F80FA3B5CCC0}" type="presParOf" srcId="{F552CAB7-F835-447F-A50F-F0D0707FF626}" destId="{E222932D-4232-4012-BE69-B53EE593BCF0}" srcOrd="0" destOrd="0" presId="urn:microsoft.com/office/officeart/2008/layout/LinedList"/>
    <dgm:cxn modelId="{83A75400-0310-487F-8479-B6ED9821DA82}" type="presParOf" srcId="{F552CAB7-F835-447F-A50F-F0D0707FF626}" destId="{D4CFBF6D-A9F6-432A-BBB1-4076BEAD02AE}" srcOrd="1" destOrd="0" presId="urn:microsoft.com/office/officeart/2008/layout/LinedList"/>
    <dgm:cxn modelId="{9AD1F07B-F408-4F4C-84A2-01F3FDCBCA81}" type="presParOf" srcId="{D4CFBF6D-A9F6-432A-BBB1-4076BEAD02AE}" destId="{88253158-3832-41F8-96FD-4EAE22D11406}" srcOrd="0" destOrd="0" presId="urn:microsoft.com/office/officeart/2008/layout/LinedList"/>
    <dgm:cxn modelId="{4417C9A7-7713-4B2B-8046-783F0C8B67F0}" type="presParOf" srcId="{D4CFBF6D-A9F6-432A-BBB1-4076BEAD02AE}" destId="{E5FD7DF8-7768-4A67-BE71-0074F6C95F61}" srcOrd="1" destOrd="0" presId="urn:microsoft.com/office/officeart/2008/layout/LinedList"/>
    <dgm:cxn modelId="{45A24117-1675-44C6-B113-82162749D842}" type="presParOf" srcId="{D4CFBF6D-A9F6-432A-BBB1-4076BEAD02AE}" destId="{060EC264-EB5A-4698-B40C-8A3A91DF0FE3}" srcOrd="2" destOrd="0" presId="urn:microsoft.com/office/officeart/2008/layout/LinedList"/>
    <dgm:cxn modelId="{4977898E-81DF-4547-A5A5-AA2EEAF6B794}" type="presParOf" srcId="{F552CAB7-F835-447F-A50F-F0D0707FF626}" destId="{BA8EACC3-9BC2-4C8C-B7EA-617C67BC89F8}" srcOrd="2" destOrd="0" presId="urn:microsoft.com/office/officeart/2008/layout/LinedList"/>
    <dgm:cxn modelId="{BB17BA89-B757-428D-91DE-B2454BB89C6A}" type="presParOf" srcId="{F552CAB7-F835-447F-A50F-F0D0707FF626}" destId="{B63B455F-9653-467B-9325-C6D7079BC795}" srcOrd="3" destOrd="0" presId="urn:microsoft.com/office/officeart/2008/layout/LinedList"/>
    <dgm:cxn modelId="{D57CAAAA-40D9-4D9A-8196-5DAAB9EE000B}" type="presParOf" srcId="{F552CAB7-F835-447F-A50F-F0D0707FF626}" destId="{65611AE7-BD94-4B6E-BD06-A74AD741A8A4}" srcOrd="4" destOrd="0" presId="urn:microsoft.com/office/officeart/2008/layout/LinedList"/>
    <dgm:cxn modelId="{7CF25C2C-341A-4EE0-809D-5479B8B72EC6}" type="presParOf" srcId="{65611AE7-BD94-4B6E-BD06-A74AD741A8A4}" destId="{94E1C4F3-77A6-46A0-B7C3-A3DF2B3C6801}" srcOrd="0" destOrd="0" presId="urn:microsoft.com/office/officeart/2008/layout/LinedList"/>
    <dgm:cxn modelId="{BA109641-DA0E-4EBB-B895-DE1AF9E23D14}" type="presParOf" srcId="{65611AE7-BD94-4B6E-BD06-A74AD741A8A4}" destId="{5B52FADD-F3AF-4087-A43D-F207726AE350}" srcOrd="1" destOrd="0" presId="urn:microsoft.com/office/officeart/2008/layout/LinedList"/>
    <dgm:cxn modelId="{39F2DEAD-DF87-454B-BAB9-BEA19A9F83B3}" type="presParOf" srcId="{65611AE7-BD94-4B6E-BD06-A74AD741A8A4}" destId="{BE3E68FA-2B41-4DEC-9BD7-812D98466B86}" srcOrd="2" destOrd="0" presId="urn:microsoft.com/office/officeart/2008/layout/LinedList"/>
    <dgm:cxn modelId="{516EF350-E78D-490B-8E7A-47238282C3B5}" type="presParOf" srcId="{F552CAB7-F835-447F-A50F-F0D0707FF626}" destId="{8A38CA24-170C-42CF-9B6D-1B8981DE09ED}" srcOrd="5" destOrd="0" presId="urn:microsoft.com/office/officeart/2008/layout/LinedList"/>
    <dgm:cxn modelId="{E446C41C-03B4-42DA-95DD-48C119C3BEC5}" type="presParOf" srcId="{F552CAB7-F835-447F-A50F-F0D0707FF626}" destId="{4E9D5D6F-63D7-4EFE-AFD9-0C9FBC4EE2C9}" srcOrd="6" destOrd="0" presId="urn:microsoft.com/office/officeart/2008/layout/LinedList"/>
    <dgm:cxn modelId="{507394B7-56CD-4ED3-BC4F-0C2854A6D9DD}" type="presParOf" srcId="{F552CAB7-F835-447F-A50F-F0D0707FF626}" destId="{6A518D78-D32D-4B93-87BF-EA1CD9C61902}" srcOrd="7" destOrd="0" presId="urn:microsoft.com/office/officeart/2008/layout/LinedList"/>
    <dgm:cxn modelId="{0897DD47-A8C6-4031-A1E7-267BD9A41AB1}" type="presParOf" srcId="{6A518D78-D32D-4B93-87BF-EA1CD9C61902}" destId="{B96F4684-C681-4CB1-BB30-BA0E39FA19D5}" srcOrd="0" destOrd="0" presId="urn:microsoft.com/office/officeart/2008/layout/LinedList"/>
    <dgm:cxn modelId="{A4638B92-0B6E-4338-A137-6662B3C6B048}" type="presParOf" srcId="{6A518D78-D32D-4B93-87BF-EA1CD9C61902}" destId="{4F11B5F0-BD3C-4CFF-8E16-3C9FD8C73B2E}" srcOrd="1" destOrd="0" presId="urn:microsoft.com/office/officeart/2008/layout/LinedList"/>
    <dgm:cxn modelId="{E02BD130-AAC8-4EBB-8111-3E93CEAA9ABE}" type="presParOf" srcId="{6A518D78-D32D-4B93-87BF-EA1CD9C61902}" destId="{75BDD990-7AE5-46D7-96EE-80081294BB41}" srcOrd="2" destOrd="0" presId="urn:microsoft.com/office/officeart/2008/layout/LinedList"/>
    <dgm:cxn modelId="{80DA146F-EAC6-4EB2-BFA1-332DF69614E2}" type="presParOf" srcId="{F552CAB7-F835-447F-A50F-F0D0707FF626}" destId="{A039F591-6622-4D60-A8FA-399CEA4D857C}" srcOrd="8" destOrd="0" presId="urn:microsoft.com/office/officeart/2008/layout/LinedList"/>
    <dgm:cxn modelId="{D26E7EB0-A41C-4379-8FC2-7FE442896EFB}" type="presParOf" srcId="{F552CAB7-F835-447F-A50F-F0D0707FF626}" destId="{53507BBD-E480-42C2-AB8F-34D6F1E970A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E70FC-82D0-4832-A9C9-B613CBCE33A4}">
      <dsp:nvSpPr>
        <dsp:cNvPr id="0" name=""/>
        <dsp:cNvSpPr/>
      </dsp:nvSpPr>
      <dsp:spPr>
        <a:xfrm>
          <a:off x="0" y="0"/>
          <a:ext cx="7512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21CA-05B9-4977-8302-0DD2B8191D83}">
      <dsp:nvSpPr>
        <dsp:cNvPr id="0" name=""/>
        <dsp:cNvSpPr/>
      </dsp:nvSpPr>
      <dsp:spPr>
        <a:xfrm>
          <a:off x="0" y="0"/>
          <a:ext cx="1502410" cy="404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>
        <a:off x="0" y="0"/>
        <a:ext cx="1502410" cy="4041775"/>
      </dsp:txXfrm>
    </dsp:sp>
    <dsp:sp modelId="{E5FD7DF8-7768-4A67-BE71-0074F6C95F61}">
      <dsp:nvSpPr>
        <dsp:cNvPr id="0" name=""/>
        <dsp:cNvSpPr/>
      </dsp:nvSpPr>
      <dsp:spPr>
        <a:xfrm>
          <a:off x="1615090" y="63152"/>
          <a:ext cx="5896959" cy="126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RESTful API</a:t>
          </a:r>
          <a:endParaRPr lang="en-US" sz="3600" kern="1200"/>
        </a:p>
      </dsp:txBody>
      <dsp:txXfrm>
        <a:off x="1615090" y="63152"/>
        <a:ext cx="5896959" cy="1263054"/>
      </dsp:txXfrm>
    </dsp:sp>
    <dsp:sp modelId="{BA8EACC3-9BC2-4C8C-B7EA-617C67BC89F8}">
      <dsp:nvSpPr>
        <dsp:cNvPr id="0" name=""/>
        <dsp:cNvSpPr/>
      </dsp:nvSpPr>
      <dsp:spPr>
        <a:xfrm>
          <a:off x="1502410" y="1326207"/>
          <a:ext cx="6009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2FADD-F3AF-4087-A43D-F207726AE350}">
      <dsp:nvSpPr>
        <dsp:cNvPr id="0" name=""/>
        <dsp:cNvSpPr/>
      </dsp:nvSpPr>
      <dsp:spPr>
        <a:xfrm>
          <a:off x="1615090" y="1389360"/>
          <a:ext cx="5896959" cy="126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Firebase</a:t>
          </a:r>
          <a:endParaRPr lang="en-US" sz="3600" kern="1200"/>
        </a:p>
      </dsp:txBody>
      <dsp:txXfrm>
        <a:off x="1615090" y="1389360"/>
        <a:ext cx="5896959" cy="1263054"/>
      </dsp:txXfrm>
    </dsp:sp>
    <dsp:sp modelId="{8A38CA24-170C-42CF-9B6D-1B8981DE09ED}">
      <dsp:nvSpPr>
        <dsp:cNvPr id="0" name=""/>
        <dsp:cNvSpPr/>
      </dsp:nvSpPr>
      <dsp:spPr>
        <a:xfrm>
          <a:off x="1502410" y="2652414"/>
          <a:ext cx="6009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1B5F0-BD3C-4CFF-8E16-3C9FD8C73B2E}">
      <dsp:nvSpPr>
        <dsp:cNvPr id="0" name=""/>
        <dsp:cNvSpPr/>
      </dsp:nvSpPr>
      <dsp:spPr>
        <a:xfrm>
          <a:off x="1615090" y="2715567"/>
          <a:ext cx="5896959" cy="126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Redux</a:t>
          </a:r>
          <a:endParaRPr lang="en-US" sz="3600" kern="1200"/>
        </a:p>
      </dsp:txBody>
      <dsp:txXfrm>
        <a:off x="1615090" y="2715567"/>
        <a:ext cx="5896959" cy="1263054"/>
      </dsp:txXfrm>
    </dsp:sp>
    <dsp:sp modelId="{A039F591-6622-4D60-A8FA-399CEA4D857C}">
      <dsp:nvSpPr>
        <dsp:cNvPr id="0" name=""/>
        <dsp:cNvSpPr/>
      </dsp:nvSpPr>
      <dsp:spPr>
        <a:xfrm>
          <a:off x="1502410" y="3978622"/>
          <a:ext cx="6009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2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0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6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3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4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Kiến trúc phần mềm</a:t>
            </a:r>
            <a:b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mobile app: quản lý </a:t>
            </a: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cửa </a:t>
            </a:r>
            <a:r>
              <a:rPr lang="en-US" sz="1050" b="1" smtClean="0">
                <a:latin typeface="Arial" panose="020B0604020202020204" pitchFamily="34" charset="0"/>
                <a:cs typeface="Arial" panose="020B0604020202020204" pitchFamily="34" charset="0"/>
              </a:rPr>
              <a:t>hàng </a:t>
            </a: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trái cây</a:t>
            </a:r>
            <a:endParaRPr lang="vi-VN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iảng viên: thầy trang hồng sơn</a:t>
            </a:r>
          </a:p>
          <a:p>
            <a:r>
              <a:rPr lang="en-US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 duy ân </a:t>
            </a:r>
            <a:r>
              <a:rPr lang="en-US" sz="135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5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2162372</a:t>
            </a:r>
            <a:endParaRPr lang="en-US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 anh kiệt </a:t>
            </a:r>
            <a:r>
              <a:rPr lang="en-US" sz="135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5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2162430</a:t>
            </a:r>
            <a:endParaRPr lang="en-US" sz="135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39808" y="3771900"/>
            <a:ext cx="285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0133"/>
            <a:ext cx="9143999" cy="1312480"/>
          </a:xfrm>
        </p:spPr>
        <p:txBody>
          <a:bodyPr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Cám ơn thầy và các bạn đã lắng nghe!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86743" y="3802613"/>
            <a:ext cx="388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SQL diagram	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1788278"/>
            <a:ext cx="7429498" cy="3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Kiến trúc áp dụng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585536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pPr lvl="0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n-US" sz="3600" b="1" cap="none" smtClean="0">
                <a:latin typeface="Arial" panose="020B0604020202020204" pitchFamily="34" charset="0"/>
                <a:cs typeface="Arial" panose="020B0604020202020204" pitchFamily="34" charset="0"/>
              </a:rPr>
              <a:t>ful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857375"/>
            <a:ext cx="2372404" cy="2379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12" y="1857375"/>
            <a:ext cx="3672056" cy="237493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037963" y="4030919"/>
            <a:ext cx="381000" cy="4027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vi-V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58568" y="4030919"/>
            <a:ext cx="381000" cy="4027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vi-V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59" y="4813330"/>
            <a:ext cx="3848100" cy="11430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513659" y="5754944"/>
            <a:ext cx="381000" cy="4027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endParaRPr lang="vi-V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0" y="4813330"/>
            <a:ext cx="1742338" cy="11430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358568" y="5754944"/>
            <a:ext cx="381000" cy="4027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vi-V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pPr lvl="0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n-US" sz="3600" b="1" cap="none" smtClean="0">
                <a:latin typeface="Arial" panose="020B0604020202020204" pitchFamily="34" charset="0"/>
                <a:cs typeface="Arial" panose="020B0604020202020204" pitchFamily="34" charset="0"/>
              </a:rPr>
              <a:t>ful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5" y="1857376"/>
            <a:ext cx="5985529" cy="2599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9" y="4615700"/>
            <a:ext cx="5991055" cy="1749821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>
            <a:off x="7092762" y="3948740"/>
            <a:ext cx="1376324" cy="1333920"/>
          </a:xfrm>
          <a:prstGeom prst="bentUpArrow">
            <a:avLst>
              <a:gd name="adj1" fmla="val 9495"/>
              <a:gd name="adj2" fmla="val 25000"/>
              <a:gd name="adj3" fmla="val 38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1662740"/>
            <a:ext cx="2286000" cy="2286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5223669"/>
            <a:ext cx="2002971" cy="11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pPr lvl="0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b="1" cap="none" smtClean="0">
                <a:latin typeface="Arial" panose="020B0604020202020204" pitchFamily="34" charset="0"/>
                <a:cs typeface="Arial" panose="020B0604020202020204" pitchFamily="34" charset="0"/>
              </a:rPr>
              <a:t>IREBASE</a:t>
            </a:r>
            <a:endParaRPr lang="en-US" sz="3600" b="1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857179"/>
            <a:ext cx="3313170" cy="2873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9" y="5151796"/>
            <a:ext cx="6653603" cy="11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pPr lvl="0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b="1" cap="none" smtClean="0">
                <a:latin typeface="Arial" panose="020B0604020202020204" pitchFamily="34" charset="0"/>
                <a:cs typeface="Arial" panose="020B0604020202020204" pitchFamily="34" charset="0"/>
              </a:rPr>
              <a:t>IREBASE</a:t>
            </a:r>
            <a:endParaRPr lang="en-US" sz="3600" b="1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857180"/>
            <a:ext cx="2603353" cy="2435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9" y="4513364"/>
            <a:ext cx="6030962" cy="2344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63" y="1857180"/>
            <a:ext cx="4410244" cy="24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8" name="Picture 4" descr="Káº¿t quáº£ hÃ¬nh áº£nh cho redux react 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8" y="2060899"/>
            <a:ext cx="7511472" cy="404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04850"/>
            <a:ext cx="7429499" cy="142875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3" y="4587766"/>
            <a:ext cx="3310784" cy="18623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87" y="3781387"/>
            <a:ext cx="2714645" cy="73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87" y="2133600"/>
            <a:ext cx="2714645" cy="1571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833102" y="3061394"/>
            <a:ext cx="2378289" cy="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</TotalTime>
  <Words>53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Verdana</vt:lpstr>
      <vt:lpstr>Mesh</vt:lpstr>
      <vt:lpstr>Kiến trúc phần mềm mobile app: quản lý cửa hàng trái cây</vt:lpstr>
      <vt:lpstr>SQL diagram </vt:lpstr>
      <vt:lpstr>Kiến trúc áp dụng</vt:lpstr>
      <vt:lpstr>RESTful API</vt:lpstr>
      <vt:lpstr>RESTful API</vt:lpstr>
      <vt:lpstr>FIREBASE</vt:lpstr>
      <vt:lpstr>FIREBASE</vt:lpstr>
      <vt:lpstr>redux</vt:lpstr>
      <vt:lpstr>demo</vt:lpstr>
      <vt:lpstr>Cám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phần mềm mobile app: quản lý cửa hang trái cây</dc:title>
  <dc:creator>MiAn</dc:creator>
  <cp:lastModifiedBy>MiAn</cp:lastModifiedBy>
  <cp:revision>15</cp:revision>
  <dcterms:created xsi:type="dcterms:W3CDTF">2019-08-16T13:08:21Z</dcterms:created>
  <dcterms:modified xsi:type="dcterms:W3CDTF">2019-08-16T15:48:59Z</dcterms:modified>
</cp:coreProperties>
</file>