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66"/>
    <a:srgbClr val="008080"/>
    <a:srgbClr val="00FFFF"/>
    <a:srgbClr val="FF0000"/>
    <a:srgbClr val="0000FF"/>
    <a:srgbClr val="CC66FF"/>
    <a:srgbClr val="FF8000"/>
    <a:srgbClr val="CCFF66"/>
    <a:srgbClr val="804000"/>
    <a:srgbClr val="8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5" autoAdjust="0"/>
    <p:restoredTop sz="94626" autoAdjust="0"/>
  </p:normalViewPr>
  <p:slideViewPr>
    <p:cSldViewPr snapToGrid="0" snapToObjects="1">
      <p:cViewPr varScale="1">
        <p:scale>
          <a:sx n="170" d="100"/>
          <a:sy n="170" d="100"/>
        </p:scale>
        <p:origin x="-2968" y="-1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A8B7D-6B2A-CC4A-B198-853C3D660BB5}" type="datetimeFigureOut">
              <a:rPr lang="en-US" smtClean="0"/>
              <a:t>23/07/2013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07F60-5C75-5D42-920B-5FD0409A7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442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A8B7D-6B2A-CC4A-B198-853C3D660BB5}" type="datetimeFigureOut">
              <a:rPr lang="en-US" smtClean="0"/>
              <a:t>23/07/2013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07F60-5C75-5D42-920B-5FD0409A7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43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A8B7D-6B2A-CC4A-B198-853C3D660BB5}" type="datetimeFigureOut">
              <a:rPr lang="en-US" smtClean="0"/>
              <a:t>23/07/2013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07F60-5C75-5D42-920B-5FD0409A7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365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A8B7D-6B2A-CC4A-B198-853C3D660BB5}" type="datetimeFigureOut">
              <a:rPr lang="en-US" smtClean="0"/>
              <a:t>23/07/2013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07F60-5C75-5D42-920B-5FD0409A7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330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A8B7D-6B2A-CC4A-B198-853C3D660BB5}" type="datetimeFigureOut">
              <a:rPr lang="en-US" smtClean="0"/>
              <a:t>23/07/2013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07F60-5C75-5D42-920B-5FD0409A7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692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A8B7D-6B2A-CC4A-B198-853C3D660BB5}" type="datetimeFigureOut">
              <a:rPr lang="en-US" smtClean="0"/>
              <a:t>23/07/2013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07F60-5C75-5D42-920B-5FD0409A7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70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A8B7D-6B2A-CC4A-B198-853C3D660BB5}" type="datetimeFigureOut">
              <a:rPr lang="en-US" smtClean="0"/>
              <a:t>23/07/2013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07F60-5C75-5D42-920B-5FD0409A7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919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A8B7D-6B2A-CC4A-B198-853C3D660BB5}" type="datetimeFigureOut">
              <a:rPr lang="en-US" smtClean="0"/>
              <a:t>23/07/2013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07F60-5C75-5D42-920B-5FD0409A7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172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A8B7D-6B2A-CC4A-B198-853C3D660BB5}" type="datetimeFigureOut">
              <a:rPr lang="en-US" smtClean="0"/>
              <a:t>23/07/2013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07F60-5C75-5D42-920B-5FD0409A7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015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A8B7D-6B2A-CC4A-B198-853C3D660BB5}" type="datetimeFigureOut">
              <a:rPr lang="en-US" smtClean="0"/>
              <a:t>23/07/2013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07F60-5C75-5D42-920B-5FD0409A7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699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A8B7D-6B2A-CC4A-B198-853C3D660BB5}" type="datetimeFigureOut">
              <a:rPr lang="en-US" smtClean="0"/>
              <a:t>23/07/2013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07F60-5C75-5D42-920B-5FD0409A7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514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A8B7D-6B2A-CC4A-B198-853C3D660BB5}" type="datetimeFigureOut">
              <a:rPr lang="en-US" smtClean="0"/>
              <a:t>23/07/2013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507F60-5C75-5D42-920B-5FD0409A7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263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rebouxia_ITS.jpg"/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0" y="830700"/>
            <a:ext cx="9144000" cy="507795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 rot="169420">
            <a:off x="2899678" y="3429323"/>
            <a:ext cx="1017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CC66"/>
                </a:solidFill>
              </a:rPr>
              <a:t>T. sp. 3</a:t>
            </a:r>
            <a:endParaRPr lang="en-US" dirty="0">
              <a:solidFill>
                <a:srgbClr val="FFCC66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41219" y="4337801"/>
            <a:ext cx="1433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T. </a:t>
            </a:r>
            <a:r>
              <a:rPr lang="en-US" dirty="0" err="1" smtClean="0">
                <a:solidFill>
                  <a:srgbClr val="FFFF00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corticola</a:t>
            </a:r>
            <a:endParaRPr lang="en-US" dirty="0">
              <a:solidFill>
                <a:srgbClr val="FFFF00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80912" y="7378160"/>
            <a:ext cx="1433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  <a:effectLst/>
              </a:rPr>
              <a:t>T. </a:t>
            </a:r>
            <a:r>
              <a:rPr lang="en-US" dirty="0" err="1" smtClean="0">
                <a:solidFill>
                  <a:srgbClr val="008000"/>
                </a:solidFill>
                <a:effectLst/>
              </a:rPr>
              <a:t>jamesii</a:t>
            </a:r>
            <a:endParaRPr lang="en-US" dirty="0">
              <a:solidFill>
                <a:srgbClr val="008000"/>
              </a:solidFill>
              <a:effectLst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74230" y="3035159"/>
            <a:ext cx="882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800000"/>
                </a:solidFill>
                <a:effectLst/>
              </a:rPr>
              <a:t>T. sp. 4</a:t>
            </a:r>
            <a:endParaRPr lang="en-US" dirty="0">
              <a:solidFill>
                <a:srgbClr val="800000"/>
              </a:solidFill>
              <a:effectLst/>
            </a:endParaRPr>
          </a:p>
        </p:txBody>
      </p:sp>
      <p:sp>
        <p:nvSpPr>
          <p:cNvPr id="10" name="TextBox 9"/>
          <p:cNvSpPr txBox="1"/>
          <p:nvPr/>
        </p:nvSpPr>
        <p:spPr>
          <a:xfrm rot="1456303">
            <a:off x="1316290" y="1989508"/>
            <a:ext cx="1433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FF00"/>
                </a:solidFill>
                <a:effectLst/>
              </a:rPr>
              <a:t>T. </a:t>
            </a:r>
            <a:r>
              <a:rPr lang="en-US" dirty="0" err="1" smtClean="0">
                <a:solidFill>
                  <a:srgbClr val="00FF00"/>
                </a:solidFill>
                <a:effectLst/>
              </a:rPr>
              <a:t>incrustata</a:t>
            </a:r>
            <a:endParaRPr lang="en-US" dirty="0">
              <a:solidFill>
                <a:srgbClr val="00FF00"/>
              </a:solidFill>
              <a:effectLst/>
            </a:endParaRPr>
          </a:p>
        </p:txBody>
      </p:sp>
      <p:sp>
        <p:nvSpPr>
          <p:cNvPr id="11" name="TextBox 10"/>
          <p:cNvSpPr txBox="1"/>
          <p:nvPr/>
        </p:nvSpPr>
        <p:spPr>
          <a:xfrm rot="1606891">
            <a:off x="2753425" y="2452474"/>
            <a:ext cx="1433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800080"/>
                </a:solidFill>
                <a:effectLst/>
              </a:rPr>
              <a:t>T. </a:t>
            </a:r>
            <a:r>
              <a:rPr lang="en-US" dirty="0" err="1" smtClean="0">
                <a:solidFill>
                  <a:srgbClr val="800080"/>
                </a:solidFill>
                <a:effectLst/>
              </a:rPr>
              <a:t>showmanii</a:t>
            </a:r>
            <a:endParaRPr lang="en-US" dirty="0">
              <a:solidFill>
                <a:srgbClr val="800080"/>
              </a:solidFill>
              <a:effectLst/>
            </a:endParaRPr>
          </a:p>
        </p:txBody>
      </p:sp>
      <p:sp>
        <p:nvSpPr>
          <p:cNvPr id="12" name="TextBox 11"/>
          <p:cNvSpPr txBox="1"/>
          <p:nvPr/>
        </p:nvSpPr>
        <p:spPr>
          <a:xfrm rot="2076158">
            <a:off x="2482203" y="1907061"/>
            <a:ext cx="161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804000"/>
                </a:solidFill>
                <a:effectLst/>
              </a:rPr>
              <a:t>T. </a:t>
            </a:r>
            <a:r>
              <a:rPr lang="en-US" dirty="0" err="1" smtClean="0">
                <a:solidFill>
                  <a:srgbClr val="804000"/>
                </a:solidFill>
                <a:effectLst/>
              </a:rPr>
              <a:t>asymmetrica</a:t>
            </a:r>
            <a:endParaRPr lang="en-US" dirty="0">
              <a:solidFill>
                <a:srgbClr val="804000"/>
              </a:solidFill>
              <a:effectLst/>
            </a:endParaRPr>
          </a:p>
        </p:txBody>
      </p:sp>
      <p:sp>
        <p:nvSpPr>
          <p:cNvPr id="14" name="TextBox 13"/>
          <p:cNvSpPr txBox="1"/>
          <p:nvPr/>
        </p:nvSpPr>
        <p:spPr>
          <a:xfrm rot="1789847">
            <a:off x="2686194" y="2118627"/>
            <a:ext cx="1016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CFF66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T. sp</a:t>
            </a:r>
            <a:r>
              <a:rPr lang="en-US" dirty="0" smtClean="0">
                <a:solidFill>
                  <a:srgbClr val="CCFF66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. 5</a:t>
            </a:r>
            <a:endParaRPr lang="en-US" dirty="0">
              <a:solidFill>
                <a:srgbClr val="CCFF66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 rot="2810105">
            <a:off x="2799476" y="1689951"/>
            <a:ext cx="1433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8000"/>
                </a:solidFill>
                <a:effectLst/>
              </a:rPr>
              <a:t>T. </a:t>
            </a:r>
            <a:r>
              <a:rPr lang="en-US" dirty="0" err="1" smtClean="0">
                <a:solidFill>
                  <a:srgbClr val="FF8000"/>
                </a:solidFill>
                <a:effectLst/>
              </a:rPr>
              <a:t>gigantea</a:t>
            </a:r>
            <a:endParaRPr lang="en-US" dirty="0">
              <a:solidFill>
                <a:srgbClr val="FF8000"/>
              </a:solidFill>
              <a:effectLst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81671" y="-646944"/>
            <a:ext cx="1433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C66FF"/>
                </a:solidFill>
                <a:effectLst/>
              </a:rPr>
              <a:t>T. </a:t>
            </a:r>
            <a:r>
              <a:rPr lang="en-US" dirty="0" err="1" smtClean="0">
                <a:solidFill>
                  <a:srgbClr val="CC66FF"/>
                </a:solidFill>
                <a:effectLst/>
              </a:rPr>
              <a:t>gelatinosa</a:t>
            </a:r>
            <a:endParaRPr lang="en-US" dirty="0">
              <a:solidFill>
                <a:srgbClr val="CC66FF"/>
              </a:solidFill>
              <a:effectLst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264181" y="-1499047"/>
            <a:ext cx="1433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effectLst/>
              </a:rPr>
              <a:t>T. </a:t>
            </a:r>
            <a:r>
              <a:rPr lang="en-US" dirty="0" err="1" smtClean="0">
                <a:solidFill>
                  <a:srgbClr val="0000FF"/>
                </a:solidFill>
                <a:effectLst/>
              </a:rPr>
              <a:t>impressa</a:t>
            </a:r>
            <a:endParaRPr lang="en-US" dirty="0">
              <a:solidFill>
                <a:srgbClr val="0000FF"/>
              </a:solidFill>
              <a:effectLst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49156" y="957509"/>
            <a:ext cx="882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effectLst/>
              </a:rPr>
              <a:t>T. sp. 2</a:t>
            </a:r>
            <a:endParaRPr lang="en-US" dirty="0">
              <a:solidFill>
                <a:srgbClr val="FF0000"/>
              </a:solidFill>
              <a:effectLst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270519" y="1722395"/>
            <a:ext cx="1433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FFFF"/>
                </a:solidFill>
                <a:effectLst/>
              </a:rPr>
              <a:t>T. </a:t>
            </a:r>
            <a:r>
              <a:rPr lang="en-US" dirty="0" err="1" smtClean="0">
                <a:solidFill>
                  <a:srgbClr val="00FFFF"/>
                </a:solidFill>
                <a:effectLst/>
              </a:rPr>
              <a:t>decolorans</a:t>
            </a:r>
            <a:endParaRPr lang="en-US" dirty="0">
              <a:solidFill>
                <a:srgbClr val="00FFFF"/>
              </a:solidFill>
              <a:effectLst/>
            </a:endParaRPr>
          </a:p>
        </p:txBody>
      </p:sp>
      <p:sp>
        <p:nvSpPr>
          <p:cNvPr id="20" name="TextBox 19"/>
          <p:cNvSpPr txBox="1"/>
          <p:nvPr/>
        </p:nvSpPr>
        <p:spPr>
          <a:xfrm rot="1987274">
            <a:off x="7017663" y="4802050"/>
            <a:ext cx="867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8080"/>
                </a:solidFill>
                <a:effectLst/>
              </a:rPr>
              <a:t>T. sp. 1</a:t>
            </a:r>
            <a:endParaRPr lang="en-US" dirty="0">
              <a:solidFill>
                <a:srgbClr val="008080"/>
              </a:solidFill>
              <a:effectLst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588761" y="3099929"/>
            <a:ext cx="1433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6666"/>
                </a:solidFill>
                <a:effectLst/>
              </a:rPr>
              <a:t>T. </a:t>
            </a:r>
            <a:r>
              <a:rPr lang="en-US" dirty="0" err="1" smtClean="0">
                <a:solidFill>
                  <a:srgbClr val="FF6666"/>
                </a:solidFill>
                <a:effectLst/>
              </a:rPr>
              <a:t>arboricola</a:t>
            </a:r>
            <a:endParaRPr lang="en-US" dirty="0">
              <a:solidFill>
                <a:srgbClr val="FF6666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771779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1596</TotalTime>
  <Words>55</Words>
  <Application>Microsoft Macintosh PowerPoint</Application>
  <PresentationFormat>On-screen Show (4:3)</PresentationFormat>
  <Paragraphs>15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University of Toronto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Heath O'Brien</dc:creator>
  <cp:lastModifiedBy>Heath O'Brien</cp:lastModifiedBy>
  <cp:revision>7</cp:revision>
  <dcterms:created xsi:type="dcterms:W3CDTF">2013-06-04T13:09:19Z</dcterms:created>
  <dcterms:modified xsi:type="dcterms:W3CDTF">2013-07-24T16:39:02Z</dcterms:modified>
</cp:coreProperties>
</file>