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 showGuides="1">
      <p:cViewPr>
        <p:scale>
          <a:sx n="144" d="100"/>
          <a:sy n="144" d="100"/>
        </p:scale>
        <p:origin x="456" y="-2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775327" y="621437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</a:t>
            </a:r>
            <a:r>
              <a:rPr lang="en-US"/>
              <a:t>Data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Macintosh PowerPoint</Application>
  <PresentationFormat>A4-Papier (210 x 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7</cp:revision>
  <dcterms:created xsi:type="dcterms:W3CDTF">2020-11-29T04:54:05Z</dcterms:created>
  <dcterms:modified xsi:type="dcterms:W3CDTF">2020-11-29T06:08:30Z</dcterms:modified>
</cp:coreProperties>
</file>