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 showGuides="1">
      <p:cViewPr>
        <p:scale>
          <a:sx n="190" d="100"/>
          <a:sy n="190" d="100"/>
        </p:scale>
        <p:origin x="664" y="-215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4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6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2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6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0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12/1/20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5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2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12/1/20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0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5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3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1CD0C-10B1-6E41-8640-8B762291B572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1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3CB71DC-6146-3348-8296-1672B3189093}"/>
              </a:ext>
            </a:extLst>
          </p:cNvPr>
          <p:cNvSpPr/>
          <p:nvPr/>
        </p:nvSpPr>
        <p:spPr>
          <a:xfrm>
            <a:off x="601591" y="1948304"/>
            <a:ext cx="2359325" cy="39868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96B6C08-D9A0-FB4B-BA60-FC969E61AAD9}"/>
              </a:ext>
            </a:extLst>
          </p:cNvPr>
          <p:cNvSpPr/>
          <p:nvPr/>
        </p:nvSpPr>
        <p:spPr>
          <a:xfrm>
            <a:off x="601591" y="1948304"/>
            <a:ext cx="2359325" cy="5319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Deutschland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638E573-EFE5-594D-B3E0-E4F71BFC06BD}"/>
              </a:ext>
            </a:extLst>
          </p:cNvPr>
          <p:cNvSpPr txBox="1"/>
          <p:nvPr/>
        </p:nvSpPr>
        <p:spPr>
          <a:xfrm>
            <a:off x="601591" y="2029619"/>
            <a:ext cx="17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A8CA998-EF46-8845-A16C-0AB9F6B4A886}"/>
              </a:ext>
            </a:extLst>
          </p:cNvPr>
          <p:cNvSpPr txBox="1"/>
          <p:nvPr/>
        </p:nvSpPr>
        <p:spPr>
          <a:xfrm>
            <a:off x="601590" y="2716241"/>
            <a:ext cx="2359325" cy="10464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Sunday, 29.11.2020 00:00</a:t>
            </a:r>
          </a:p>
          <a:p>
            <a:pPr algn="ctr"/>
            <a:endParaRPr lang="en-US" sz="400" dirty="0"/>
          </a:p>
          <a:p>
            <a:r>
              <a:rPr lang="en-US" sz="900" dirty="0"/>
              <a:t>Inhabitants:                                           83,400,000</a:t>
            </a:r>
          </a:p>
          <a:p>
            <a:r>
              <a:rPr lang="en-US" sz="1200" dirty="0"/>
              <a:t> </a:t>
            </a:r>
            <a:r>
              <a:rPr lang="en-US" sz="900" dirty="0"/>
              <a:t>                                            </a:t>
            </a:r>
            <a:r>
              <a:rPr lang="en-US" sz="800" dirty="0"/>
              <a:t>total               per 100,000</a:t>
            </a:r>
          </a:p>
          <a:p>
            <a:r>
              <a:rPr lang="en-US" sz="900" dirty="0"/>
              <a:t>Cases                         1,042,700                  1,250.2</a:t>
            </a:r>
          </a:p>
          <a:p>
            <a:r>
              <a:rPr lang="en-US" sz="900" dirty="0"/>
              <a:t>Deaths		     20,000                     160.6</a:t>
            </a:r>
          </a:p>
          <a:p>
            <a:r>
              <a:rPr lang="en-US" sz="900" dirty="0"/>
              <a:t>Cases last 7 days             1,500                     150.0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52B5622-69F6-2145-86BA-249A46B12932}"/>
              </a:ext>
            </a:extLst>
          </p:cNvPr>
          <p:cNvSpPr txBox="1"/>
          <p:nvPr/>
        </p:nvSpPr>
        <p:spPr>
          <a:xfrm>
            <a:off x="601589" y="3762681"/>
            <a:ext cx="2359325" cy="10464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Changes: Sa 28.11.20 -&gt; So 29.11.20</a:t>
            </a:r>
          </a:p>
          <a:p>
            <a:pPr algn="ctr"/>
            <a:endParaRPr lang="en-US" sz="400" dirty="0"/>
          </a:p>
          <a:p>
            <a:r>
              <a:rPr lang="en-US" sz="900" dirty="0"/>
              <a:t>Inhabitants:                                                           ±0</a:t>
            </a:r>
          </a:p>
          <a:p>
            <a:r>
              <a:rPr lang="en-US" sz="1200" dirty="0"/>
              <a:t> </a:t>
            </a:r>
            <a:r>
              <a:rPr lang="en-US" sz="900" dirty="0"/>
              <a:t>                                            </a:t>
            </a:r>
            <a:r>
              <a:rPr lang="en-US" sz="800" dirty="0"/>
              <a:t>total               per 100,000</a:t>
            </a:r>
          </a:p>
          <a:p>
            <a:r>
              <a:rPr lang="en-US" sz="900" dirty="0"/>
              <a:t>Cases                         +14,611                       +176.9</a:t>
            </a:r>
          </a:p>
          <a:p>
            <a:r>
              <a:rPr lang="en-US" sz="900" dirty="0"/>
              <a:t>Deaths		     +500                           +0.5</a:t>
            </a:r>
          </a:p>
          <a:p>
            <a:r>
              <a:rPr lang="en-US" sz="900" dirty="0"/>
              <a:t>Cases last 7 days             +50                            -0.3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0978CA3-4C87-D945-A71A-36BC4E12F06A}"/>
              </a:ext>
            </a:extLst>
          </p:cNvPr>
          <p:cNvSpPr txBox="1"/>
          <p:nvPr/>
        </p:nvSpPr>
        <p:spPr>
          <a:xfrm>
            <a:off x="601591" y="4809121"/>
            <a:ext cx="2359325" cy="10464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Saturday, 28.11.2020 00:00</a:t>
            </a:r>
          </a:p>
          <a:p>
            <a:pPr algn="ctr"/>
            <a:endParaRPr lang="en-US" sz="400" dirty="0"/>
          </a:p>
          <a:p>
            <a:r>
              <a:rPr lang="en-US" sz="900" dirty="0"/>
              <a:t>Inhabitants:                                           83,400,000</a:t>
            </a:r>
          </a:p>
          <a:p>
            <a:r>
              <a:rPr lang="en-US" sz="1200" dirty="0"/>
              <a:t> </a:t>
            </a:r>
            <a:r>
              <a:rPr lang="en-US" sz="900" dirty="0"/>
              <a:t>                                            </a:t>
            </a:r>
            <a:r>
              <a:rPr lang="en-US" sz="800" dirty="0"/>
              <a:t>total               per 100,000</a:t>
            </a:r>
          </a:p>
          <a:p>
            <a:r>
              <a:rPr lang="en-US" sz="900" dirty="0"/>
              <a:t>Cases                         1,020,700                  1,250.2</a:t>
            </a:r>
          </a:p>
          <a:p>
            <a:r>
              <a:rPr lang="en-US" sz="900" dirty="0"/>
              <a:t>Deaths		     19,000                     160.6</a:t>
            </a:r>
          </a:p>
          <a:p>
            <a:r>
              <a:rPr lang="en-US" sz="900" dirty="0"/>
              <a:t>Cases last 7 days             1,500                     150.0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5168B12-2105-D544-9FBC-61E535A43081}"/>
              </a:ext>
            </a:extLst>
          </p:cNvPr>
          <p:cNvSpPr txBox="1"/>
          <p:nvPr/>
        </p:nvSpPr>
        <p:spPr>
          <a:xfrm>
            <a:off x="601589" y="2480266"/>
            <a:ext cx="2359325" cy="2308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Country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164EDD3-E9CE-A446-9066-7C4BF3B56A17}"/>
              </a:ext>
            </a:extLst>
          </p:cNvPr>
          <p:cNvSpPr/>
          <p:nvPr/>
        </p:nvSpPr>
        <p:spPr>
          <a:xfrm>
            <a:off x="3889077" y="1948300"/>
            <a:ext cx="2359325" cy="39868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84EF9BC-3A58-BD45-8532-FF147965FE42}"/>
              </a:ext>
            </a:extLst>
          </p:cNvPr>
          <p:cNvSpPr/>
          <p:nvPr/>
        </p:nvSpPr>
        <p:spPr>
          <a:xfrm>
            <a:off x="3889077" y="1948300"/>
            <a:ext cx="2359325" cy="5319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 title &gt;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E478D9E-1CE0-4E41-99E5-DE24F3A76FDA}"/>
              </a:ext>
            </a:extLst>
          </p:cNvPr>
          <p:cNvSpPr txBox="1"/>
          <p:nvPr/>
        </p:nvSpPr>
        <p:spPr>
          <a:xfrm>
            <a:off x="3889077" y="2029615"/>
            <a:ext cx="17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F8A82BA-705C-DB48-A8F8-F4AC4468F964}"/>
              </a:ext>
            </a:extLst>
          </p:cNvPr>
          <p:cNvSpPr txBox="1"/>
          <p:nvPr/>
        </p:nvSpPr>
        <p:spPr>
          <a:xfrm>
            <a:off x="3889076" y="2716237"/>
            <a:ext cx="2359325" cy="103105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&lt; </a:t>
            </a:r>
            <a:r>
              <a:rPr lang="en-US" sz="1000" dirty="0" err="1"/>
              <a:t>labelDate</a:t>
            </a:r>
            <a:r>
              <a:rPr lang="en-US" sz="1000" dirty="0"/>
              <a:t> &gt;</a:t>
            </a:r>
          </a:p>
          <a:p>
            <a:pPr algn="ctr"/>
            <a:endParaRPr lang="en-US" sz="400" dirty="0"/>
          </a:p>
          <a:p>
            <a:r>
              <a:rPr lang="en-US" sz="900" dirty="0"/>
              <a:t>&lt; </a:t>
            </a:r>
            <a:r>
              <a:rPr lang="en-US" sz="900" dirty="0" err="1"/>
              <a:t>labelInhabitants</a:t>
            </a:r>
            <a:r>
              <a:rPr lang="en-US" sz="900" dirty="0"/>
              <a:t> &gt;              &lt; </a:t>
            </a:r>
            <a:r>
              <a:rPr lang="en-US" sz="900" dirty="0" err="1"/>
              <a:t>valueInhabitans</a:t>
            </a:r>
            <a:r>
              <a:rPr lang="en-US" sz="900" dirty="0"/>
              <a:t> &gt;</a:t>
            </a:r>
          </a:p>
          <a:p>
            <a:r>
              <a:rPr lang="en-US" sz="1200" dirty="0"/>
              <a:t> </a:t>
            </a:r>
            <a:r>
              <a:rPr lang="en-US" sz="900" dirty="0"/>
              <a:t>                              </a:t>
            </a:r>
            <a:r>
              <a:rPr lang="en-US" sz="800" dirty="0"/>
              <a:t>&lt; </a:t>
            </a:r>
            <a:r>
              <a:rPr lang="en-US" sz="800" dirty="0" err="1"/>
              <a:t>labelTotal</a:t>
            </a:r>
            <a:r>
              <a:rPr lang="en-US" sz="800" dirty="0"/>
              <a:t> &gt;      &lt; labelPer100k &gt;</a:t>
            </a:r>
          </a:p>
          <a:p>
            <a:r>
              <a:rPr lang="en-US" sz="900" dirty="0"/>
              <a:t>&lt; </a:t>
            </a:r>
            <a:r>
              <a:rPr lang="en-US" sz="900" dirty="0" err="1"/>
              <a:t>labelCases</a:t>
            </a:r>
            <a:r>
              <a:rPr lang="en-US" sz="900" dirty="0"/>
              <a:t> &gt;   &lt; </a:t>
            </a:r>
            <a:r>
              <a:rPr lang="en-US" sz="900" dirty="0" err="1"/>
              <a:t>casesTotal</a:t>
            </a:r>
            <a:r>
              <a:rPr lang="en-US" sz="900" dirty="0"/>
              <a:t> &gt;      &lt; cases100k &gt;</a:t>
            </a:r>
          </a:p>
          <a:p>
            <a:r>
              <a:rPr lang="en-US" sz="900" dirty="0"/>
              <a:t>&lt; </a:t>
            </a:r>
            <a:r>
              <a:rPr lang="en-US" sz="900" dirty="0" err="1"/>
              <a:t>labelDeaths</a:t>
            </a:r>
            <a:r>
              <a:rPr lang="en-US" sz="900" dirty="0"/>
              <a:t> &gt; &lt; </a:t>
            </a:r>
            <a:r>
              <a:rPr lang="en-US" sz="900" dirty="0" err="1"/>
              <a:t>deathsTotal</a:t>
            </a:r>
            <a:r>
              <a:rPr lang="en-US" sz="900" dirty="0"/>
              <a:t> &gt;&lt; deaths100k &gt;</a:t>
            </a:r>
          </a:p>
          <a:p>
            <a:r>
              <a:rPr lang="en-US" sz="800" dirty="0"/>
              <a:t>&lt;</a:t>
            </a:r>
            <a:r>
              <a:rPr lang="en-US" sz="800" dirty="0" err="1"/>
              <a:t>labelIncidents</a:t>
            </a:r>
            <a:r>
              <a:rPr lang="en-US" sz="800" dirty="0"/>
              <a:t> &gt;&lt; </a:t>
            </a:r>
            <a:r>
              <a:rPr lang="en-US" sz="800" dirty="0" err="1"/>
              <a:t>incidentsTotal</a:t>
            </a:r>
            <a:r>
              <a:rPr lang="en-US" sz="800" dirty="0"/>
              <a:t> &gt;&lt; incidents100k &gt;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35DE1BA-846F-2440-815C-92D7EE39EDEF}"/>
              </a:ext>
            </a:extLst>
          </p:cNvPr>
          <p:cNvSpPr txBox="1"/>
          <p:nvPr/>
        </p:nvSpPr>
        <p:spPr>
          <a:xfrm>
            <a:off x="3889075" y="2480262"/>
            <a:ext cx="2359325" cy="2308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&lt; </a:t>
            </a:r>
            <a:r>
              <a:rPr lang="en-US" sz="900" dirty="0" err="1"/>
              <a:t>labelKindOf</a:t>
            </a:r>
            <a:r>
              <a:rPr lang="en-US" sz="900" dirty="0"/>
              <a:t> &gt;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647B424-CB71-564D-B6C8-DF826CED83CA}"/>
              </a:ext>
            </a:extLst>
          </p:cNvPr>
          <p:cNvSpPr txBox="1"/>
          <p:nvPr/>
        </p:nvSpPr>
        <p:spPr>
          <a:xfrm>
            <a:off x="601589" y="758886"/>
            <a:ext cx="2958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Details of RKI Data item</a:t>
            </a:r>
          </a:p>
        </p:txBody>
      </p:sp>
    </p:spTree>
    <p:extLst>
      <p:ext uri="{BB962C8B-B14F-4D97-AF65-F5344CB8AC3E}">
        <p14:creationId xmlns:p14="http://schemas.microsoft.com/office/powerpoint/2010/main" val="282451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3CB71DC-6146-3348-8296-1672B3189093}"/>
              </a:ext>
            </a:extLst>
          </p:cNvPr>
          <p:cNvSpPr/>
          <p:nvPr/>
        </p:nvSpPr>
        <p:spPr>
          <a:xfrm>
            <a:off x="601591" y="1948304"/>
            <a:ext cx="2359325" cy="39868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96B6C08-D9A0-FB4B-BA60-FC969E61AAD9}"/>
              </a:ext>
            </a:extLst>
          </p:cNvPr>
          <p:cNvSpPr/>
          <p:nvPr/>
        </p:nvSpPr>
        <p:spPr>
          <a:xfrm>
            <a:off x="601591" y="1948304"/>
            <a:ext cx="2359325" cy="5319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Deutschland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638E573-EFE5-594D-B3E0-E4F71BFC06BD}"/>
              </a:ext>
            </a:extLst>
          </p:cNvPr>
          <p:cNvSpPr txBox="1"/>
          <p:nvPr/>
        </p:nvSpPr>
        <p:spPr>
          <a:xfrm>
            <a:off x="601591" y="2029619"/>
            <a:ext cx="17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A8CA998-EF46-8845-A16C-0AB9F6B4A886}"/>
              </a:ext>
            </a:extLst>
          </p:cNvPr>
          <p:cNvSpPr txBox="1"/>
          <p:nvPr/>
        </p:nvSpPr>
        <p:spPr>
          <a:xfrm>
            <a:off x="601590" y="2850721"/>
            <a:ext cx="2359325" cy="84638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Sunday, 29.11.2020 00:00</a:t>
            </a:r>
          </a:p>
          <a:p>
            <a:pPr algn="ctr"/>
            <a:endParaRPr lang="en-US" sz="400" dirty="0"/>
          </a:p>
          <a:p>
            <a:pPr algn="r"/>
            <a:r>
              <a:rPr lang="en-US" sz="800" dirty="0"/>
              <a:t>total               per 100,000</a:t>
            </a:r>
          </a:p>
          <a:p>
            <a:r>
              <a:rPr lang="en-US" sz="900" dirty="0"/>
              <a:t>Cases                         1,042,700                  1,250.2</a:t>
            </a:r>
          </a:p>
          <a:p>
            <a:r>
              <a:rPr lang="en-US" sz="900" dirty="0"/>
              <a:t>Deaths		     20,000                     160.6</a:t>
            </a:r>
          </a:p>
          <a:p>
            <a:r>
              <a:rPr lang="en-US" sz="900" dirty="0"/>
              <a:t>Cases last 7 days             1,500                     150.0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52B5622-69F6-2145-86BA-249A46B12932}"/>
              </a:ext>
            </a:extLst>
          </p:cNvPr>
          <p:cNvSpPr txBox="1"/>
          <p:nvPr/>
        </p:nvSpPr>
        <p:spPr>
          <a:xfrm>
            <a:off x="601589" y="3697107"/>
            <a:ext cx="2359325" cy="84638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Changes: Sa 28.11.20 -&gt; So 29.11.20</a:t>
            </a:r>
          </a:p>
          <a:p>
            <a:pPr algn="r"/>
            <a:endParaRPr lang="en-US" sz="400" dirty="0"/>
          </a:p>
          <a:p>
            <a:pPr algn="r"/>
            <a:r>
              <a:rPr lang="en-US" sz="800" dirty="0"/>
              <a:t>total                   per 100,000</a:t>
            </a:r>
          </a:p>
          <a:p>
            <a:r>
              <a:rPr lang="en-US" sz="900" dirty="0"/>
              <a:t>Cases                         +14,611                       +176.9</a:t>
            </a:r>
          </a:p>
          <a:p>
            <a:r>
              <a:rPr lang="en-US" sz="900" dirty="0"/>
              <a:t>Deaths		     +500                           +0.5</a:t>
            </a:r>
          </a:p>
          <a:p>
            <a:r>
              <a:rPr lang="en-US" sz="900" dirty="0"/>
              <a:t>Cases last 7 days             +50                            -0.3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0978CA3-4C87-D945-A71A-36BC4E12F06A}"/>
              </a:ext>
            </a:extLst>
          </p:cNvPr>
          <p:cNvSpPr txBox="1"/>
          <p:nvPr/>
        </p:nvSpPr>
        <p:spPr>
          <a:xfrm>
            <a:off x="601589" y="4543493"/>
            <a:ext cx="2359325" cy="84638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Saturday, 28.11.2020 00:00</a:t>
            </a:r>
          </a:p>
          <a:p>
            <a:pPr algn="ctr"/>
            <a:endParaRPr lang="en-US" sz="400" dirty="0"/>
          </a:p>
          <a:p>
            <a:pPr algn="r"/>
            <a:r>
              <a:rPr lang="en-US" sz="800" dirty="0"/>
              <a:t>total               per 100,000</a:t>
            </a:r>
          </a:p>
          <a:p>
            <a:r>
              <a:rPr lang="en-US" sz="900" dirty="0"/>
              <a:t>Cases                         1,020,700                  1,250.2</a:t>
            </a:r>
          </a:p>
          <a:p>
            <a:r>
              <a:rPr lang="en-US" sz="900" dirty="0"/>
              <a:t>Deaths		     19,000                     160.6</a:t>
            </a:r>
          </a:p>
          <a:p>
            <a:r>
              <a:rPr lang="en-US" sz="900" dirty="0"/>
              <a:t>Cases last 7 days             1,500                     150.0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5168B12-2105-D544-9FBC-61E535A43081}"/>
              </a:ext>
            </a:extLst>
          </p:cNvPr>
          <p:cNvSpPr txBox="1"/>
          <p:nvPr/>
        </p:nvSpPr>
        <p:spPr>
          <a:xfrm>
            <a:off x="601589" y="2480266"/>
            <a:ext cx="235932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Country</a:t>
            </a:r>
          </a:p>
          <a:p>
            <a:pPr algn="ctr"/>
            <a:r>
              <a:rPr lang="en-US" sz="900" dirty="0"/>
              <a:t>Inhabitants:                                           83,400,000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164EDD3-E9CE-A446-9066-7C4BF3B56A17}"/>
              </a:ext>
            </a:extLst>
          </p:cNvPr>
          <p:cNvSpPr/>
          <p:nvPr/>
        </p:nvSpPr>
        <p:spPr>
          <a:xfrm>
            <a:off x="3889077" y="1948300"/>
            <a:ext cx="2359325" cy="39868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84EF9BC-3A58-BD45-8532-FF147965FE42}"/>
              </a:ext>
            </a:extLst>
          </p:cNvPr>
          <p:cNvSpPr/>
          <p:nvPr/>
        </p:nvSpPr>
        <p:spPr>
          <a:xfrm>
            <a:off x="3889077" y="1948300"/>
            <a:ext cx="2359325" cy="5319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 title &gt;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E478D9E-1CE0-4E41-99E5-DE24F3A76FDA}"/>
              </a:ext>
            </a:extLst>
          </p:cNvPr>
          <p:cNvSpPr txBox="1"/>
          <p:nvPr/>
        </p:nvSpPr>
        <p:spPr>
          <a:xfrm>
            <a:off x="3889077" y="2029615"/>
            <a:ext cx="17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F8A82BA-705C-DB48-A8F8-F4AC4468F964}"/>
              </a:ext>
            </a:extLst>
          </p:cNvPr>
          <p:cNvSpPr txBox="1"/>
          <p:nvPr/>
        </p:nvSpPr>
        <p:spPr>
          <a:xfrm>
            <a:off x="3889073" y="2849594"/>
            <a:ext cx="2359325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&lt; </a:t>
            </a:r>
            <a:r>
              <a:rPr lang="en-US" sz="1000" dirty="0" err="1"/>
              <a:t>labelDate</a:t>
            </a:r>
            <a:r>
              <a:rPr lang="en-US" sz="1000" dirty="0"/>
              <a:t> &gt;</a:t>
            </a:r>
          </a:p>
          <a:p>
            <a:pPr algn="ctr"/>
            <a:endParaRPr lang="en-US" sz="400" dirty="0"/>
          </a:p>
          <a:p>
            <a:pPr algn="r"/>
            <a:r>
              <a:rPr lang="en-US" sz="800" dirty="0"/>
              <a:t>&lt; </a:t>
            </a:r>
            <a:r>
              <a:rPr lang="en-US" sz="800" dirty="0" err="1"/>
              <a:t>labelTotal</a:t>
            </a:r>
            <a:r>
              <a:rPr lang="en-US" sz="800" dirty="0"/>
              <a:t> &gt;      &lt; labelPer100k &gt;</a:t>
            </a:r>
          </a:p>
          <a:p>
            <a:r>
              <a:rPr lang="en-US" sz="900" dirty="0"/>
              <a:t>&lt; </a:t>
            </a:r>
            <a:r>
              <a:rPr lang="en-US" sz="900" dirty="0" err="1"/>
              <a:t>labelCases</a:t>
            </a:r>
            <a:r>
              <a:rPr lang="en-US" sz="900" dirty="0"/>
              <a:t> &gt;   &lt; </a:t>
            </a:r>
            <a:r>
              <a:rPr lang="en-US" sz="900" dirty="0" err="1"/>
              <a:t>casesTotal</a:t>
            </a:r>
            <a:r>
              <a:rPr lang="en-US" sz="900" dirty="0"/>
              <a:t> &gt;      &lt; cases100k &gt;</a:t>
            </a:r>
          </a:p>
          <a:p>
            <a:r>
              <a:rPr lang="en-US" sz="900" dirty="0"/>
              <a:t>&lt; </a:t>
            </a:r>
            <a:r>
              <a:rPr lang="en-US" sz="900" dirty="0" err="1"/>
              <a:t>labelDeaths</a:t>
            </a:r>
            <a:r>
              <a:rPr lang="en-US" sz="900" dirty="0"/>
              <a:t> &gt; &lt; </a:t>
            </a:r>
            <a:r>
              <a:rPr lang="en-US" sz="900" dirty="0" err="1"/>
              <a:t>deathsTotal</a:t>
            </a:r>
            <a:r>
              <a:rPr lang="en-US" sz="900" dirty="0"/>
              <a:t> &gt;&lt; deaths100k &gt;</a:t>
            </a:r>
          </a:p>
          <a:p>
            <a:r>
              <a:rPr lang="en-US" sz="800" dirty="0"/>
              <a:t>&lt;</a:t>
            </a:r>
            <a:r>
              <a:rPr lang="en-US" sz="800" dirty="0" err="1"/>
              <a:t>labelIncidents</a:t>
            </a:r>
            <a:r>
              <a:rPr lang="en-US" sz="800" dirty="0"/>
              <a:t> &gt;&lt; </a:t>
            </a:r>
            <a:r>
              <a:rPr lang="en-US" sz="800" dirty="0" err="1"/>
              <a:t>incidentsTotal</a:t>
            </a:r>
            <a:r>
              <a:rPr lang="en-US" sz="800" dirty="0"/>
              <a:t> &gt;&lt; incidents100k &gt;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35DE1BA-846F-2440-815C-92D7EE39EDEF}"/>
              </a:ext>
            </a:extLst>
          </p:cNvPr>
          <p:cNvSpPr txBox="1"/>
          <p:nvPr/>
        </p:nvSpPr>
        <p:spPr>
          <a:xfrm>
            <a:off x="3889075" y="2480262"/>
            <a:ext cx="235932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&lt; </a:t>
            </a:r>
            <a:r>
              <a:rPr lang="en-US" sz="900" dirty="0" err="1"/>
              <a:t>labelKindOf</a:t>
            </a:r>
            <a:r>
              <a:rPr lang="en-US" sz="900" dirty="0"/>
              <a:t> &gt;</a:t>
            </a:r>
          </a:p>
          <a:p>
            <a:pPr algn="ctr"/>
            <a:r>
              <a:rPr lang="en-US" sz="900" dirty="0"/>
              <a:t>&lt; </a:t>
            </a:r>
            <a:r>
              <a:rPr lang="en-US" sz="900" dirty="0" err="1"/>
              <a:t>labelInhabitants</a:t>
            </a:r>
            <a:r>
              <a:rPr lang="en-US" sz="900" dirty="0"/>
              <a:t> &gt;              &lt; </a:t>
            </a:r>
            <a:r>
              <a:rPr lang="en-US" sz="900" dirty="0" err="1"/>
              <a:t>valueInhabitans</a:t>
            </a:r>
            <a:r>
              <a:rPr lang="en-US" sz="900" dirty="0"/>
              <a:t> &gt;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647B424-CB71-564D-B6C8-DF826CED83CA}"/>
              </a:ext>
            </a:extLst>
          </p:cNvPr>
          <p:cNvSpPr txBox="1"/>
          <p:nvPr/>
        </p:nvSpPr>
        <p:spPr>
          <a:xfrm>
            <a:off x="601589" y="758886"/>
            <a:ext cx="325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Details of RKI Data item V2</a:t>
            </a:r>
          </a:p>
        </p:txBody>
      </p:sp>
    </p:spTree>
    <p:extLst>
      <p:ext uri="{BB962C8B-B14F-4D97-AF65-F5344CB8AC3E}">
        <p14:creationId xmlns:p14="http://schemas.microsoft.com/office/powerpoint/2010/main" val="83886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278</Words>
  <Application>Microsoft Macintosh PowerPoint</Application>
  <PresentationFormat>A4-Papier (210 x 297 mm)</PresentationFormat>
  <Paragraphs>68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hartwig.hopfenzitz@web.de</dc:creator>
  <cp:lastModifiedBy>hartwig.hopfenzitz@web.de</cp:lastModifiedBy>
  <cp:revision>11</cp:revision>
  <cp:lastPrinted>2020-11-29T06:09:22Z</cp:lastPrinted>
  <dcterms:created xsi:type="dcterms:W3CDTF">2020-11-29T04:54:05Z</dcterms:created>
  <dcterms:modified xsi:type="dcterms:W3CDTF">2020-12-01T18:28:06Z</dcterms:modified>
</cp:coreProperties>
</file>