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58" r:id="rId4"/>
    <p:sldId id="259" r:id="rId5"/>
    <p:sldId id="267" r:id="rId6"/>
    <p:sldId id="260" r:id="rId7"/>
    <p:sldId id="261" r:id="rId8"/>
    <p:sldId id="263" r:id="rId9"/>
    <p:sldId id="264" r:id="rId10"/>
    <p:sldId id="266" r:id="rId11"/>
    <p:sldId id="262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5"/>
  </p:normalViewPr>
  <p:slideViewPr>
    <p:cSldViewPr snapToGrid="0" snapToObjects="1" showGuides="1">
      <p:cViewPr varScale="1">
        <p:scale>
          <a:sx n="105" d="100"/>
          <a:sy n="105" d="100"/>
        </p:scale>
        <p:origin x="480" y="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8" d="100"/>
          <a:sy n="88" d="100"/>
        </p:scale>
        <p:origin x="26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9C2C9-676C-A049-AAF4-736F116D4D92}" type="datetimeFigureOut">
              <a:rPr lang="de-DE" smtClean="0"/>
              <a:t>11.05.21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E4969-C46E-EC44-B943-72F573E38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80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11.05.21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8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11.05.21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76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11.05.21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707317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253067"/>
            <a:ext cx="8543925" cy="492389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11.05.21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11.05.21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93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11.05.21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6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11.05.21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71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11.05.21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88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11.05.21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09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11.05.21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53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11.05.21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46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629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151466"/>
            <a:ext cx="8543925" cy="502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A461-9A79-C14A-A0D2-94030ADA0C4E}" type="datetimeFigureOut">
              <a:rPr lang="de-DE" smtClean="0"/>
              <a:t>11.05.21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18CB2A-6FE5-E347-A46E-A1D63DBE525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43415" y="136523"/>
            <a:ext cx="1163094" cy="11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CE9B4-0372-694B-9D19-62970B2E8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TaRest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7AEA04-9017-AA40-8A29-BAEBE6F3E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  <a:p>
            <a:r>
              <a:rPr lang="de-DE" dirty="0"/>
              <a:t>Stand: </a:t>
            </a:r>
            <a:fld id="{708BF0F0-9BC6-E540-BA01-080340F69A97}" type="datetime1">
              <a:rPr lang="de-DE"/>
              <a:t>11.05.21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917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62050-53A7-4C4A-960E-8EB24303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Notifications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74446-B601-624E-883D-B53A7355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Data </a:t>
            </a:r>
            <a:r>
              <a:rPr lang="de-DE" dirty="0" err="1"/>
              <a:t>Gathering</a:t>
            </a:r>
            <a:endParaRPr lang="de-DE" dirty="0"/>
          </a:p>
          <a:p>
            <a:pPr lvl="1"/>
            <a:r>
              <a:rPr lang="de-DE" dirty="0"/>
              <a:t>New Data </a:t>
            </a:r>
            <a:r>
              <a:rPr lang="de-DE" dirty="0" err="1"/>
              <a:t>Arrived</a:t>
            </a:r>
            <a:r>
              <a:rPr lang="de-DE" dirty="0"/>
              <a:t> Restaurant</a:t>
            </a:r>
          </a:p>
          <a:p>
            <a:pPr lvl="1"/>
            <a:r>
              <a:rPr lang="de-DE" dirty="0"/>
              <a:t>New Data </a:t>
            </a:r>
            <a:r>
              <a:rPr lang="de-DE" dirty="0" err="1"/>
              <a:t>Arrived</a:t>
            </a:r>
            <a:r>
              <a:rPr lang="de-DE" dirty="0"/>
              <a:t> Picture</a:t>
            </a:r>
          </a:p>
          <a:p>
            <a:pPr lvl="2"/>
            <a:r>
              <a:rPr lang="de-DE" dirty="0"/>
              <a:t>Wenn neue bzw. geänderte Daten aus dem Internet gelesen wurden</a:t>
            </a:r>
          </a:p>
          <a:p>
            <a:r>
              <a:rPr lang="de-DE" dirty="0"/>
              <a:t>Location Service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r>
              <a:rPr lang="de-DE" dirty="0"/>
              <a:t> Location</a:t>
            </a:r>
          </a:p>
          <a:p>
            <a:pPr lvl="2"/>
            <a:r>
              <a:rPr lang="de-DE" dirty="0"/>
              <a:t>Wenn User die </a:t>
            </a:r>
            <a:r>
              <a:rPr lang="de-DE" dirty="0" err="1"/>
              <a:t>Authorisierung</a:t>
            </a:r>
            <a:r>
              <a:rPr lang="de-DE" dirty="0"/>
              <a:t> der Lokationsdaten geändert hat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Changed</a:t>
            </a:r>
            <a:r>
              <a:rPr lang="de-DE" dirty="0"/>
              <a:t> Location</a:t>
            </a:r>
          </a:p>
          <a:p>
            <a:pPr lvl="2"/>
            <a:r>
              <a:rPr lang="de-DE" dirty="0"/>
              <a:t>Wenn User den Standort geändert hat, bzw. das </a:t>
            </a:r>
            <a:r>
              <a:rPr lang="de-DE" dirty="0" err="1"/>
              <a:t>Locationsergebnis</a:t>
            </a:r>
            <a:r>
              <a:rPr lang="de-DE" dirty="0"/>
              <a:t> genauer wurde</a:t>
            </a:r>
          </a:p>
          <a:p>
            <a:pPr lvl="1"/>
            <a:r>
              <a:rPr lang="de-DE" dirty="0" err="1"/>
              <a:t>Did</a:t>
            </a:r>
            <a:r>
              <a:rPr lang="de-DE" dirty="0"/>
              <a:t> Find Route </a:t>
            </a:r>
            <a:r>
              <a:rPr lang="de-DE" dirty="0" err="1"/>
              <a:t>To</a:t>
            </a:r>
            <a:r>
              <a:rPr lang="de-DE" dirty="0"/>
              <a:t> Restaurant</a:t>
            </a:r>
          </a:p>
          <a:p>
            <a:pPr lvl="2"/>
            <a:r>
              <a:rPr lang="de-DE" dirty="0"/>
              <a:t>Wenn der Apple Service eine neue Route errechnet hat</a:t>
            </a:r>
          </a:p>
          <a:p>
            <a:r>
              <a:rPr lang="de-DE" dirty="0"/>
              <a:t>Error List</a:t>
            </a:r>
          </a:p>
          <a:p>
            <a:pPr lvl="1"/>
            <a:r>
              <a:rPr lang="de-DE" dirty="0"/>
              <a:t>New Error </a:t>
            </a:r>
            <a:r>
              <a:rPr lang="de-DE" dirty="0" err="1"/>
              <a:t>Listed</a:t>
            </a:r>
            <a:endParaRPr lang="de-DE" dirty="0"/>
          </a:p>
          <a:p>
            <a:pPr lvl="2"/>
            <a:r>
              <a:rPr lang="de-DE" dirty="0"/>
              <a:t>Wenn ein neuer Error Eintrag erfolgte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07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4A780-9D1F-1D48-BCB5-8ACDF660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0A7EFA-F90D-CA43-97EE-14C59D7E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stackoverflow.com</a:t>
            </a:r>
            <a:r>
              <a:rPr lang="de-DE" dirty="0"/>
              <a:t>/</a:t>
            </a:r>
            <a:r>
              <a:rPr lang="de-DE" dirty="0" err="1"/>
              <a:t>questions</a:t>
            </a:r>
            <a:r>
              <a:rPr lang="de-DE" dirty="0"/>
              <a:t>/33542905/</a:t>
            </a:r>
            <a:r>
              <a:rPr lang="de-DE" dirty="0" err="1"/>
              <a:t>highlighting</a:t>
            </a:r>
            <a:r>
              <a:rPr lang="de-DE" dirty="0"/>
              <a:t>-</a:t>
            </a:r>
            <a:r>
              <a:rPr lang="de-DE" dirty="0" err="1"/>
              <a:t>search</a:t>
            </a:r>
            <a:r>
              <a:rPr lang="de-DE" dirty="0"/>
              <a:t>-</a:t>
            </a:r>
            <a:r>
              <a:rPr lang="de-DE" dirty="0" err="1"/>
              <a:t>result</a:t>
            </a:r>
            <a:r>
              <a:rPr lang="de-DE" dirty="0"/>
              <a:t>-in-</a:t>
            </a:r>
            <a:r>
              <a:rPr lang="de-DE" dirty="0" err="1"/>
              <a:t>uitableview</a:t>
            </a:r>
            <a:r>
              <a:rPr lang="de-DE" dirty="0"/>
              <a:t>-</a:t>
            </a:r>
            <a:r>
              <a:rPr lang="de-DE" dirty="0" err="1"/>
              <a:t>cell-ios-swift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28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82FD4-D596-1E4C-A79B-F7A7A512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A315B-C48E-E64F-AD1F-EFB9505E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IOS 13+</a:t>
            </a:r>
          </a:p>
          <a:p>
            <a:r>
              <a:rPr lang="de-DE" dirty="0" err="1"/>
              <a:t>Xcode</a:t>
            </a:r>
            <a:r>
              <a:rPr lang="de-DE" dirty="0"/>
              <a:t> 12.5</a:t>
            </a:r>
          </a:p>
          <a:p>
            <a:r>
              <a:rPr lang="de-DE" dirty="0"/>
              <a:t>Swift 5+ (-0: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Speed)</a:t>
            </a:r>
          </a:p>
          <a:p>
            <a:r>
              <a:rPr lang="de-DE" dirty="0" err="1"/>
              <a:t>UIKit</a:t>
            </a:r>
            <a:r>
              <a:rPr lang="de-DE" dirty="0"/>
              <a:t> / Storyboard</a:t>
            </a:r>
          </a:p>
          <a:p>
            <a:r>
              <a:rPr lang="de-DE" dirty="0" err="1"/>
              <a:t>GrandCentralDispatch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DataHandlingQueue</a:t>
            </a:r>
            <a:r>
              <a:rPr lang="de-DE" dirty="0"/>
              <a:t> (.</a:t>
            </a:r>
            <a:r>
              <a:rPr lang="de-DE" dirty="0" err="1"/>
              <a:t>concurrent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AppSequenceQueue</a:t>
            </a:r>
            <a:r>
              <a:rPr lang="de-DE" dirty="0"/>
              <a:t> (.</a:t>
            </a:r>
            <a:r>
              <a:rPr lang="de-DE" dirty="0" err="1"/>
              <a:t>serial</a:t>
            </a:r>
            <a:r>
              <a:rPr lang="de-DE" dirty="0"/>
              <a:t>)</a:t>
            </a:r>
          </a:p>
          <a:p>
            <a:r>
              <a:rPr lang="de-DE" dirty="0"/>
              <a:t>Storage</a:t>
            </a:r>
          </a:p>
          <a:p>
            <a:pPr lvl="1"/>
            <a:r>
              <a:rPr lang="de-DE" dirty="0"/>
              <a:t>Restaurant JSON Data als Datei in </a:t>
            </a:r>
            <a:r>
              <a:rPr lang="de-DE" dirty="0" err="1"/>
              <a:t>AppSupport</a:t>
            </a:r>
            <a:r>
              <a:rPr lang="de-DE" dirty="0"/>
              <a:t> Verzeichnis</a:t>
            </a:r>
          </a:p>
          <a:p>
            <a:pPr lvl="1"/>
            <a:r>
              <a:rPr lang="de-DE" dirty="0" err="1"/>
              <a:t>PresentationImages</a:t>
            </a:r>
            <a:r>
              <a:rPr lang="de-DE" dirty="0"/>
              <a:t> als Datei in </a:t>
            </a:r>
            <a:r>
              <a:rPr lang="de-DE" dirty="0" err="1"/>
              <a:t>AppSupport</a:t>
            </a:r>
            <a:r>
              <a:rPr lang="de-DE" dirty="0"/>
              <a:t>/Images Verzeichnis</a:t>
            </a:r>
          </a:p>
          <a:p>
            <a:pPr lvl="1"/>
            <a:r>
              <a:rPr lang="de-DE" dirty="0"/>
              <a:t>Benutzereinstellungen in User-Defaults</a:t>
            </a:r>
          </a:p>
        </p:txBody>
      </p:sp>
    </p:spTree>
    <p:extLst>
      <p:ext uri="{BB962C8B-B14F-4D97-AF65-F5344CB8AC3E}">
        <p14:creationId xmlns:p14="http://schemas.microsoft.com/office/powerpoint/2010/main" val="336959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F45F-0295-0D42-9C2C-19B015B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Handling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6CB0-6509-0644-A609-83074637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Main View Controller</a:t>
            </a:r>
          </a:p>
          <a:p>
            <a:pPr lvl="1"/>
            <a:r>
              <a:rPr lang="de-DE" dirty="0" err="1"/>
              <a:t>TabBar</a:t>
            </a:r>
            <a:endParaRPr lang="de-DE" dirty="0"/>
          </a:p>
          <a:p>
            <a:pPr lvl="2"/>
            <a:r>
              <a:rPr lang="de-DE" dirty="0"/>
              <a:t>Liste der Restaurants, Karte, Info</a:t>
            </a:r>
          </a:p>
          <a:p>
            <a:pPr lvl="2"/>
            <a:endParaRPr lang="de-DE" dirty="0"/>
          </a:p>
          <a:p>
            <a:r>
              <a:rPr lang="de-DE" dirty="0"/>
              <a:t>Karte</a:t>
            </a:r>
          </a:p>
          <a:p>
            <a:pPr lvl="1"/>
            <a:r>
              <a:rPr lang="de-DE" dirty="0"/>
              <a:t>Karte als Hintergrund</a:t>
            </a:r>
          </a:p>
          <a:p>
            <a:pPr lvl="2"/>
            <a:r>
              <a:rPr lang="de-DE" dirty="0"/>
              <a:t>Letzte Position und letzter Span gespeichert</a:t>
            </a:r>
          </a:p>
          <a:p>
            <a:pPr lvl="2"/>
            <a:r>
              <a:rPr lang="de-DE" dirty="0"/>
              <a:t>Initial Position und Span, je nach Daten, aber fest einprogrammiert</a:t>
            </a:r>
          </a:p>
          <a:p>
            <a:pPr lvl="1"/>
            <a:r>
              <a:rPr lang="de-DE" dirty="0"/>
              <a:t>Tasten</a:t>
            </a:r>
          </a:p>
          <a:p>
            <a:pPr lvl="2"/>
            <a:r>
              <a:rPr lang="de-DE" dirty="0"/>
              <a:t>Karten Taste</a:t>
            </a:r>
          </a:p>
          <a:p>
            <a:pPr lvl="3"/>
            <a:r>
              <a:rPr lang="de-DE" dirty="0"/>
              <a:t>Kartentyp und </a:t>
            </a:r>
            <a:r>
              <a:rPr lang="de-DE" dirty="0" err="1"/>
              <a:t>KartenAusrichtung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Zoom Tasten plus Center Tasten, rechts</a:t>
            </a:r>
          </a:p>
          <a:p>
            <a:pPr lvl="3"/>
            <a:r>
              <a:rPr lang="de-DE" dirty="0"/>
              <a:t>Übliches Kartenhandling</a:t>
            </a:r>
          </a:p>
          <a:p>
            <a:pPr lvl="1"/>
            <a:r>
              <a:rPr lang="de-DE" dirty="0"/>
              <a:t>Annotationen</a:t>
            </a:r>
          </a:p>
          <a:p>
            <a:pPr lvl="2"/>
            <a:r>
              <a:rPr lang="de-DE" dirty="0"/>
              <a:t>Eventuell Besteck als Symbol inkl. Status (offen / geschlossen)</a:t>
            </a:r>
          </a:p>
          <a:p>
            <a:pPr lvl="2"/>
            <a:r>
              <a:rPr lang="de-DE" dirty="0"/>
              <a:t>On </a:t>
            </a:r>
            <a:r>
              <a:rPr lang="de-DE" dirty="0" err="1"/>
              <a:t>Tap</a:t>
            </a:r>
            <a:r>
              <a:rPr lang="de-DE" dirty="0"/>
              <a:t>: Name und Öffnungszeiten</a:t>
            </a:r>
          </a:p>
          <a:p>
            <a:pPr lvl="2"/>
            <a:r>
              <a:rPr lang="de-DE" dirty="0"/>
              <a:t>On Detail: Verzweigt auf Detailansicht</a:t>
            </a:r>
          </a:p>
        </p:txBody>
      </p:sp>
    </p:spTree>
    <p:extLst>
      <p:ext uri="{BB962C8B-B14F-4D97-AF65-F5344CB8AC3E}">
        <p14:creationId xmlns:p14="http://schemas.microsoft.com/office/powerpoint/2010/main" val="140286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F45F-0295-0D42-9C2C-19B015B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Handling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6CB0-6509-0644-A609-83074637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Listenansicht </a:t>
            </a:r>
          </a:p>
          <a:p>
            <a:pPr lvl="1"/>
            <a:r>
              <a:rPr lang="de-DE" dirty="0"/>
              <a:t>Suchfeld</a:t>
            </a:r>
          </a:p>
          <a:p>
            <a:pPr lvl="2"/>
            <a:r>
              <a:rPr lang="de-DE" dirty="0"/>
              <a:t>Eingabe wird in der Listenansicht hervorgehoben</a:t>
            </a:r>
          </a:p>
          <a:p>
            <a:pPr lvl="2"/>
            <a:r>
              <a:rPr lang="de-DE" dirty="0"/>
              <a:t>Wie ist das bei mehreren Wörter bei der Eingabe???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Pro Eintrag</a:t>
            </a:r>
          </a:p>
          <a:p>
            <a:pPr lvl="2"/>
            <a:r>
              <a:rPr lang="de-DE" dirty="0"/>
              <a:t>Name</a:t>
            </a:r>
          </a:p>
          <a:p>
            <a:pPr lvl="2"/>
            <a:r>
              <a:rPr lang="de-DE" dirty="0"/>
              <a:t>Präsentationsbild</a:t>
            </a:r>
          </a:p>
          <a:p>
            <a:pPr lvl="2"/>
            <a:r>
              <a:rPr lang="de-DE" dirty="0"/>
              <a:t>Status: Ist gerade geöffnet (Ja / Nein, rot / grün)</a:t>
            </a:r>
          </a:p>
          <a:p>
            <a:pPr lvl="2"/>
            <a:r>
              <a:rPr lang="de-DE" dirty="0"/>
              <a:t>Details-Taste</a:t>
            </a:r>
          </a:p>
          <a:p>
            <a:pPr lvl="3"/>
            <a:r>
              <a:rPr lang="de-DE" dirty="0"/>
              <a:t>Verzweigt auf Detailansicht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Neben Suchfeld Sortierfunktion</a:t>
            </a:r>
          </a:p>
          <a:p>
            <a:pPr lvl="2"/>
            <a:r>
              <a:rPr lang="de-DE" dirty="0"/>
              <a:t>Entfernung</a:t>
            </a:r>
          </a:p>
          <a:p>
            <a:pPr lvl="2"/>
            <a:r>
              <a:rPr lang="de-DE" dirty="0"/>
              <a:t>Alpha auf-steigend</a:t>
            </a:r>
          </a:p>
          <a:p>
            <a:pPr lvl="2"/>
            <a:r>
              <a:rPr lang="de-DE" dirty="0"/>
              <a:t>Alpha ab-steigend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977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35648-547D-E846-B342-55C41658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Handling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805FE-F12D-7546-AD14-3ACCC553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 Screen</a:t>
            </a:r>
          </a:p>
          <a:p>
            <a:pPr lvl="1"/>
            <a:r>
              <a:rPr lang="de-DE" dirty="0"/>
              <a:t>Hilfetext (hier nur angedeutet)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App Infos</a:t>
            </a:r>
          </a:p>
          <a:p>
            <a:pPr lvl="2"/>
            <a:r>
              <a:rPr lang="de-DE" dirty="0"/>
              <a:t>Versionsnummer</a:t>
            </a:r>
          </a:p>
          <a:p>
            <a:pPr lvl="2"/>
            <a:r>
              <a:rPr lang="de-DE" dirty="0"/>
              <a:t>Aktueller Status der Lokations-Autorisierung</a:t>
            </a:r>
          </a:p>
          <a:p>
            <a:pPr lvl="2"/>
            <a:r>
              <a:rPr lang="de-DE" dirty="0"/>
              <a:t>Datum letzter Datenabruf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Error List</a:t>
            </a:r>
          </a:p>
          <a:p>
            <a:pPr lvl="2"/>
            <a:r>
              <a:rPr lang="de-DE" dirty="0"/>
              <a:t>Liste der letzten 50 Fehlermeldungen</a:t>
            </a:r>
          </a:p>
        </p:txBody>
      </p:sp>
    </p:spTree>
    <p:extLst>
      <p:ext uri="{BB962C8B-B14F-4D97-AF65-F5344CB8AC3E}">
        <p14:creationId xmlns:p14="http://schemas.microsoft.com/office/powerpoint/2010/main" val="156160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F45F-0295-0D42-9C2C-19B015B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Handling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6CB0-6509-0644-A609-83074637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Detailansicht</a:t>
            </a:r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Präsentationsbild</a:t>
            </a:r>
          </a:p>
          <a:p>
            <a:pPr lvl="1"/>
            <a:r>
              <a:rPr lang="de-DE" dirty="0"/>
              <a:t>Status: Ist gerade geöffnet (Ja / Nein, rot / grün)</a:t>
            </a:r>
          </a:p>
          <a:p>
            <a:pPr lvl="1"/>
            <a:r>
              <a:rPr lang="de-DE" dirty="0"/>
              <a:t>Öffnungszeiten</a:t>
            </a:r>
          </a:p>
          <a:p>
            <a:pPr lvl="1"/>
            <a:r>
              <a:rPr lang="de-DE" dirty="0"/>
              <a:t>Kategorien der Küche mittels Flaggen (! Mehrzahl) </a:t>
            </a:r>
          </a:p>
          <a:p>
            <a:pPr lvl="1"/>
            <a:r>
              <a:rPr lang="de-DE" dirty="0"/>
              <a:t>Detailkarte</a:t>
            </a:r>
          </a:p>
          <a:p>
            <a:pPr lvl="2"/>
            <a:r>
              <a:rPr lang="de-DE" dirty="0"/>
              <a:t>Eventuell Route von Apple, aber erst ganz zum Schluss als Sahnehäubchen, wenn genug Zeit ist</a:t>
            </a:r>
          </a:p>
        </p:txBody>
      </p:sp>
    </p:spTree>
    <p:extLst>
      <p:ext uri="{BB962C8B-B14F-4D97-AF65-F5344CB8AC3E}">
        <p14:creationId xmlns:p14="http://schemas.microsoft.com/office/powerpoint/2010/main" val="163668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D6D7D-3114-2D4B-BF9F-FC783B6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Struktur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5A7DA-38C9-154B-BFBD-89FD8906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066"/>
            <a:ext cx="8543925" cy="5342805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Base App</a:t>
            </a:r>
          </a:p>
          <a:p>
            <a:pPr lvl="2"/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Delegate</a:t>
            </a:r>
            <a:r>
              <a:rPr lang="de-DE" dirty="0"/>
              <a:t>, Scene </a:t>
            </a:r>
            <a:r>
              <a:rPr lang="de-DE" dirty="0" err="1"/>
              <a:t>Delegate</a:t>
            </a:r>
            <a:endParaRPr lang="de-DE" dirty="0"/>
          </a:p>
          <a:p>
            <a:pPr lvl="2"/>
            <a:r>
              <a:rPr lang="de-DE" dirty="0" err="1"/>
              <a:t>Notification</a:t>
            </a:r>
            <a:r>
              <a:rPr lang="de-DE" dirty="0"/>
              <a:t> Name </a:t>
            </a:r>
            <a:r>
              <a:rPr lang="de-DE" dirty="0" err="1"/>
              <a:t>Extention</a:t>
            </a:r>
            <a:endParaRPr lang="de-DE" dirty="0"/>
          </a:p>
          <a:p>
            <a:pPr lvl="2"/>
            <a:r>
              <a:rPr lang="de-DE" dirty="0"/>
              <a:t>Error List</a:t>
            </a:r>
          </a:p>
          <a:p>
            <a:r>
              <a:rPr lang="de-DE" dirty="0"/>
              <a:t>Data </a:t>
            </a:r>
            <a:r>
              <a:rPr lang="de-DE" dirty="0" err="1"/>
              <a:t>Gathering</a:t>
            </a:r>
            <a:endParaRPr lang="de-DE" dirty="0"/>
          </a:p>
          <a:p>
            <a:pPr lvl="1"/>
            <a:r>
              <a:rPr lang="de-DE" dirty="0"/>
              <a:t>Restaurant Data</a:t>
            </a:r>
          </a:p>
          <a:p>
            <a:pPr lvl="2"/>
            <a:r>
              <a:rPr lang="de-DE" dirty="0"/>
              <a:t>REST Restaurant Data</a:t>
            </a:r>
          </a:p>
          <a:p>
            <a:pPr lvl="2"/>
            <a:r>
              <a:rPr lang="de-DE" dirty="0"/>
              <a:t>JSON Restaurant Data</a:t>
            </a:r>
          </a:p>
          <a:p>
            <a:pPr lvl="1"/>
            <a:r>
              <a:rPr lang="de-DE" dirty="0" err="1"/>
              <a:t>Presentation</a:t>
            </a:r>
            <a:r>
              <a:rPr lang="de-DE" dirty="0"/>
              <a:t> Images</a:t>
            </a:r>
          </a:p>
          <a:p>
            <a:pPr lvl="2"/>
            <a:r>
              <a:rPr lang="de-DE" dirty="0" err="1"/>
              <a:t>Presentation</a:t>
            </a:r>
            <a:r>
              <a:rPr lang="de-DE" dirty="0"/>
              <a:t> Image Data</a:t>
            </a:r>
          </a:p>
          <a:p>
            <a:pPr lvl="1"/>
            <a:r>
              <a:rPr lang="de-DE" dirty="0"/>
              <a:t>Location Service</a:t>
            </a:r>
          </a:p>
          <a:p>
            <a:pPr lvl="2"/>
            <a:r>
              <a:rPr lang="de-DE" dirty="0" err="1"/>
              <a:t>LocationService</a:t>
            </a:r>
            <a:endParaRPr lang="de-DE" dirty="0"/>
          </a:p>
          <a:p>
            <a:r>
              <a:rPr lang="de-DE" dirty="0"/>
              <a:t>Data Store</a:t>
            </a:r>
          </a:p>
          <a:p>
            <a:pPr lvl="1"/>
            <a:r>
              <a:rPr lang="de-DE" dirty="0"/>
              <a:t>Global Data</a:t>
            </a:r>
          </a:p>
          <a:p>
            <a:pPr lvl="2"/>
            <a:r>
              <a:rPr lang="de-DE" dirty="0"/>
              <a:t>Restaurant Data inkl. </a:t>
            </a:r>
            <a:r>
              <a:rPr lang="de-DE" dirty="0" err="1"/>
              <a:t>Presentation</a:t>
            </a:r>
            <a:r>
              <a:rPr lang="de-DE" dirty="0"/>
              <a:t> Images</a:t>
            </a:r>
          </a:p>
          <a:p>
            <a:pPr lvl="2"/>
            <a:r>
              <a:rPr lang="de-DE" dirty="0"/>
              <a:t>User Data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66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D6D7D-3114-2D4B-BF9F-FC783B6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Struktur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5A7DA-38C9-154B-BFBD-89FD8906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066"/>
            <a:ext cx="8543925" cy="534280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UI 1</a:t>
            </a:r>
          </a:p>
          <a:p>
            <a:pPr lvl="2"/>
            <a:r>
              <a:rPr lang="de-DE" dirty="0" err="1"/>
              <a:t>Main.storyboard</a:t>
            </a:r>
            <a:r>
              <a:rPr lang="de-DE" dirty="0"/>
              <a:t>, </a:t>
            </a:r>
            <a:r>
              <a:rPr lang="de-DE" dirty="0" err="1"/>
              <a:t>launchScreen.storyboard</a:t>
            </a:r>
            <a:endParaRPr lang="de-DE" dirty="0"/>
          </a:p>
          <a:p>
            <a:pPr lvl="1"/>
            <a:r>
              <a:rPr lang="de-DE" dirty="0"/>
              <a:t>Main</a:t>
            </a:r>
          </a:p>
          <a:p>
            <a:pPr lvl="2"/>
            <a:r>
              <a:rPr lang="de-DE" dirty="0" err="1"/>
              <a:t>MainViewController</a:t>
            </a:r>
            <a:endParaRPr lang="de-DE" dirty="0"/>
          </a:p>
          <a:p>
            <a:pPr lvl="2"/>
            <a:r>
              <a:rPr lang="de-DE" dirty="0" err="1"/>
              <a:t>WaitForDataViewController</a:t>
            </a:r>
            <a:endParaRPr lang="de-DE" dirty="0"/>
          </a:p>
          <a:p>
            <a:pPr lvl="1"/>
            <a:r>
              <a:rPr lang="de-DE" dirty="0" err="1"/>
              <a:t>HelpView</a:t>
            </a:r>
            <a:endParaRPr lang="de-DE" dirty="0"/>
          </a:p>
          <a:p>
            <a:pPr lvl="2"/>
            <a:r>
              <a:rPr lang="de-DE" dirty="0" err="1"/>
              <a:t>HelpViewControiller</a:t>
            </a:r>
            <a:endParaRPr lang="de-DE" dirty="0"/>
          </a:p>
          <a:p>
            <a:pPr lvl="2"/>
            <a:r>
              <a:rPr lang="de-DE" dirty="0" err="1"/>
              <a:t>HelpTabViewController</a:t>
            </a:r>
            <a:endParaRPr lang="de-DE" dirty="0"/>
          </a:p>
          <a:p>
            <a:pPr lvl="2"/>
            <a:r>
              <a:rPr lang="de-DE" dirty="0" err="1"/>
              <a:t>HelpTabViewCells</a:t>
            </a:r>
            <a:endParaRPr lang="de-DE" dirty="0"/>
          </a:p>
          <a:p>
            <a:pPr lvl="1"/>
            <a:r>
              <a:rPr lang="de-DE" dirty="0" err="1"/>
              <a:t>MapView</a:t>
            </a:r>
            <a:r>
              <a:rPr lang="de-DE" dirty="0"/>
              <a:t> (als Hauptkarte)</a:t>
            </a:r>
          </a:p>
          <a:p>
            <a:pPr lvl="2"/>
            <a:r>
              <a:rPr lang="de-DE" dirty="0" err="1"/>
              <a:t>MainMapViewController</a:t>
            </a:r>
            <a:endParaRPr lang="de-DE" dirty="0"/>
          </a:p>
          <a:p>
            <a:pPr lvl="2"/>
            <a:r>
              <a:rPr lang="de-DE" dirty="0" err="1"/>
              <a:t>RestaurantAnnotations</a:t>
            </a:r>
            <a:r>
              <a:rPr lang="de-DE" dirty="0"/>
              <a:t>, eventuell </a:t>
            </a:r>
            <a:r>
              <a:rPr lang="de-DE" dirty="0" err="1"/>
              <a:t>Renderer</a:t>
            </a:r>
            <a:endParaRPr lang="de-DE" dirty="0"/>
          </a:p>
          <a:p>
            <a:pPr lvl="1"/>
            <a:r>
              <a:rPr lang="de-DE" dirty="0" err="1"/>
              <a:t>MapContentSelection</a:t>
            </a:r>
            <a:endParaRPr lang="de-DE" dirty="0"/>
          </a:p>
          <a:p>
            <a:pPr lvl="2"/>
            <a:r>
              <a:rPr lang="de-DE" dirty="0" err="1"/>
              <a:t>MapContentViewController</a:t>
            </a:r>
            <a:endParaRPr lang="de-DE" dirty="0"/>
          </a:p>
          <a:p>
            <a:pPr lvl="2"/>
            <a:r>
              <a:rPr lang="de-DE" dirty="0" err="1"/>
              <a:t>MapContentTabViewController</a:t>
            </a:r>
            <a:endParaRPr lang="de-DE" dirty="0"/>
          </a:p>
          <a:p>
            <a:pPr lvl="2"/>
            <a:r>
              <a:rPr lang="de-DE" dirty="0" err="1"/>
              <a:t>MapContentTabViewCells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45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D6D7D-3114-2D4B-BF9F-FC783B6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Struktur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5A7DA-38C9-154B-BFBD-89FD8906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066"/>
            <a:ext cx="8543925" cy="5342805"/>
          </a:xfrm>
        </p:spPr>
        <p:txBody>
          <a:bodyPr>
            <a:normAutofit/>
          </a:bodyPr>
          <a:lstStyle/>
          <a:p>
            <a:r>
              <a:rPr lang="de-DE" dirty="0"/>
              <a:t>UI 2</a:t>
            </a:r>
          </a:p>
          <a:p>
            <a:pPr lvl="1"/>
            <a:r>
              <a:rPr lang="de-DE" dirty="0"/>
              <a:t>Restaurant List</a:t>
            </a:r>
          </a:p>
          <a:p>
            <a:pPr lvl="2"/>
            <a:r>
              <a:rPr lang="de-DE" dirty="0" err="1"/>
              <a:t>RestaurantListViewController</a:t>
            </a:r>
            <a:endParaRPr lang="de-DE" dirty="0"/>
          </a:p>
          <a:p>
            <a:pPr lvl="2"/>
            <a:r>
              <a:rPr lang="de-DE" dirty="0" err="1"/>
              <a:t>RestaurantListSearchBar</a:t>
            </a:r>
            <a:endParaRPr lang="de-DE" dirty="0"/>
          </a:p>
          <a:p>
            <a:pPr lvl="2"/>
            <a:r>
              <a:rPr lang="de-DE" dirty="0" err="1"/>
              <a:t>RestaurantListTabViewController</a:t>
            </a:r>
            <a:endParaRPr lang="de-DE" dirty="0"/>
          </a:p>
          <a:p>
            <a:pPr lvl="2"/>
            <a:r>
              <a:rPr lang="de-DE" dirty="0" err="1"/>
              <a:t>RestaurantListTabViewCells</a:t>
            </a:r>
            <a:endParaRPr lang="de-DE" dirty="0"/>
          </a:p>
          <a:p>
            <a:pPr lvl="1"/>
            <a:r>
              <a:rPr lang="de-DE" dirty="0"/>
              <a:t>Restaurant Detail</a:t>
            </a:r>
          </a:p>
          <a:p>
            <a:pPr lvl="2"/>
            <a:r>
              <a:rPr lang="de-DE" dirty="0" err="1"/>
              <a:t>RestaurantDetailViewController</a:t>
            </a:r>
            <a:endParaRPr lang="de-DE" dirty="0"/>
          </a:p>
          <a:p>
            <a:pPr lvl="2"/>
            <a:r>
              <a:rPr lang="de-DE" dirty="0" err="1"/>
              <a:t>RestaurantDetailTabViewController</a:t>
            </a:r>
            <a:endParaRPr lang="de-DE" dirty="0"/>
          </a:p>
          <a:p>
            <a:pPr lvl="2"/>
            <a:r>
              <a:rPr lang="de-DE" dirty="0" err="1"/>
              <a:t>RestaurantDetailTabViewCells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27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437</Words>
  <Application>Microsoft Macintosh PowerPoint</Application>
  <PresentationFormat>A4-Papier (210 x 297 mm)</PresentationFormat>
  <Paragraphs>140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TaRest</vt:lpstr>
      <vt:lpstr>Technologie Stack</vt:lpstr>
      <vt:lpstr>Handling 1</vt:lpstr>
      <vt:lpstr>Handling 2</vt:lpstr>
      <vt:lpstr>Handling 3</vt:lpstr>
      <vt:lpstr>Handling 4</vt:lpstr>
      <vt:lpstr>App Struktur 1</vt:lpstr>
      <vt:lpstr>App Struktur 2</vt:lpstr>
      <vt:lpstr>App Struktur 3</vt:lpstr>
      <vt:lpstr>Named Notifications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TaRest</dc:title>
  <dc:creator>hartwig.hopfenzitz@web.de</dc:creator>
  <cp:lastModifiedBy>hartwig.hopfenzitz@web.de</cp:lastModifiedBy>
  <cp:revision>18</cp:revision>
  <cp:lastPrinted>2021-05-11T15:23:34Z</cp:lastPrinted>
  <dcterms:created xsi:type="dcterms:W3CDTF">2021-05-11T13:48:19Z</dcterms:created>
  <dcterms:modified xsi:type="dcterms:W3CDTF">2021-05-11T20:46:58Z</dcterms:modified>
</cp:coreProperties>
</file>