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57" r:id="rId2"/>
  </p:sldMasterIdLst>
  <p:notesMasterIdLst>
    <p:notesMasterId r:id="rId9"/>
  </p:notesMasterIdLst>
  <p:sldIdLst>
    <p:sldId id="302" r:id="rId3"/>
    <p:sldId id="311" r:id="rId4"/>
    <p:sldId id="305" r:id="rId5"/>
    <p:sldId id="363" r:id="rId6"/>
    <p:sldId id="360" r:id="rId7"/>
    <p:sldId id="364" r:id="rId8"/>
  </p:sldIdLst>
  <p:sldSz cx="9144000" cy="6858000" type="screen4x3"/>
  <p:notesSz cx="6858000" cy="9144000"/>
  <p:embeddedFontLst>
    <p:embeddedFont>
      <p:font typeface="맑은 고딕" pitchFamily="50" charset="-127"/>
      <p:regular r:id="rId10"/>
      <p:bold r:id="rId1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D1152"/>
    <a:srgbClr val="4B2F70"/>
    <a:srgbClr val="A47160"/>
    <a:srgbClr val="D4A190"/>
    <a:srgbClr val="FF3478"/>
    <a:srgbClr val="FFC8C8"/>
    <a:srgbClr val="735798"/>
    <a:srgbClr val="FF3300"/>
    <a:srgbClr val="FFB3B3"/>
    <a:srgbClr val="7971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34961" autoAdjust="0"/>
  </p:normalViewPr>
  <p:slideViewPr>
    <p:cSldViewPr>
      <p:cViewPr>
        <p:scale>
          <a:sx n="110" d="100"/>
          <a:sy n="11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2022-04-27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08806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6223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9668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3808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0854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3930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365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8593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891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9668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758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3301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880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2022-04-27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2022-04-27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2022-04-27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2022-04-27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2022-04-27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112568"/>
            <a:ext cx="9144000" cy="1772816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9273" y="116632"/>
            <a:ext cx="26725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b="1" u="sng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</a:t>
            </a:r>
            <a:r>
              <a:rPr kumimoji="0" lang="ko-KR" altLang="en-US" sz="2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</a:t>
            </a:r>
            <a:r>
              <a:rPr kumimoji="0" lang="ko-KR" altLang="en-US" sz="2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222746"/>
            <a:ext cx="1619672" cy="18191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43608" y="1981289"/>
            <a:ext cx="7056784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ko-KR" altLang="en-US" sz="6000" b="1" dirty="0" err="1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프로젝트명</a:t>
            </a:r>
            <a:r>
              <a:rPr lang="en-US" altLang="ko-KR" sz="60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 </a:t>
            </a:r>
            <a:r>
              <a:rPr lang="ko-KR" altLang="en-US" sz="60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작성</a:t>
            </a:r>
            <a:r>
              <a:rPr lang="en-US" altLang="ko-KR" sz="60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!</a:t>
            </a:r>
            <a:endParaRPr lang="en-US" altLang="ko-KR" sz="6000" b="1" cap="none" spc="0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27584" y="3320405"/>
            <a:ext cx="748883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훈 </a:t>
            </a:r>
            <a:r>
              <a:rPr kumimoji="0" lang="ko-KR" altLang="en-US" sz="1300" b="1" dirty="0" err="1" smtClean="0"/>
              <a:t>련</a:t>
            </a:r>
            <a:r>
              <a:rPr kumimoji="0" lang="ko-KR" altLang="en-US" sz="1300" b="1" dirty="0" smtClean="0"/>
              <a:t> 과 정 명 </a:t>
            </a:r>
            <a:r>
              <a:rPr kumimoji="0" lang="en-US" altLang="ko-KR" sz="1300" b="1" dirty="0" smtClean="0"/>
              <a:t>:  [K-</a:t>
            </a:r>
            <a:r>
              <a:rPr kumimoji="0" lang="ko-KR" altLang="en-US" sz="1300" b="1" dirty="0" smtClean="0"/>
              <a:t>디지털 트레이닝</a:t>
            </a:r>
            <a:r>
              <a:rPr kumimoji="0" lang="en-US" altLang="ko-KR" sz="1300" b="1" dirty="0" smtClean="0"/>
              <a:t>] </a:t>
            </a:r>
            <a:r>
              <a:rPr kumimoji="0" lang="ko-KR" altLang="en-US" sz="1300" b="1" dirty="0" smtClean="0"/>
              <a:t>웹 서비스 기반 </a:t>
            </a:r>
            <a:r>
              <a:rPr kumimoji="0" lang="ko-KR" altLang="en-US" sz="1300" b="1" dirty="0" err="1" smtClean="0"/>
              <a:t>빅데이터</a:t>
            </a:r>
            <a:r>
              <a:rPr kumimoji="0" lang="ko-KR" altLang="en-US" sz="1300" b="1" dirty="0" smtClean="0"/>
              <a:t> 분석 및 개발자 양성과정</a:t>
            </a:r>
            <a:endParaRPr kumimoji="0" lang="en-US" altLang="ko-KR" sz="1300" b="1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훈  </a:t>
            </a:r>
            <a:r>
              <a:rPr kumimoji="0" lang="ko-KR" altLang="en-US" sz="1300" b="1" dirty="0" err="1" smtClean="0"/>
              <a:t>련</a:t>
            </a:r>
            <a:r>
              <a:rPr kumimoji="0" lang="ko-KR" altLang="en-US" sz="1300" b="1" dirty="0" smtClean="0"/>
              <a:t>   기  간 </a:t>
            </a:r>
            <a:r>
              <a:rPr kumimoji="0" lang="en-US" altLang="ko-KR" sz="1300" b="1" dirty="0" smtClean="0"/>
              <a:t>:  </a:t>
            </a:r>
            <a:r>
              <a:rPr kumimoji="0" lang="en-US" altLang="ko-KR" sz="1300" b="1" dirty="0" smtClean="0"/>
              <a:t>2022-02-17 ~ 2022-08-17  </a:t>
            </a:r>
            <a:r>
              <a:rPr kumimoji="0" lang="en-US" altLang="ko-KR" sz="1300" b="1" dirty="0" smtClean="0"/>
              <a:t>(960</a:t>
            </a:r>
            <a:r>
              <a:rPr kumimoji="0" lang="ko-KR" altLang="en-US" sz="1300" b="1" dirty="0" smtClean="0"/>
              <a:t>시간 </a:t>
            </a:r>
            <a:r>
              <a:rPr kumimoji="0" lang="en-US" altLang="ko-KR" sz="1300" b="1" dirty="0" smtClean="0"/>
              <a:t>/ 120</a:t>
            </a:r>
            <a:r>
              <a:rPr kumimoji="0" lang="ko-KR" altLang="en-US" sz="1300" b="1" dirty="0" smtClean="0"/>
              <a:t>일</a:t>
            </a:r>
            <a:r>
              <a:rPr kumimoji="0" lang="en-US" altLang="ko-KR" sz="1300" b="1" dirty="0" smtClean="0"/>
              <a:t>)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팀 명 </a:t>
            </a:r>
            <a:r>
              <a:rPr kumimoji="0" lang="en-US" altLang="ko-KR" sz="1300" b="1" dirty="0" smtClean="0"/>
              <a:t>: 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팀 장 </a:t>
            </a:r>
            <a:r>
              <a:rPr kumimoji="0" lang="en-US" altLang="ko-KR" sz="1300" b="1" dirty="0" smtClean="0"/>
              <a:t>:                |   </a:t>
            </a:r>
            <a:r>
              <a:rPr kumimoji="0" lang="ko-KR" altLang="en-US" sz="1300" b="1" dirty="0" smtClean="0"/>
              <a:t>팀 원 </a:t>
            </a:r>
            <a:r>
              <a:rPr kumimoji="0" lang="en-US" altLang="ko-KR" sz="1300" b="1" dirty="0" smtClean="0"/>
              <a:t>:  </a:t>
            </a:r>
            <a:endParaRPr kumimoji="0" lang="ko-KR" altLang="en-US" sz="13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en-US" altLang="ko-KR" sz="3200" b="1" dirty="0" smtClean="0">
                <a:solidFill>
                  <a:srgbClr val="2D1152"/>
                </a:solidFill>
              </a:rPr>
              <a:t>INDEX</a:t>
            </a:r>
            <a:endParaRPr lang="ko-KR" altLang="en-US" sz="3200" b="1" dirty="0" smtClean="0">
              <a:solidFill>
                <a:srgbClr val="2D115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628800"/>
            <a:ext cx="7920880" cy="4752528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1539" y="1988840"/>
            <a:ext cx="6400781" cy="4176464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주제 및 목적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기획의도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팀원 별 업무 분담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프로젝트 일정 계획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이용 대상자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(Target)</a:t>
            </a: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 및 기대효과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836712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주제 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: 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프로젝트 주제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412776"/>
            <a:ext cx="7632848" cy="12961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4149080"/>
            <a:ext cx="7632848" cy="223224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3068960"/>
            <a:ext cx="7632848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목적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(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비즈니스 관점에서의 기획의도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)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 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700" b="1" dirty="0" smtClean="0">
                <a:solidFill>
                  <a:srgbClr val="2D1152"/>
                </a:solidFill>
                <a:latin typeface="+mn-ea"/>
                <a:ea typeface="+mn-ea"/>
              </a:rPr>
              <a:t>                                             </a:t>
            </a:r>
            <a:r>
              <a:rPr lang="ko-KR" altLang="en-US" sz="1700" b="1" u="sng" dirty="0" smtClean="0">
                <a:solidFill>
                  <a:srgbClr val="2D1152"/>
                </a:solidFill>
                <a:latin typeface="+mn-ea"/>
                <a:ea typeface="+mn-ea"/>
              </a:rPr>
              <a:t>무엇을 목적으로 프로젝트를 진행하는가</a:t>
            </a:r>
            <a:r>
              <a:rPr lang="en-US" altLang="ko-KR" sz="1700" b="1" u="sng" dirty="0" smtClean="0">
                <a:solidFill>
                  <a:srgbClr val="2D1152"/>
                </a:solidFill>
                <a:latin typeface="+mn-ea"/>
                <a:ea typeface="+mn-ea"/>
              </a:rPr>
              <a:t>?</a:t>
            </a:r>
            <a:endParaRPr lang="ko-KR" altLang="en-US" sz="17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팀원 별 역할 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팀장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홍 길 동</a:t>
              </a:r>
              <a:endParaRPr lang="ko-KR" altLang="en-US" sz="14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60" name="그룹 8"/>
          <p:cNvGrpSpPr>
            <a:grpSpLocks/>
          </p:cNvGrpSpPr>
          <p:nvPr/>
        </p:nvGrpSpPr>
        <p:grpSpPr bwMode="auto">
          <a:xfrm>
            <a:off x="4858841" y="1088008"/>
            <a:ext cx="3421062" cy="2413000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 smtClean="0"/>
                <a:t>1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 smtClean="0"/>
                <a:t>홍 길 순</a:t>
              </a:r>
              <a:endParaRPr lang="ko-KR" altLang="en-US" sz="14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1600" y="1592287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grpSp>
        <p:nvGrpSpPr>
          <p:cNvPr id="15" name="그룹 4"/>
          <p:cNvGrpSpPr>
            <a:grpSpLocks/>
          </p:cNvGrpSpPr>
          <p:nvPr/>
        </p:nvGrpSpPr>
        <p:grpSpPr bwMode="auto">
          <a:xfrm>
            <a:off x="899592" y="4005064"/>
            <a:ext cx="3419475" cy="2413000"/>
            <a:chOff x="683568" y="908720"/>
            <a:chExt cx="3420000" cy="2412048"/>
          </a:xfrm>
        </p:grpSpPr>
        <p:sp>
          <p:nvSpPr>
            <p:cNvPr id="16" name="직사각형 1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/>
                <a:t>2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홍 길 </a:t>
              </a:r>
              <a:r>
                <a:rPr lang="ko-KR" altLang="en-US" sz="1400" b="1" dirty="0"/>
                <a:t>자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600" y="4509120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32040" y="1598747"/>
            <a:ext cx="327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grpSp>
        <p:nvGrpSpPr>
          <p:cNvPr id="25" name="그룹 4"/>
          <p:cNvGrpSpPr>
            <a:grpSpLocks/>
          </p:cNvGrpSpPr>
          <p:nvPr/>
        </p:nvGrpSpPr>
        <p:grpSpPr bwMode="auto">
          <a:xfrm>
            <a:off x="4860032" y="4005064"/>
            <a:ext cx="3419475" cy="2413000"/>
            <a:chOff x="683568" y="908720"/>
            <a:chExt cx="3420000" cy="2412048"/>
          </a:xfrm>
        </p:grpSpPr>
        <p:sp>
          <p:nvSpPr>
            <p:cNvPr id="26" name="직사각형 2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 smtClean="0"/>
                <a:t>3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홍 길 만</a:t>
              </a:r>
              <a:endParaRPr lang="ko-KR" altLang="en-US" sz="1400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32040" y="4509120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21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05284460"/>
              </p:ext>
            </p:extLst>
          </p:nvPr>
        </p:nvGraphicFramePr>
        <p:xfrm>
          <a:off x="611558" y="980728"/>
          <a:ext cx="7956000" cy="517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7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75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75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7520"/>
                <a:gridCol w="11275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727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활동 내용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 정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spc="-150" baseline="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  주</a:t>
                      </a:r>
                      <a:endParaRPr lang="ko-KR" altLang="en-US" sz="1000" b="1" spc="-15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  <a:endParaRPr kumimoji="0" lang="ko-KR" altLang="en-US" sz="10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  <a:endParaRPr kumimoji="0" lang="ko-KR" altLang="en-US" sz="10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4  </a:t>
                      </a:r>
                      <a:r>
                        <a:rPr kumimoji="0" lang="ko-KR" altLang="en-US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  <a:endParaRPr kumimoji="0" lang="ko-KR" altLang="en-US" sz="10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552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404664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일정 계획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4" y="2228481"/>
            <a:ext cx="181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Dataset </a:t>
            </a:r>
            <a:r>
              <a:rPr lang="ko-KR" altLang="en-US" sz="1200" dirty="0" smtClean="0">
                <a:latin typeface="+mn-ea"/>
                <a:ea typeface="+mn-ea"/>
              </a:rPr>
              <a:t>수집 계획 수립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3020569"/>
            <a:ext cx="1751857" cy="20499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solidFill>
                  <a:schemeClr val="tx1"/>
                </a:solidFill>
              </a:rPr>
              <a:t> Data </a:t>
            </a:r>
            <a:r>
              <a:rPr kumimoji="0" lang="ko-KR" altLang="en-US" sz="1200" b="1" dirty="0" smtClean="0">
                <a:solidFill>
                  <a:schemeClr val="tx1"/>
                </a:solidFill>
              </a:rPr>
              <a:t>전처리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919" y="366864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주요 변수 기술 통계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3919" y="438872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변수 선택과 모델링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3919" y="331963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데이터 전처리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3919" y="402868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파생 변수 생성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1911" y="488174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solidFill>
                  <a:schemeClr val="tx1"/>
                </a:solidFill>
              </a:rPr>
              <a:t> 모델링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55576" y="164138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solidFill>
                  <a:schemeClr val="tx1"/>
                </a:solidFill>
              </a:rPr>
              <a:t> 기획 및 설계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574" y="1929416"/>
            <a:ext cx="2030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주제 선정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요구 사항 분석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67944" y="6465920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9872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계획기간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04248" y="6465920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6176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완료기간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32440" y="6465920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84368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중요기간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576" y="257748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업무 분할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24" name="TextBox 12"/>
          <p:cNvSpPr txBox="1"/>
          <p:nvPr/>
        </p:nvSpPr>
        <p:spPr>
          <a:xfrm>
            <a:off x="827584" y="516977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200" dirty="0" smtClean="0">
                <a:latin typeface="+mn-ea"/>
                <a:ea typeface="+mn-ea"/>
              </a:rPr>
              <a:t>모델 생성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평가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5" name="TextBox 16"/>
          <p:cNvSpPr txBox="1"/>
          <p:nvPr/>
        </p:nvSpPr>
        <p:spPr>
          <a:xfrm>
            <a:off x="827584" y="573325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200" dirty="0" smtClean="0">
                <a:latin typeface="+mn-ea"/>
                <a:ea typeface="+mn-ea"/>
              </a:rPr>
              <a:t>결과물 구현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작성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2" name="TextBox 55"/>
          <p:cNvSpPr txBox="1"/>
          <p:nvPr/>
        </p:nvSpPr>
        <p:spPr>
          <a:xfrm>
            <a:off x="827584" y="544522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200" dirty="0" err="1" smtClean="0">
                <a:latin typeface="+mn-ea"/>
                <a:ea typeface="+mn-ea"/>
              </a:rPr>
              <a:t>인사이트</a:t>
            </a:r>
            <a:r>
              <a:rPr lang="ko-KR" altLang="en-US" sz="1200" dirty="0" smtClean="0">
                <a:latin typeface="+mn-ea"/>
                <a:ea typeface="+mn-ea"/>
              </a:rPr>
              <a:t> 도출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29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1012666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맑은 고딕"/>
                <a:ea typeface="맑은 고딕"/>
              </a:rPr>
              <a:t>이용 대상자 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맑은 고딕"/>
                <a:ea typeface="맑은 고딕"/>
              </a:rPr>
              <a:t>(Target)</a:t>
            </a:r>
            <a:endParaRPr lang="ko-KR" altLang="en-US" sz="2000" b="1" u="sng" dirty="0">
              <a:solidFill>
                <a:srgbClr val="2D1152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588730"/>
            <a:ext cx="7632848" cy="151216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76" y="3717032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맑은 고딕"/>
                <a:ea typeface="맑은 고딕"/>
              </a:rPr>
              <a:t>기대 효과</a:t>
            </a:r>
            <a:endParaRPr lang="ko-KR" altLang="en-US" sz="2000" b="1" u="sng" dirty="0">
              <a:solidFill>
                <a:srgbClr val="2D1152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55576" y="4293096"/>
            <a:ext cx="7632848" cy="194421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2325</TotalTime>
  <Words>235</Words>
  <Application>Microsoft Office PowerPoint</Application>
  <PresentationFormat>화면 슬라이드 쇼(4:3)</PresentationFormat>
  <Paragraphs>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Arial</vt:lpstr>
      <vt:lpstr>맑은 고딕</vt:lpstr>
      <vt:lpstr>Wingdings</vt:lpstr>
      <vt:lpstr>Office 테마</vt:lpstr>
      <vt:lpstr>1_Office 테마</vt:lpstr>
      <vt:lpstr>슬라이드 1</vt:lpstr>
      <vt:lpstr>INDEX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acorn</cp:lastModifiedBy>
  <cp:revision>294</cp:revision>
  <dcterms:created xsi:type="dcterms:W3CDTF">2016-06-03T02:04:30Z</dcterms:created>
  <dcterms:modified xsi:type="dcterms:W3CDTF">2022-04-27T01:12:20Z</dcterms:modified>
</cp:coreProperties>
</file>