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1E40-F732-1D47-B173-39965FB53B22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652-9BFC-F34B-8654-DD3F224D1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1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1E40-F732-1D47-B173-39965FB53B22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652-9BFC-F34B-8654-DD3F224D1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3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1E40-F732-1D47-B173-39965FB53B22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652-9BFC-F34B-8654-DD3F224D1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8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1E40-F732-1D47-B173-39965FB53B22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652-9BFC-F34B-8654-DD3F224D1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1E40-F732-1D47-B173-39965FB53B22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652-9BFC-F34B-8654-DD3F224D1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6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1E40-F732-1D47-B173-39965FB53B22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652-9BFC-F34B-8654-DD3F224D1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5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1E40-F732-1D47-B173-39965FB53B22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652-9BFC-F34B-8654-DD3F224D1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9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1E40-F732-1D47-B173-39965FB53B22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652-9BFC-F34B-8654-DD3F224D1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1E40-F732-1D47-B173-39965FB53B22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652-9BFC-F34B-8654-DD3F224D1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9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1E40-F732-1D47-B173-39965FB53B22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652-9BFC-F34B-8654-DD3F224D1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1E40-F732-1D47-B173-39965FB53B22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652-9BFC-F34B-8654-DD3F224D1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D1E40-F732-1D47-B173-39965FB53B22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EF652-9BFC-F34B-8654-DD3F224D1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4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7072" y="1113274"/>
            <a:ext cx="4123226" cy="533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77071" y="4464375"/>
            <a:ext cx="4123226" cy="533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77072" y="1626314"/>
            <a:ext cx="4123226" cy="28380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85936" y="590054"/>
            <a:ext cx="79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4985497" y="846717"/>
            <a:ext cx="1614800" cy="494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 flipV="1">
            <a:off x="2477072" y="846716"/>
            <a:ext cx="1708864" cy="494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878119" y="1113274"/>
            <a:ext cx="0" cy="25143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52697" y="1103094"/>
            <a:ext cx="79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</a:t>
            </a:r>
            <a:endParaRPr lang="en-US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878119" y="1364704"/>
            <a:ext cx="0" cy="27590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78338" y="2662005"/>
            <a:ext cx="79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878119" y="3308461"/>
            <a:ext cx="6924" cy="115591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0"/>
          </p:cNvCxnSpPr>
          <p:nvPr/>
        </p:nvCxnSpPr>
        <p:spPr>
          <a:xfrm flipV="1">
            <a:off x="6878119" y="1709111"/>
            <a:ext cx="0" cy="95289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88501" y="2414706"/>
            <a:ext cx="2774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Foam Core</a:t>
            </a:r>
            <a:endParaRPr lang="en-US" sz="4000" dirty="0"/>
          </a:p>
        </p:txBody>
      </p:sp>
      <p:sp>
        <p:nvSpPr>
          <p:cNvPr id="40" name="TextBox 39"/>
          <p:cNvSpPr txBox="1"/>
          <p:nvPr/>
        </p:nvSpPr>
        <p:spPr>
          <a:xfrm>
            <a:off x="-141099" y="2272713"/>
            <a:ext cx="27749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Carbon Fiber Caps</a:t>
            </a:r>
            <a:endParaRPr lang="en-US" sz="4000" dirty="0"/>
          </a:p>
        </p:txBody>
      </p:sp>
      <p:cxnSp>
        <p:nvCxnSpPr>
          <p:cNvPr id="41" name="Straight Arrow Connector 40"/>
          <p:cNvCxnSpPr>
            <a:stCxn id="40" idx="2"/>
            <a:endCxn id="6" idx="1"/>
          </p:cNvCxnSpPr>
          <p:nvPr/>
        </p:nvCxnSpPr>
        <p:spPr>
          <a:xfrm>
            <a:off x="1246375" y="3596152"/>
            <a:ext cx="1230696" cy="113478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1"/>
          </p:cNvCxnSpPr>
          <p:nvPr/>
        </p:nvCxnSpPr>
        <p:spPr>
          <a:xfrm flipV="1">
            <a:off x="1128792" y="1379833"/>
            <a:ext cx="1348280" cy="89288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17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Massachuesttes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Burton</dc:creator>
  <cp:lastModifiedBy>Michael Burton</cp:lastModifiedBy>
  <cp:revision>1</cp:revision>
  <dcterms:created xsi:type="dcterms:W3CDTF">2016-10-21T17:52:25Z</dcterms:created>
  <dcterms:modified xsi:type="dcterms:W3CDTF">2016-10-21T18:01:00Z</dcterms:modified>
</cp:coreProperties>
</file>