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8F4094F-4BDA-BB40-97AA-97AE927795B4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0544" y="1727884"/>
            <a:ext cx="8062912" cy="2059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Lab 2: Build Your Own Blocks (BYOB), Variables &amp; Loops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91571" y="4002880"/>
            <a:ext cx="8062912" cy="1752600"/>
          </a:xfrm>
        </p:spPr>
        <p:txBody>
          <a:bodyPr/>
          <a:lstStyle/>
          <a:p>
            <a:pPr algn="ctr"/>
            <a:r>
              <a:rPr lang="en-US" b="1" dirty="0" smtClean="0"/>
              <a:t>Jan. 13 – Jan. 15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predicate is a block that </a:t>
            </a:r>
            <a:r>
              <a:rPr lang="en-US" u="sng" dirty="0" smtClean="0"/>
              <a:t>reports </a:t>
            </a:r>
            <a:r>
              <a:rPr lang="en-US" dirty="0" smtClean="0"/>
              <a:t>either </a:t>
            </a:r>
            <a:r>
              <a:rPr lang="en-US" dirty="0" smtClean="0">
                <a:solidFill>
                  <a:srgbClr val="FF0000"/>
                </a:solidFill>
              </a:rPr>
              <a:t>true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difference in shape of a predicate block, it is neither smooth or puzzle piece shaped, but has pointed sides.</a:t>
            </a:r>
          </a:p>
          <a:p>
            <a:r>
              <a:rPr lang="en-US" dirty="0" smtClean="0"/>
              <a:t>Lets create our own predicate block, “Greater than or equal to”</a:t>
            </a:r>
          </a:p>
        </p:txBody>
      </p:sp>
      <p:pic>
        <p:nvPicPr>
          <p:cNvPr id="4" name="Picture 3" descr="predic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05" y="570326"/>
            <a:ext cx="2936250" cy="109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572000"/>
          </a:xfrm>
        </p:spPr>
        <p:txBody>
          <a:bodyPr/>
          <a:lstStyle/>
          <a:p>
            <a:r>
              <a:rPr lang="en-US" u="sng" dirty="0" smtClean="0"/>
              <a:t>Normal/Global Variables</a:t>
            </a:r>
            <a:r>
              <a:rPr lang="en-US" dirty="0" smtClean="0"/>
              <a:t>: Can be used </a:t>
            </a:r>
            <a:r>
              <a:rPr lang="en-US" dirty="0" smtClean="0">
                <a:solidFill>
                  <a:schemeClr val="accent2"/>
                </a:solidFill>
              </a:rPr>
              <a:t>anywhere </a:t>
            </a:r>
            <a:r>
              <a:rPr lang="en-US" dirty="0" smtClean="0"/>
              <a:t>and by any in </a:t>
            </a:r>
            <a:r>
              <a:rPr lang="en-US" dirty="0" smtClean="0">
                <a:solidFill>
                  <a:schemeClr val="accent1"/>
                </a:solidFill>
              </a:rPr>
              <a:t>block, script,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sprite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Ex. “score” variable</a:t>
            </a:r>
          </a:p>
          <a:p>
            <a:r>
              <a:rPr lang="en-US" u="sng" dirty="0" smtClean="0"/>
              <a:t>Sprite Specific Variables:</a:t>
            </a:r>
            <a:r>
              <a:rPr lang="en-US" dirty="0" smtClean="0"/>
              <a:t> Normal variables that are applied to sprites individually, </a:t>
            </a:r>
            <a:r>
              <a:rPr lang="en-US" dirty="0" smtClean="0">
                <a:solidFill>
                  <a:schemeClr val="accent2"/>
                </a:solidFill>
              </a:rPr>
              <a:t>not </a:t>
            </a:r>
            <a:r>
              <a:rPr lang="en-US" dirty="0" smtClean="0"/>
              <a:t>good for block use</a:t>
            </a:r>
            <a:endParaRPr lang="en-US" u="sng" dirty="0" smtClean="0"/>
          </a:p>
          <a:p>
            <a:r>
              <a:rPr lang="en-US" u="sng" dirty="0" smtClean="0"/>
              <a:t>Script Variables</a:t>
            </a:r>
            <a:r>
              <a:rPr lang="en-US" dirty="0" smtClean="0"/>
              <a:t>: For use inside a script</a:t>
            </a:r>
            <a:endParaRPr lang="en-US" u="sng" dirty="0"/>
          </a:p>
        </p:txBody>
      </p:sp>
      <p:pic>
        <p:nvPicPr>
          <p:cNvPr id="4" name="Picture 3" descr="scriptvariab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4" y="5795479"/>
            <a:ext cx="3866592" cy="886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2: Brick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activity you will draw this brick wall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Moodle link for full description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rick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53" y="2540906"/>
            <a:ext cx="49149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BYOB…Draw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132"/>
            <a:ext cx="8229600" cy="4572000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Created our own </a:t>
            </a:r>
            <a:r>
              <a:rPr lang="en-US" i="1" dirty="0" smtClean="0">
                <a:solidFill>
                  <a:schemeClr val="accent1"/>
                </a:solidFill>
              </a:rPr>
              <a:t>motion </a:t>
            </a:r>
            <a:r>
              <a:rPr lang="en-US" dirty="0" smtClean="0"/>
              <a:t>block called “draw square”</a:t>
            </a:r>
          </a:p>
          <a:p>
            <a:r>
              <a:rPr lang="en-US" dirty="0" smtClean="0"/>
              <a:t>Used script to create a square with side lengths of </a:t>
            </a:r>
            <a:r>
              <a:rPr lang="en-US" dirty="0" smtClean="0">
                <a:solidFill>
                  <a:schemeClr val="accent2"/>
                </a:solidFill>
              </a:rPr>
              <a:t>100 steps</a:t>
            </a:r>
          </a:p>
          <a:p>
            <a:endParaRPr lang="en-US" dirty="0"/>
          </a:p>
        </p:txBody>
      </p:sp>
      <p:pic>
        <p:nvPicPr>
          <p:cNvPr id="5" name="Picture 4" descr="makeablockbrowse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88" y="3721425"/>
            <a:ext cx="2887812" cy="3136575"/>
          </a:xfrm>
          <a:prstGeom prst="rect">
            <a:avLst/>
          </a:prstGeom>
        </p:spPr>
      </p:pic>
      <p:pic>
        <p:nvPicPr>
          <p:cNvPr id="6" name="Picture 5" descr="drawsquar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74" y="4323932"/>
            <a:ext cx="2552642" cy="2267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Draw square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motion block, that allows us to move a sprite in a 100 step square whenever this block is applied to the script</a:t>
            </a:r>
          </a:p>
          <a:p>
            <a:r>
              <a:rPr lang="en-US" dirty="0" smtClean="0"/>
              <a:t>We will edit the block to accept an </a:t>
            </a:r>
            <a:r>
              <a:rPr lang="en-US" i="1" dirty="0" smtClean="0">
                <a:solidFill>
                  <a:schemeClr val="accent1"/>
                </a:solidFill>
              </a:rPr>
              <a:t>argument (or input)</a:t>
            </a:r>
            <a:r>
              <a:rPr lang="en-US" i="1" dirty="0" smtClean="0"/>
              <a:t>, </a:t>
            </a:r>
            <a:r>
              <a:rPr lang="en-US" dirty="0" smtClean="0"/>
              <a:t>which tells it the length of the square it has to draw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Right-click on the block and open block editor.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Draw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824"/>
            <a:ext cx="8229600" cy="4572000"/>
          </a:xfrm>
        </p:spPr>
        <p:txBody>
          <a:bodyPr/>
          <a:lstStyle/>
          <a:p>
            <a:r>
              <a:rPr lang="en-US" dirty="0" smtClean="0"/>
              <a:t>Notice the “+” surrounding the draw square text on the block </a:t>
            </a:r>
          </a:p>
          <a:p>
            <a:r>
              <a:rPr lang="en-US" dirty="0" smtClean="0"/>
              <a:t>Allows us to enter </a:t>
            </a:r>
          </a:p>
          <a:p>
            <a:pPr>
              <a:buNone/>
            </a:pPr>
            <a:r>
              <a:rPr lang="en-US" dirty="0" smtClean="0"/>
              <a:t>another component</a:t>
            </a:r>
          </a:p>
          <a:p>
            <a:r>
              <a:rPr lang="en-US" dirty="0" smtClean="0"/>
              <a:t>Create size input and </a:t>
            </a:r>
          </a:p>
          <a:p>
            <a:pPr>
              <a:buNone/>
            </a:pPr>
            <a:r>
              <a:rPr lang="en-US" dirty="0" smtClean="0"/>
              <a:t>copy by dragging </a:t>
            </a:r>
          </a:p>
        </p:txBody>
      </p:sp>
      <p:pic>
        <p:nvPicPr>
          <p:cNvPr id="4" name="Picture 3" descr="blockedito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86" y="2568986"/>
            <a:ext cx="4155414" cy="2374522"/>
          </a:xfrm>
          <a:prstGeom prst="rect">
            <a:avLst/>
          </a:prstGeom>
        </p:spPr>
      </p:pic>
      <p:pic>
        <p:nvPicPr>
          <p:cNvPr id="5" name="Picture 4" descr="drawsquaresiz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2" y="4738776"/>
            <a:ext cx="2760334" cy="2119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knowledge of “draw square” motion block…create a “draw triangle”</a:t>
            </a:r>
          </a:p>
          <a:p>
            <a:pPr lvl="1"/>
            <a:r>
              <a:rPr lang="en-US" dirty="0" smtClean="0"/>
              <a:t>How many repeats?</a:t>
            </a:r>
          </a:p>
          <a:p>
            <a:pPr lvl="1"/>
            <a:r>
              <a:rPr lang="en-US" dirty="0" smtClean="0"/>
              <a:t>What angle?</a:t>
            </a:r>
          </a:p>
          <a:p>
            <a:r>
              <a:rPr lang="en-US" dirty="0" smtClean="0"/>
              <a:t>Edit block to have </a:t>
            </a:r>
            <a:r>
              <a:rPr lang="en-US" dirty="0" smtClean="0">
                <a:solidFill>
                  <a:srgbClr val="2DA2BF"/>
                </a:solidFill>
              </a:rPr>
              <a:t>size </a:t>
            </a:r>
            <a:r>
              <a:rPr lang="en-US" dirty="0" smtClean="0"/>
              <a:t>argument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motion block that will draw any shape</a:t>
            </a:r>
          </a:p>
          <a:p>
            <a:r>
              <a:rPr lang="en-US" dirty="0" smtClean="0"/>
              <a:t>Name block “draw shape sides size”</a:t>
            </a:r>
          </a:p>
          <a:p>
            <a:r>
              <a:rPr lang="en-US" dirty="0" smtClean="0"/>
              <a:t>Have </a:t>
            </a:r>
            <a:r>
              <a:rPr lang="en-US" dirty="0" smtClean="0">
                <a:solidFill>
                  <a:schemeClr val="accent1"/>
                </a:solidFill>
              </a:rPr>
              <a:t>two </a:t>
            </a:r>
            <a:r>
              <a:rPr lang="en-US" dirty="0" smtClean="0"/>
              <a:t>arguments </a:t>
            </a:r>
          </a:p>
          <a:p>
            <a:pPr lvl="1"/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smtClean="0"/>
              <a:t>Use operator block for angle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8480"/>
            <a:ext cx="8229600" cy="4572000"/>
          </a:xfrm>
        </p:spPr>
        <p:txBody>
          <a:bodyPr/>
          <a:lstStyle/>
          <a:p>
            <a:r>
              <a:rPr lang="en-US" dirty="0" smtClean="0"/>
              <a:t>Reporter block – reports a value</a:t>
            </a:r>
          </a:p>
          <a:p>
            <a:r>
              <a:rPr lang="en-US" dirty="0" smtClean="0"/>
              <a:t>We will make a block called “max” that takes two </a:t>
            </a: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 smtClean="0"/>
              <a:t>as input and reports the bigger value (the maximum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Notice the shape of this block, it has smooth edges and differs from the puzzle piece look of command blocks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maxbloc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11" y="267494"/>
            <a:ext cx="3532348" cy="1464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Max Block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97090"/>
            <a:ext cx="8229600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could we compute the max of 3 values?</a:t>
            </a:r>
            <a:endParaRPr lang="en-US" dirty="0"/>
          </a:p>
        </p:txBody>
      </p:sp>
      <p:pic>
        <p:nvPicPr>
          <p:cNvPr id="4" name="Picture 3" descr="maxblockedito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" y="1205517"/>
            <a:ext cx="4444671" cy="4362108"/>
          </a:xfrm>
          <a:prstGeom prst="rect">
            <a:avLst/>
          </a:prstGeom>
        </p:spPr>
      </p:pic>
      <p:pic>
        <p:nvPicPr>
          <p:cNvPr id="5" name="Picture 4" descr="maxblockeditor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17" y="1205517"/>
            <a:ext cx="4694783" cy="3978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tips in 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dirty="0" smtClean="0"/>
              <a:t>ou </a:t>
            </a:r>
            <a:r>
              <a:rPr lang="en-US" dirty="0" smtClean="0"/>
              <a:t>can create</a:t>
            </a:r>
            <a:r>
              <a:rPr lang="en-US" dirty="0" smtClean="0"/>
              <a:t> inputs in blocks by </a:t>
            </a:r>
            <a:r>
              <a:rPr lang="en-US" dirty="0" smtClean="0"/>
              <a:t>clicking on the plus signs to add</a:t>
            </a:r>
            <a:r>
              <a:rPr lang="en-US" dirty="0" smtClean="0"/>
              <a:t> an input</a:t>
            </a:r>
            <a:r>
              <a:rPr lang="en-US" dirty="0" smtClean="0"/>
              <a:t>; however, you can also type the names of the input</a:t>
            </a:r>
            <a:r>
              <a:rPr lang="en-US" dirty="0" smtClean="0"/>
              <a:t> by incorporating a %.</a:t>
            </a:r>
          </a:p>
          <a:p>
            <a:r>
              <a:rPr lang="en-US" dirty="0" smtClean="0"/>
              <a:t>The percent signs (%) indicate that the word should be an input.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Practice doing this both manually and with a %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890017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852</TotalTime>
  <Words>455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 Lab 2: Build Your Own Blocks (BYOB), Variables &amp; Loops</vt:lpstr>
      <vt:lpstr>BYOB…Draw square</vt:lpstr>
      <vt:lpstr>Improving Draw square </vt:lpstr>
      <vt:lpstr>Improving Draw Square</vt:lpstr>
      <vt:lpstr>Draw Triangle</vt:lpstr>
      <vt:lpstr>Draw Shape</vt:lpstr>
      <vt:lpstr>Max Block</vt:lpstr>
      <vt:lpstr>Max Block</vt:lpstr>
      <vt:lpstr>Useful tips in Snap</vt:lpstr>
      <vt:lpstr>Predicates</vt:lpstr>
      <vt:lpstr>Review of Variables</vt:lpstr>
      <vt:lpstr>Activity 2: Brick Wall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</dc:title>
  <dc:creator>Hannah Dedmon</dc:creator>
  <cp:lastModifiedBy>Hannah Dedmon</cp:lastModifiedBy>
  <cp:revision>112</cp:revision>
  <dcterms:created xsi:type="dcterms:W3CDTF">2014-01-13T16:06:48Z</dcterms:created>
  <dcterms:modified xsi:type="dcterms:W3CDTF">2014-01-13T16:33:16Z</dcterms:modified>
</cp:coreProperties>
</file>