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57" r:id="rId3"/>
    <p:sldId id="259" r:id="rId4"/>
    <p:sldId id="262" r:id="rId5"/>
    <p:sldId id="266" r:id="rId6"/>
    <p:sldId id="261" r:id="rId7"/>
    <p:sldId id="267" r:id="rId8"/>
    <p:sldId id="268" r:id="rId9"/>
    <p:sldId id="279" r:id="rId10"/>
    <p:sldId id="270" r:id="rId11"/>
    <p:sldId id="269" r:id="rId12"/>
    <p:sldId id="280" r:id="rId13"/>
    <p:sldId id="276" r:id="rId14"/>
    <p:sldId id="275" r:id="rId15"/>
    <p:sldId id="278"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85064" autoAdjust="0"/>
  </p:normalViewPr>
  <p:slideViewPr>
    <p:cSldViewPr snapToGrid="0">
      <p:cViewPr varScale="1">
        <p:scale>
          <a:sx n="59" d="100"/>
          <a:sy n="59" d="100"/>
        </p:scale>
        <p:origin x="11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D38204-543A-4DAE-B808-11D693617EF5}"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2E7E6F6C-E52F-46A9-9E69-C268C1421AF7}">
      <dgm:prSet/>
      <dgm:spPr/>
      <dgm:t>
        <a:bodyPr/>
        <a:lstStyle/>
        <a:p>
          <a:pPr rtl="0"/>
          <a:r>
            <a:rPr lang="en-US" smtClean="0"/>
            <a:t>Chung</a:t>
          </a:r>
          <a:endParaRPr lang="en-US"/>
        </a:p>
      </dgm:t>
    </dgm:pt>
    <dgm:pt modelId="{BFC9968A-8A4B-4325-B2EB-540F63D96780}" type="parTrans" cxnId="{46323D79-9F56-41C3-8DD3-2BC8D6A405C1}">
      <dgm:prSet/>
      <dgm:spPr/>
      <dgm:t>
        <a:bodyPr/>
        <a:lstStyle/>
        <a:p>
          <a:endParaRPr lang="en-US"/>
        </a:p>
      </dgm:t>
    </dgm:pt>
    <dgm:pt modelId="{15CBC710-98FC-4ABD-A2E8-4CEF25976177}" type="sibTrans" cxnId="{46323D79-9F56-41C3-8DD3-2BC8D6A405C1}">
      <dgm:prSet/>
      <dgm:spPr/>
      <dgm:t>
        <a:bodyPr/>
        <a:lstStyle/>
        <a:p>
          <a:endParaRPr lang="en-US"/>
        </a:p>
      </dgm:t>
    </dgm:pt>
    <dgm:pt modelId="{892F30B5-1B1B-46F1-B5C0-6E0ADE198A74}">
      <dgm:prSet/>
      <dgm:spPr/>
      <dgm:t>
        <a:bodyPr/>
        <a:lstStyle/>
        <a:p>
          <a:pPr rtl="0"/>
          <a:r>
            <a:rPr lang="en-US" smtClean="0"/>
            <a:t>Tăng năng suất, giảm chi phí</a:t>
          </a:r>
          <a:endParaRPr lang="en-US"/>
        </a:p>
      </dgm:t>
    </dgm:pt>
    <dgm:pt modelId="{ABAEBAE5-C3A6-439B-8268-A07870CA3793}" type="parTrans" cxnId="{22E60818-E2D5-446A-B390-1501545E8BDC}">
      <dgm:prSet/>
      <dgm:spPr/>
      <dgm:t>
        <a:bodyPr/>
        <a:lstStyle/>
        <a:p>
          <a:endParaRPr lang="en-US"/>
        </a:p>
      </dgm:t>
    </dgm:pt>
    <dgm:pt modelId="{6516B70C-EE00-45F0-95EA-B4BC1A7E1EBE}" type="sibTrans" cxnId="{22E60818-E2D5-446A-B390-1501545E8BDC}">
      <dgm:prSet/>
      <dgm:spPr/>
      <dgm:t>
        <a:bodyPr/>
        <a:lstStyle/>
        <a:p>
          <a:endParaRPr lang="en-US"/>
        </a:p>
      </dgm:t>
    </dgm:pt>
    <dgm:pt modelId="{E9837EE9-3C0A-4B98-81A7-E8C1C0F82284}">
      <dgm:prSet/>
      <dgm:spPr/>
      <dgm:t>
        <a:bodyPr/>
        <a:lstStyle/>
        <a:p>
          <a:pPr rtl="0"/>
          <a:r>
            <a:rPr lang="en-US" smtClean="0"/>
            <a:t>Mở ra không gian phát triển mới, tạo ra các giá trị mới ngoài các giá trị truyền thống vốn có</a:t>
          </a:r>
          <a:endParaRPr lang="en-US"/>
        </a:p>
      </dgm:t>
    </dgm:pt>
    <dgm:pt modelId="{94769007-24B0-4825-ADD5-E5952DF7D8A9}" type="parTrans" cxnId="{61830877-855E-4193-BB91-252D4757E701}">
      <dgm:prSet/>
      <dgm:spPr/>
      <dgm:t>
        <a:bodyPr/>
        <a:lstStyle/>
        <a:p>
          <a:endParaRPr lang="en-US"/>
        </a:p>
      </dgm:t>
    </dgm:pt>
    <dgm:pt modelId="{FD148DF6-ED68-4648-BEE7-B24BF7F122D3}" type="sibTrans" cxnId="{61830877-855E-4193-BB91-252D4757E701}">
      <dgm:prSet/>
      <dgm:spPr/>
      <dgm:t>
        <a:bodyPr/>
        <a:lstStyle/>
        <a:p>
          <a:endParaRPr lang="en-US"/>
        </a:p>
      </dgm:t>
    </dgm:pt>
    <dgm:pt modelId="{BC7FB55F-37E4-4E84-BBBD-9CEBDDDC668A}">
      <dgm:prSet/>
      <dgm:spPr/>
      <dgm:t>
        <a:bodyPr/>
        <a:lstStyle/>
        <a:p>
          <a:pPr rtl="0"/>
          <a:r>
            <a:rPr lang="vi-VN" smtClean="0"/>
            <a:t>Chính phủ số</a:t>
          </a:r>
          <a:r>
            <a:rPr lang="en-US" smtClean="0"/>
            <a:t>:</a:t>
          </a:r>
          <a:endParaRPr lang="en-US"/>
        </a:p>
      </dgm:t>
    </dgm:pt>
    <dgm:pt modelId="{047AE431-C9DD-4EEE-BE18-A9D1AA9E53F1}" type="parTrans" cxnId="{77BE81F5-92EF-4680-8234-854D46A356D3}">
      <dgm:prSet/>
      <dgm:spPr/>
      <dgm:t>
        <a:bodyPr/>
        <a:lstStyle/>
        <a:p>
          <a:endParaRPr lang="en-US"/>
        </a:p>
      </dgm:t>
    </dgm:pt>
    <dgm:pt modelId="{0134B3B1-4615-424E-82DC-06B830181CD4}" type="sibTrans" cxnId="{77BE81F5-92EF-4680-8234-854D46A356D3}">
      <dgm:prSet/>
      <dgm:spPr/>
      <dgm:t>
        <a:bodyPr/>
        <a:lstStyle/>
        <a:p>
          <a:endParaRPr lang="en-US"/>
        </a:p>
      </dgm:t>
    </dgm:pt>
    <dgm:pt modelId="{9A0D794C-0D1D-46E9-8D61-1293025D8300}">
      <dgm:prSet/>
      <dgm:spPr/>
      <dgm:t>
        <a:bodyPr/>
        <a:lstStyle/>
        <a:p>
          <a:pPr rtl="0"/>
          <a:r>
            <a:rPr lang="vi-VN" smtClean="0"/>
            <a:t>Chính phủ hoạt động hiệu quả, hiệu lực hơn, minh bạch hơn, giảm tham nhũng. </a:t>
          </a:r>
          <a:endParaRPr lang="en-US"/>
        </a:p>
      </dgm:t>
    </dgm:pt>
    <dgm:pt modelId="{6E616537-428D-4010-BF81-C575F5986A79}" type="parTrans" cxnId="{924B3204-01C6-4938-9A7B-56EC310FD6D9}">
      <dgm:prSet/>
      <dgm:spPr/>
      <dgm:t>
        <a:bodyPr/>
        <a:lstStyle/>
        <a:p>
          <a:endParaRPr lang="en-US"/>
        </a:p>
      </dgm:t>
    </dgm:pt>
    <dgm:pt modelId="{A7708B63-2E10-4996-BC03-F84E2A76558B}" type="sibTrans" cxnId="{924B3204-01C6-4938-9A7B-56EC310FD6D9}">
      <dgm:prSet/>
      <dgm:spPr/>
      <dgm:t>
        <a:bodyPr/>
        <a:lstStyle/>
        <a:p>
          <a:endParaRPr lang="en-US"/>
        </a:p>
      </dgm:t>
    </dgm:pt>
    <dgm:pt modelId="{DFDCE718-BFFD-4675-84E3-6C12CAF1109B}">
      <dgm:prSet/>
      <dgm:spPr/>
      <dgm:t>
        <a:bodyPr/>
        <a:lstStyle/>
        <a:p>
          <a:pPr rtl="0"/>
          <a:r>
            <a:rPr lang="vi-VN" smtClean="0"/>
            <a:t>Kinh tế số</a:t>
          </a:r>
          <a:r>
            <a:rPr lang="en-US" smtClean="0"/>
            <a:t>:</a:t>
          </a:r>
          <a:endParaRPr lang="en-US"/>
        </a:p>
      </dgm:t>
    </dgm:pt>
    <dgm:pt modelId="{C91EDA79-D827-4A63-8068-90EA686558F2}" type="parTrans" cxnId="{8EC5F883-D14C-4D5A-AD44-8867530AF3E0}">
      <dgm:prSet/>
      <dgm:spPr/>
      <dgm:t>
        <a:bodyPr/>
        <a:lstStyle/>
        <a:p>
          <a:endParaRPr lang="en-US"/>
        </a:p>
      </dgm:t>
    </dgm:pt>
    <dgm:pt modelId="{219C8FA4-E529-46B3-842D-2CE5B8826D10}" type="sibTrans" cxnId="{8EC5F883-D14C-4D5A-AD44-8867530AF3E0}">
      <dgm:prSet/>
      <dgm:spPr/>
      <dgm:t>
        <a:bodyPr/>
        <a:lstStyle/>
        <a:p>
          <a:endParaRPr lang="en-US"/>
        </a:p>
      </dgm:t>
    </dgm:pt>
    <dgm:pt modelId="{1B60941B-7D2D-467F-9F3C-D25398A409CD}">
      <dgm:prSet/>
      <dgm:spPr/>
      <dgm:t>
        <a:bodyPr/>
        <a:lstStyle/>
        <a:p>
          <a:pPr rtl="0"/>
          <a:r>
            <a:rPr lang="vi-VN" smtClean="0"/>
            <a:t>thúc đẩy đổi mới sáng tạo, tạo ra giá trị mới, giúp tăng năng suất lao động, tạo động lực tăng trưởng mới, thoát bẫy thu nhập trung bình. </a:t>
          </a:r>
          <a:endParaRPr lang="en-US"/>
        </a:p>
      </dgm:t>
    </dgm:pt>
    <dgm:pt modelId="{2E65C83C-FA24-4A11-863A-8AF6DCA90A23}" type="parTrans" cxnId="{077992A6-A10D-4EF7-9929-4F5AD5F4E44B}">
      <dgm:prSet/>
      <dgm:spPr/>
      <dgm:t>
        <a:bodyPr/>
        <a:lstStyle/>
        <a:p>
          <a:endParaRPr lang="en-US"/>
        </a:p>
      </dgm:t>
    </dgm:pt>
    <dgm:pt modelId="{DBAB7561-0DB3-4A0E-9525-5D0F46BB5F32}" type="sibTrans" cxnId="{077992A6-A10D-4EF7-9929-4F5AD5F4E44B}">
      <dgm:prSet/>
      <dgm:spPr/>
      <dgm:t>
        <a:bodyPr/>
        <a:lstStyle/>
        <a:p>
          <a:endParaRPr lang="en-US"/>
        </a:p>
      </dgm:t>
    </dgm:pt>
    <dgm:pt modelId="{0A21D2A3-8929-49CF-B2BB-9B84C5BE9EC7}">
      <dgm:prSet/>
      <dgm:spPr/>
      <dgm:t>
        <a:bodyPr/>
        <a:lstStyle/>
        <a:p>
          <a:pPr rtl="0"/>
          <a:r>
            <a:rPr lang="vi-VN" smtClean="0"/>
            <a:t>Xã hội số</a:t>
          </a:r>
          <a:endParaRPr lang="en-US"/>
        </a:p>
      </dgm:t>
    </dgm:pt>
    <dgm:pt modelId="{0CC20D2A-A320-47B2-8309-CB588F9D649B}" type="parTrans" cxnId="{15A585F5-C6F7-4EAB-90ED-A1D17EBEB50C}">
      <dgm:prSet/>
      <dgm:spPr/>
      <dgm:t>
        <a:bodyPr/>
        <a:lstStyle/>
        <a:p>
          <a:endParaRPr lang="en-US"/>
        </a:p>
      </dgm:t>
    </dgm:pt>
    <dgm:pt modelId="{6282FE89-7F21-45C9-8B3F-326C1C8DA19E}" type="sibTrans" cxnId="{15A585F5-C6F7-4EAB-90ED-A1D17EBEB50C}">
      <dgm:prSet/>
      <dgm:spPr/>
      <dgm:t>
        <a:bodyPr/>
        <a:lstStyle/>
        <a:p>
          <a:endParaRPr lang="en-US"/>
        </a:p>
      </dgm:t>
    </dgm:pt>
    <dgm:pt modelId="{88401208-3217-446D-BED6-6858E1BD5274}">
      <dgm:prSet/>
      <dgm:spPr/>
      <dgm:t>
        <a:bodyPr/>
        <a:lstStyle/>
        <a:p>
          <a:pPr rtl="0"/>
          <a:r>
            <a:rPr lang="vi-VN" smtClean="0"/>
            <a:t>giúp người dân bình đẳng về cơ hội tiếp cận dịch vụ, đào tạo, tri thức, thu hẹp khoảng cách phát triển, giảm bất bình đẳng. </a:t>
          </a:r>
          <a:endParaRPr lang="en-US"/>
        </a:p>
      </dgm:t>
    </dgm:pt>
    <dgm:pt modelId="{EBC2BB89-89F9-425C-A982-C8F28F292672}" type="parTrans" cxnId="{EC1C10C3-C15C-4F18-B3E4-1F7D55225061}">
      <dgm:prSet/>
      <dgm:spPr/>
      <dgm:t>
        <a:bodyPr/>
        <a:lstStyle/>
        <a:p>
          <a:endParaRPr lang="en-US"/>
        </a:p>
      </dgm:t>
    </dgm:pt>
    <dgm:pt modelId="{DE375FDF-ABD8-4782-BF17-15F6AB64D0C4}" type="sibTrans" cxnId="{EC1C10C3-C15C-4F18-B3E4-1F7D55225061}">
      <dgm:prSet/>
      <dgm:spPr/>
      <dgm:t>
        <a:bodyPr/>
        <a:lstStyle/>
        <a:p>
          <a:endParaRPr lang="en-US"/>
        </a:p>
      </dgm:t>
    </dgm:pt>
    <dgm:pt modelId="{D2157A21-F77F-4D69-9406-48358F25082D}">
      <dgm:prSet/>
      <dgm:spPr/>
      <dgm:t>
        <a:bodyPr/>
        <a:lstStyle/>
        <a:p>
          <a:pPr rtl="0"/>
          <a:r>
            <a:rPr lang="vi-VN" smtClean="0"/>
            <a:t>Các ngành, lĩnh vực được tối ưu, thông minh hoá hướng đến nâng cao trải nghiệm và chất lượng cuộc sống của người dân</a:t>
          </a:r>
          <a:endParaRPr lang="en-US"/>
        </a:p>
      </dgm:t>
    </dgm:pt>
    <dgm:pt modelId="{8FFDE8D1-8031-4B92-B3A5-CBC1C440BF75}" type="parTrans" cxnId="{00F1BB88-95FD-45F2-9D2C-728D2F847870}">
      <dgm:prSet/>
      <dgm:spPr/>
      <dgm:t>
        <a:bodyPr/>
        <a:lstStyle/>
        <a:p>
          <a:endParaRPr lang="en-US"/>
        </a:p>
      </dgm:t>
    </dgm:pt>
    <dgm:pt modelId="{C5A8CA16-4B3C-4FEE-BB81-21494AA426E5}" type="sibTrans" cxnId="{00F1BB88-95FD-45F2-9D2C-728D2F847870}">
      <dgm:prSet/>
      <dgm:spPr/>
      <dgm:t>
        <a:bodyPr/>
        <a:lstStyle/>
        <a:p>
          <a:endParaRPr lang="en-US"/>
        </a:p>
      </dgm:t>
    </dgm:pt>
    <dgm:pt modelId="{1E02646E-AA31-49D6-86A7-007DDC38F9A7}" type="pres">
      <dgm:prSet presAssocID="{FED38204-543A-4DAE-B808-11D693617EF5}" presName="Name0" presStyleCnt="0">
        <dgm:presLayoutVars>
          <dgm:dir/>
          <dgm:animLvl val="lvl"/>
          <dgm:resizeHandles val="exact"/>
        </dgm:presLayoutVars>
      </dgm:prSet>
      <dgm:spPr/>
      <dgm:t>
        <a:bodyPr/>
        <a:lstStyle/>
        <a:p>
          <a:endParaRPr lang="en-US"/>
        </a:p>
      </dgm:t>
    </dgm:pt>
    <dgm:pt modelId="{AF932215-9D00-493C-9B0F-6C8D521A5453}" type="pres">
      <dgm:prSet presAssocID="{2E7E6F6C-E52F-46A9-9E69-C268C1421AF7}" presName="composite" presStyleCnt="0"/>
      <dgm:spPr/>
    </dgm:pt>
    <dgm:pt modelId="{17B06BE2-2CB3-4086-909C-1C2200BD6F90}" type="pres">
      <dgm:prSet presAssocID="{2E7E6F6C-E52F-46A9-9E69-C268C1421AF7}" presName="parTx" presStyleLbl="alignNode1" presStyleIdx="0" presStyleCnt="4">
        <dgm:presLayoutVars>
          <dgm:chMax val="0"/>
          <dgm:chPref val="0"/>
          <dgm:bulletEnabled val="1"/>
        </dgm:presLayoutVars>
      </dgm:prSet>
      <dgm:spPr/>
      <dgm:t>
        <a:bodyPr/>
        <a:lstStyle/>
        <a:p>
          <a:endParaRPr lang="en-US"/>
        </a:p>
      </dgm:t>
    </dgm:pt>
    <dgm:pt modelId="{D0D618E1-C243-4794-AC8C-A79445AB9128}" type="pres">
      <dgm:prSet presAssocID="{2E7E6F6C-E52F-46A9-9E69-C268C1421AF7}" presName="desTx" presStyleLbl="alignAccFollowNode1" presStyleIdx="0" presStyleCnt="4">
        <dgm:presLayoutVars>
          <dgm:bulletEnabled val="1"/>
        </dgm:presLayoutVars>
      </dgm:prSet>
      <dgm:spPr/>
      <dgm:t>
        <a:bodyPr/>
        <a:lstStyle/>
        <a:p>
          <a:endParaRPr lang="en-US"/>
        </a:p>
      </dgm:t>
    </dgm:pt>
    <dgm:pt modelId="{0A143015-9CD3-4BC6-802E-E7DBC12CEE9C}" type="pres">
      <dgm:prSet presAssocID="{15CBC710-98FC-4ABD-A2E8-4CEF25976177}" presName="space" presStyleCnt="0"/>
      <dgm:spPr/>
    </dgm:pt>
    <dgm:pt modelId="{E562AE7E-7B0E-4D3B-A2B5-338252D79E15}" type="pres">
      <dgm:prSet presAssocID="{BC7FB55F-37E4-4E84-BBBD-9CEBDDDC668A}" presName="composite" presStyleCnt="0"/>
      <dgm:spPr/>
    </dgm:pt>
    <dgm:pt modelId="{3A1044F9-8C84-495B-84D1-85CE8B370D66}" type="pres">
      <dgm:prSet presAssocID="{BC7FB55F-37E4-4E84-BBBD-9CEBDDDC668A}" presName="parTx" presStyleLbl="alignNode1" presStyleIdx="1" presStyleCnt="4">
        <dgm:presLayoutVars>
          <dgm:chMax val="0"/>
          <dgm:chPref val="0"/>
          <dgm:bulletEnabled val="1"/>
        </dgm:presLayoutVars>
      </dgm:prSet>
      <dgm:spPr/>
      <dgm:t>
        <a:bodyPr/>
        <a:lstStyle/>
        <a:p>
          <a:endParaRPr lang="en-US"/>
        </a:p>
      </dgm:t>
    </dgm:pt>
    <dgm:pt modelId="{751C1813-2B43-4BF8-9BB8-597BCBF3FAC1}" type="pres">
      <dgm:prSet presAssocID="{BC7FB55F-37E4-4E84-BBBD-9CEBDDDC668A}" presName="desTx" presStyleLbl="alignAccFollowNode1" presStyleIdx="1" presStyleCnt="4">
        <dgm:presLayoutVars>
          <dgm:bulletEnabled val="1"/>
        </dgm:presLayoutVars>
      </dgm:prSet>
      <dgm:spPr/>
      <dgm:t>
        <a:bodyPr/>
        <a:lstStyle/>
        <a:p>
          <a:endParaRPr lang="en-US"/>
        </a:p>
      </dgm:t>
    </dgm:pt>
    <dgm:pt modelId="{73B3ED5E-5871-440D-ACCB-266E707F4190}" type="pres">
      <dgm:prSet presAssocID="{0134B3B1-4615-424E-82DC-06B830181CD4}" presName="space" presStyleCnt="0"/>
      <dgm:spPr/>
    </dgm:pt>
    <dgm:pt modelId="{F996C17E-787A-41A6-8CE1-BF947F6CAF40}" type="pres">
      <dgm:prSet presAssocID="{DFDCE718-BFFD-4675-84E3-6C12CAF1109B}" presName="composite" presStyleCnt="0"/>
      <dgm:spPr/>
    </dgm:pt>
    <dgm:pt modelId="{57F90BB0-21A2-43D8-AC70-1FB13D9D56B3}" type="pres">
      <dgm:prSet presAssocID="{DFDCE718-BFFD-4675-84E3-6C12CAF1109B}" presName="parTx" presStyleLbl="alignNode1" presStyleIdx="2" presStyleCnt="4">
        <dgm:presLayoutVars>
          <dgm:chMax val="0"/>
          <dgm:chPref val="0"/>
          <dgm:bulletEnabled val="1"/>
        </dgm:presLayoutVars>
      </dgm:prSet>
      <dgm:spPr/>
      <dgm:t>
        <a:bodyPr/>
        <a:lstStyle/>
        <a:p>
          <a:endParaRPr lang="en-US"/>
        </a:p>
      </dgm:t>
    </dgm:pt>
    <dgm:pt modelId="{F711B37F-8769-4E89-8E6F-1CB4CCE07AEC}" type="pres">
      <dgm:prSet presAssocID="{DFDCE718-BFFD-4675-84E3-6C12CAF1109B}" presName="desTx" presStyleLbl="alignAccFollowNode1" presStyleIdx="2" presStyleCnt="4">
        <dgm:presLayoutVars>
          <dgm:bulletEnabled val="1"/>
        </dgm:presLayoutVars>
      </dgm:prSet>
      <dgm:spPr/>
      <dgm:t>
        <a:bodyPr/>
        <a:lstStyle/>
        <a:p>
          <a:endParaRPr lang="en-US"/>
        </a:p>
      </dgm:t>
    </dgm:pt>
    <dgm:pt modelId="{7FFF3321-ECB3-4760-BE92-06B4F8C09475}" type="pres">
      <dgm:prSet presAssocID="{219C8FA4-E529-46B3-842D-2CE5B8826D10}" presName="space" presStyleCnt="0"/>
      <dgm:spPr/>
    </dgm:pt>
    <dgm:pt modelId="{43E9EECE-DF17-4793-B9A3-0D70B137A562}" type="pres">
      <dgm:prSet presAssocID="{0A21D2A3-8929-49CF-B2BB-9B84C5BE9EC7}" presName="composite" presStyleCnt="0"/>
      <dgm:spPr/>
    </dgm:pt>
    <dgm:pt modelId="{44A582A5-5BAC-4D5A-87F4-828653619CB0}" type="pres">
      <dgm:prSet presAssocID="{0A21D2A3-8929-49CF-B2BB-9B84C5BE9EC7}" presName="parTx" presStyleLbl="alignNode1" presStyleIdx="3" presStyleCnt="4">
        <dgm:presLayoutVars>
          <dgm:chMax val="0"/>
          <dgm:chPref val="0"/>
          <dgm:bulletEnabled val="1"/>
        </dgm:presLayoutVars>
      </dgm:prSet>
      <dgm:spPr/>
      <dgm:t>
        <a:bodyPr/>
        <a:lstStyle/>
        <a:p>
          <a:endParaRPr lang="en-US"/>
        </a:p>
      </dgm:t>
    </dgm:pt>
    <dgm:pt modelId="{812BDD7F-72EB-43C4-9E4A-75CB33640EF0}" type="pres">
      <dgm:prSet presAssocID="{0A21D2A3-8929-49CF-B2BB-9B84C5BE9EC7}" presName="desTx" presStyleLbl="alignAccFollowNode1" presStyleIdx="3" presStyleCnt="4">
        <dgm:presLayoutVars>
          <dgm:bulletEnabled val="1"/>
        </dgm:presLayoutVars>
      </dgm:prSet>
      <dgm:spPr/>
      <dgm:t>
        <a:bodyPr/>
        <a:lstStyle/>
        <a:p>
          <a:endParaRPr lang="en-US"/>
        </a:p>
      </dgm:t>
    </dgm:pt>
  </dgm:ptLst>
  <dgm:cxnLst>
    <dgm:cxn modelId="{077992A6-A10D-4EF7-9929-4F5AD5F4E44B}" srcId="{DFDCE718-BFFD-4675-84E3-6C12CAF1109B}" destId="{1B60941B-7D2D-467F-9F3C-D25398A409CD}" srcOrd="0" destOrd="0" parTransId="{2E65C83C-FA24-4A11-863A-8AF6DCA90A23}" sibTransId="{DBAB7561-0DB3-4A0E-9525-5D0F46BB5F32}"/>
    <dgm:cxn modelId="{35D17785-F324-4C2E-A508-3358A7CE27B1}" type="presOf" srcId="{FED38204-543A-4DAE-B808-11D693617EF5}" destId="{1E02646E-AA31-49D6-86A7-007DDC38F9A7}" srcOrd="0" destOrd="0" presId="urn:microsoft.com/office/officeart/2005/8/layout/hList1"/>
    <dgm:cxn modelId="{FDC25DEC-AA03-46A3-8FE8-EB3CD8516CA3}" type="presOf" srcId="{9A0D794C-0D1D-46E9-8D61-1293025D8300}" destId="{751C1813-2B43-4BF8-9BB8-597BCBF3FAC1}" srcOrd="0" destOrd="0" presId="urn:microsoft.com/office/officeart/2005/8/layout/hList1"/>
    <dgm:cxn modelId="{6E282649-3517-4562-A840-EE8A1A2122B5}" type="presOf" srcId="{DFDCE718-BFFD-4675-84E3-6C12CAF1109B}" destId="{57F90BB0-21A2-43D8-AC70-1FB13D9D56B3}" srcOrd="0" destOrd="0" presId="urn:microsoft.com/office/officeart/2005/8/layout/hList1"/>
    <dgm:cxn modelId="{77BE81F5-92EF-4680-8234-854D46A356D3}" srcId="{FED38204-543A-4DAE-B808-11D693617EF5}" destId="{BC7FB55F-37E4-4E84-BBBD-9CEBDDDC668A}" srcOrd="1" destOrd="0" parTransId="{047AE431-C9DD-4EEE-BE18-A9D1AA9E53F1}" sibTransId="{0134B3B1-4615-424E-82DC-06B830181CD4}"/>
    <dgm:cxn modelId="{22E60818-E2D5-446A-B390-1501545E8BDC}" srcId="{2E7E6F6C-E52F-46A9-9E69-C268C1421AF7}" destId="{892F30B5-1B1B-46F1-B5C0-6E0ADE198A74}" srcOrd="0" destOrd="0" parTransId="{ABAEBAE5-C3A6-439B-8268-A07870CA3793}" sibTransId="{6516B70C-EE00-45F0-95EA-B4BC1A7E1EBE}"/>
    <dgm:cxn modelId="{CA164908-2A7F-47B9-AAC9-CD4B611050E8}" type="presOf" srcId="{1B60941B-7D2D-467F-9F3C-D25398A409CD}" destId="{F711B37F-8769-4E89-8E6F-1CB4CCE07AEC}" srcOrd="0" destOrd="0" presId="urn:microsoft.com/office/officeart/2005/8/layout/hList1"/>
    <dgm:cxn modelId="{ABA99233-A851-42EB-9F78-AAC6D385D23B}" type="presOf" srcId="{2E7E6F6C-E52F-46A9-9E69-C268C1421AF7}" destId="{17B06BE2-2CB3-4086-909C-1C2200BD6F90}" srcOrd="0" destOrd="0" presId="urn:microsoft.com/office/officeart/2005/8/layout/hList1"/>
    <dgm:cxn modelId="{8EC5F883-D14C-4D5A-AD44-8867530AF3E0}" srcId="{FED38204-543A-4DAE-B808-11D693617EF5}" destId="{DFDCE718-BFFD-4675-84E3-6C12CAF1109B}" srcOrd="2" destOrd="0" parTransId="{C91EDA79-D827-4A63-8068-90EA686558F2}" sibTransId="{219C8FA4-E529-46B3-842D-2CE5B8826D10}"/>
    <dgm:cxn modelId="{70DA47E5-AFC0-445D-88C2-D6E9B67B30DC}" type="presOf" srcId="{D2157A21-F77F-4D69-9406-48358F25082D}" destId="{812BDD7F-72EB-43C4-9E4A-75CB33640EF0}" srcOrd="0" destOrd="1" presId="urn:microsoft.com/office/officeart/2005/8/layout/hList1"/>
    <dgm:cxn modelId="{18A9D9E5-EDE0-4122-8713-B9793D6448B6}" type="presOf" srcId="{892F30B5-1B1B-46F1-B5C0-6E0ADE198A74}" destId="{D0D618E1-C243-4794-AC8C-A79445AB9128}" srcOrd="0" destOrd="0" presId="urn:microsoft.com/office/officeart/2005/8/layout/hList1"/>
    <dgm:cxn modelId="{EC1C10C3-C15C-4F18-B3E4-1F7D55225061}" srcId="{0A21D2A3-8929-49CF-B2BB-9B84C5BE9EC7}" destId="{88401208-3217-446D-BED6-6858E1BD5274}" srcOrd="0" destOrd="0" parTransId="{EBC2BB89-89F9-425C-A982-C8F28F292672}" sibTransId="{DE375FDF-ABD8-4782-BF17-15F6AB64D0C4}"/>
    <dgm:cxn modelId="{E737CB4E-E66A-48BB-8C7C-B43B0EE93CDE}" type="presOf" srcId="{88401208-3217-446D-BED6-6858E1BD5274}" destId="{812BDD7F-72EB-43C4-9E4A-75CB33640EF0}" srcOrd="0" destOrd="0" presId="urn:microsoft.com/office/officeart/2005/8/layout/hList1"/>
    <dgm:cxn modelId="{A58F62C0-238B-41B2-B40A-6BCAEBF5B388}" type="presOf" srcId="{0A21D2A3-8929-49CF-B2BB-9B84C5BE9EC7}" destId="{44A582A5-5BAC-4D5A-87F4-828653619CB0}" srcOrd="0" destOrd="0" presId="urn:microsoft.com/office/officeart/2005/8/layout/hList1"/>
    <dgm:cxn modelId="{61830877-855E-4193-BB91-252D4757E701}" srcId="{2E7E6F6C-E52F-46A9-9E69-C268C1421AF7}" destId="{E9837EE9-3C0A-4B98-81A7-E8C1C0F82284}" srcOrd="1" destOrd="0" parTransId="{94769007-24B0-4825-ADD5-E5952DF7D8A9}" sibTransId="{FD148DF6-ED68-4648-BEE7-B24BF7F122D3}"/>
    <dgm:cxn modelId="{924B3204-01C6-4938-9A7B-56EC310FD6D9}" srcId="{BC7FB55F-37E4-4E84-BBBD-9CEBDDDC668A}" destId="{9A0D794C-0D1D-46E9-8D61-1293025D8300}" srcOrd="0" destOrd="0" parTransId="{6E616537-428D-4010-BF81-C575F5986A79}" sibTransId="{A7708B63-2E10-4996-BC03-F84E2A76558B}"/>
    <dgm:cxn modelId="{46323D79-9F56-41C3-8DD3-2BC8D6A405C1}" srcId="{FED38204-543A-4DAE-B808-11D693617EF5}" destId="{2E7E6F6C-E52F-46A9-9E69-C268C1421AF7}" srcOrd="0" destOrd="0" parTransId="{BFC9968A-8A4B-4325-B2EB-540F63D96780}" sibTransId="{15CBC710-98FC-4ABD-A2E8-4CEF25976177}"/>
    <dgm:cxn modelId="{8AB4220E-2D0C-49AB-B30F-28D50F30C8E9}" type="presOf" srcId="{E9837EE9-3C0A-4B98-81A7-E8C1C0F82284}" destId="{D0D618E1-C243-4794-AC8C-A79445AB9128}" srcOrd="0" destOrd="1" presId="urn:microsoft.com/office/officeart/2005/8/layout/hList1"/>
    <dgm:cxn modelId="{FBC8F1B3-5C7F-4008-886F-815625A90BDC}" type="presOf" srcId="{BC7FB55F-37E4-4E84-BBBD-9CEBDDDC668A}" destId="{3A1044F9-8C84-495B-84D1-85CE8B370D66}" srcOrd="0" destOrd="0" presId="urn:microsoft.com/office/officeart/2005/8/layout/hList1"/>
    <dgm:cxn modelId="{00F1BB88-95FD-45F2-9D2C-728D2F847870}" srcId="{0A21D2A3-8929-49CF-B2BB-9B84C5BE9EC7}" destId="{D2157A21-F77F-4D69-9406-48358F25082D}" srcOrd="1" destOrd="0" parTransId="{8FFDE8D1-8031-4B92-B3A5-CBC1C440BF75}" sibTransId="{C5A8CA16-4B3C-4FEE-BB81-21494AA426E5}"/>
    <dgm:cxn modelId="{15A585F5-C6F7-4EAB-90ED-A1D17EBEB50C}" srcId="{FED38204-543A-4DAE-B808-11D693617EF5}" destId="{0A21D2A3-8929-49CF-B2BB-9B84C5BE9EC7}" srcOrd="3" destOrd="0" parTransId="{0CC20D2A-A320-47B2-8309-CB588F9D649B}" sibTransId="{6282FE89-7F21-45C9-8B3F-326C1C8DA19E}"/>
    <dgm:cxn modelId="{3905DFE9-4788-4D8B-AA55-E2323EB8D6B3}" type="presParOf" srcId="{1E02646E-AA31-49D6-86A7-007DDC38F9A7}" destId="{AF932215-9D00-493C-9B0F-6C8D521A5453}" srcOrd="0" destOrd="0" presId="urn:microsoft.com/office/officeart/2005/8/layout/hList1"/>
    <dgm:cxn modelId="{BB9FF74E-DBFA-486A-A7BC-E7219CD460ED}" type="presParOf" srcId="{AF932215-9D00-493C-9B0F-6C8D521A5453}" destId="{17B06BE2-2CB3-4086-909C-1C2200BD6F90}" srcOrd="0" destOrd="0" presId="urn:microsoft.com/office/officeart/2005/8/layout/hList1"/>
    <dgm:cxn modelId="{7BB437B1-1739-4347-844C-9FF54E4E3CF9}" type="presParOf" srcId="{AF932215-9D00-493C-9B0F-6C8D521A5453}" destId="{D0D618E1-C243-4794-AC8C-A79445AB9128}" srcOrd="1" destOrd="0" presId="urn:microsoft.com/office/officeart/2005/8/layout/hList1"/>
    <dgm:cxn modelId="{F40505EF-EBC2-4C4C-83BF-75AC22A9D112}" type="presParOf" srcId="{1E02646E-AA31-49D6-86A7-007DDC38F9A7}" destId="{0A143015-9CD3-4BC6-802E-E7DBC12CEE9C}" srcOrd="1" destOrd="0" presId="urn:microsoft.com/office/officeart/2005/8/layout/hList1"/>
    <dgm:cxn modelId="{34A34F3F-45C5-4C94-9D70-61AAD8535E0E}" type="presParOf" srcId="{1E02646E-AA31-49D6-86A7-007DDC38F9A7}" destId="{E562AE7E-7B0E-4D3B-A2B5-338252D79E15}" srcOrd="2" destOrd="0" presId="urn:microsoft.com/office/officeart/2005/8/layout/hList1"/>
    <dgm:cxn modelId="{C8B6CFCD-3606-4104-AF81-400BE7F1E5F0}" type="presParOf" srcId="{E562AE7E-7B0E-4D3B-A2B5-338252D79E15}" destId="{3A1044F9-8C84-495B-84D1-85CE8B370D66}" srcOrd="0" destOrd="0" presId="urn:microsoft.com/office/officeart/2005/8/layout/hList1"/>
    <dgm:cxn modelId="{38B1900D-DE31-40A9-8B34-42BA305D799B}" type="presParOf" srcId="{E562AE7E-7B0E-4D3B-A2B5-338252D79E15}" destId="{751C1813-2B43-4BF8-9BB8-597BCBF3FAC1}" srcOrd="1" destOrd="0" presId="urn:microsoft.com/office/officeart/2005/8/layout/hList1"/>
    <dgm:cxn modelId="{FA46CEA8-344D-41CE-BC4D-72EF71F3931D}" type="presParOf" srcId="{1E02646E-AA31-49D6-86A7-007DDC38F9A7}" destId="{73B3ED5E-5871-440D-ACCB-266E707F4190}" srcOrd="3" destOrd="0" presId="urn:microsoft.com/office/officeart/2005/8/layout/hList1"/>
    <dgm:cxn modelId="{131E299D-4A4D-4AB9-BF5C-01F228902470}" type="presParOf" srcId="{1E02646E-AA31-49D6-86A7-007DDC38F9A7}" destId="{F996C17E-787A-41A6-8CE1-BF947F6CAF40}" srcOrd="4" destOrd="0" presId="urn:microsoft.com/office/officeart/2005/8/layout/hList1"/>
    <dgm:cxn modelId="{81A6D07E-0377-4F14-821E-6EF9ACF9A235}" type="presParOf" srcId="{F996C17E-787A-41A6-8CE1-BF947F6CAF40}" destId="{57F90BB0-21A2-43D8-AC70-1FB13D9D56B3}" srcOrd="0" destOrd="0" presId="urn:microsoft.com/office/officeart/2005/8/layout/hList1"/>
    <dgm:cxn modelId="{E501C0C2-6900-46D2-A687-CE03A80A943E}" type="presParOf" srcId="{F996C17E-787A-41A6-8CE1-BF947F6CAF40}" destId="{F711B37F-8769-4E89-8E6F-1CB4CCE07AEC}" srcOrd="1" destOrd="0" presId="urn:microsoft.com/office/officeart/2005/8/layout/hList1"/>
    <dgm:cxn modelId="{790697D1-7C94-43F3-BA85-7FF3AF09059E}" type="presParOf" srcId="{1E02646E-AA31-49D6-86A7-007DDC38F9A7}" destId="{7FFF3321-ECB3-4760-BE92-06B4F8C09475}" srcOrd="5" destOrd="0" presId="urn:microsoft.com/office/officeart/2005/8/layout/hList1"/>
    <dgm:cxn modelId="{CC4FE843-A5FB-4953-8C84-96958018A430}" type="presParOf" srcId="{1E02646E-AA31-49D6-86A7-007DDC38F9A7}" destId="{43E9EECE-DF17-4793-B9A3-0D70B137A562}" srcOrd="6" destOrd="0" presId="urn:microsoft.com/office/officeart/2005/8/layout/hList1"/>
    <dgm:cxn modelId="{E6D33E30-5E20-445E-88A8-660B39F2943E}" type="presParOf" srcId="{43E9EECE-DF17-4793-B9A3-0D70B137A562}" destId="{44A582A5-5BAC-4D5A-87F4-828653619CB0}" srcOrd="0" destOrd="0" presId="urn:microsoft.com/office/officeart/2005/8/layout/hList1"/>
    <dgm:cxn modelId="{DCE241EA-9AF0-4D9D-9565-92CDD8D88C5B}" type="presParOf" srcId="{43E9EECE-DF17-4793-B9A3-0D70B137A562}" destId="{812BDD7F-72EB-43C4-9E4A-75CB33640EF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D23638-CE12-4A21-9680-BB69B7F9A99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F3ADE454-B7CE-4CA5-AEB1-ED82002F0812}">
      <dgm:prSet/>
      <dgm:spPr/>
      <dgm:t>
        <a:bodyPr/>
        <a:lstStyle/>
        <a:p>
          <a:pPr rtl="0"/>
          <a:r>
            <a:rPr lang="vi-VN" dirty="0" smtClean="0"/>
            <a:t>1985</a:t>
          </a:r>
          <a:r>
            <a:rPr lang="en-US" dirty="0" smtClean="0"/>
            <a:t> –</a:t>
          </a:r>
          <a:r>
            <a:rPr lang="vi-VN" dirty="0" smtClean="0"/>
            <a:t> </a:t>
          </a:r>
          <a:r>
            <a:rPr lang="en-US" dirty="0" smtClean="0"/>
            <a:t>1</a:t>
          </a:r>
          <a:r>
            <a:rPr lang="vi-VN" dirty="0" smtClean="0"/>
            <a:t>999</a:t>
          </a:r>
          <a:r>
            <a:rPr lang="en-US" dirty="0" smtClean="0"/>
            <a:t>:</a:t>
          </a:r>
          <a:r>
            <a:rPr lang="vi-VN" dirty="0" smtClean="0"/>
            <a:t> </a:t>
          </a:r>
          <a:endParaRPr lang="en-US" dirty="0"/>
        </a:p>
      </dgm:t>
    </dgm:pt>
    <dgm:pt modelId="{F2C15B56-C1F0-463A-A6AF-EAFF87A473C5}" type="parTrans" cxnId="{6D6AE572-20FD-4CF2-9D48-628E5129B6A2}">
      <dgm:prSet/>
      <dgm:spPr/>
      <dgm:t>
        <a:bodyPr/>
        <a:lstStyle/>
        <a:p>
          <a:endParaRPr lang="en-US"/>
        </a:p>
      </dgm:t>
    </dgm:pt>
    <dgm:pt modelId="{81D5AB71-3D6E-4080-8CE4-A7DE55D78F90}" type="sibTrans" cxnId="{6D6AE572-20FD-4CF2-9D48-628E5129B6A2}">
      <dgm:prSet/>
      <dgm:spPr/>
      <dgm:t>
        <a:bodyPr/>
        <a:lstStyle/>
        <a:p>
          <a:endParaRPr lang="en-US"/>
        </a:p>
      </dgm:t>
    </dgm:pt>
    <dgm:pt modelId="{848CE219-1242-4D04-9D89-6D855C4A1316}">
      <dgm:prSet/>
      <dgm:spPr/>
      <dgm:t>
        <a:bodyPr/>
        <a:lstStyle/>
        <a:p>
          <a:pPr rtl="0"/>
          <a:r>
            <a:rPr lang="en-US" smtClean="0"/>
            <a:t>M</a:t>
          </a:r>
          <a:r>
            <a:rPr lang="vi-VN" smtClean="0"/>
            <a:t>áy vi tính, </a:t>
          </a:r>
          <a:endParaRPr lang="en-US"/>
        </a:p>
      </dgm:t>
    </dgm:pt>
    <dgm:pt modelId="{B0744403-4E95-4810-8D92-5DDD0E4C9EE9}" type="parTrans" cxnId="{21CFD18A-E30B-4FBB-9248-59A5E68FA180}">
      <dgm:prSet/>
      <dgm:spPr/>
      <dgm:t>
        <a:bodyPr/>
        <a:lstStyle/>
        <a:p>
          <a:endParaRPr lang="en-US"/>
        </a:p>
      </dgm:t>
    </dgm:pt>
    <dgm:pt modelId="{A05CCB89-A7DD-4A79-B7FB-E02CDFE8B2FF}" type="sibTrans" cxnId="{21CFD18A-E30B-4FBB-9248-59A5E68FA180}">
      <dgm:prSet/>
      <dgm:spPr/>
      <dgm:t>
        <a:bodyPr/>
        <a:lstStyle/>
        <a:p>
          <a:endParaRPr lang="en-US"/>
        </a:p>
      </dgm:t>
    </dgm:pt>
    <dgm:pt modelId="{4CAB2AAA-6AAE-474F-8143-B32389A5EAED}">
      <dgm:prSet/>
      <dgm:spPr/>
      <dgm:t>
        <a:bodyPr/>
        <a:lstStyle/>
        <a:p>
          <a:pPr rtl="0"/>
          <a:r>
            <a:rPr lang="en-US" dirty="0" smtClean="0"/>
            <a:t>L</a:t>
          </a:r>
          <a:r>
            <a:rPr lang="vi-VN" dirty="0" smtClean="0"/>
            <a:t>àn sóng số hóa thông tin, chuyển các tài liệu từ bản giấy sang bản điện tử.</a:t>
          </a:r>
          <a:endParaRPr lang="en-US" dirty="0"/>
        </a:p>
      </dgm:t>
    </dgm:pt>
    <dgm:pt modelId="{DA0301AE-30C5-4289-852D-0DBEB0C6234F}" type="parTrans" cxnId="{21B67687-705A-492D-8C84-FFB0885CFFED}">
      <dgm:prSet/>
      <dgm:spPr/>
      <dgm:t>
        <a:bodyPr/>
        <a:lstStyle/>
        <a:p>
          <a:endParaRPr lang="en-US"/>
        </a:p>
      </dgm:t>
    </dgm:pt>
    <dgm:pt modelId="{2D3E9F8C-0F09-4EFE-9030-A2479DF3F515}" type="sibTrans" cxnId="{21B67687-705A-492D-8C84-FFB0885CFFED}">
      <dgm:prSet/>
      <dgm:spPr/>
      <dgm:t>
        <a:bodyPr/>
        <a:lstStyle/>
        <a:p>
          <a:endParaRPr lang="en-US"/>
        </a:p>
      </dgm:t>
    </dgm:pt>
    <dgm:pt modelId="{41060708-794C-4ED7-92B3-FAA7ABE113E0}">
      <dgm:prSet/>
      <dgm:spPr/>
      <dgm:t>
        <a:bodyPr/>
        <a:lstStyle/>
        <a:p>
          <a:pPr rtl="0"/>
          <a:r>
            <a:rPr lang="vi-VN" smtClean="0"/>
            <a:t>2000 </a:t>
          </a:r>
          <a:r>
            <a:rPr lang="en-US" smtClean="0"/>
            <a:t>–</a:t>
          </a:r>
          <a:r>
            <a:rPr lang="vi-VN" smtClean="0"/>
            <a:t> 2015</a:t>
          </a:r>
          <a:r>
            <a:rPr lang="en-US" smtClean="0"/>
            <a:t>:</a:t>
          </a:r>
          <a:r>
            <a:rPr lang="vi-VN" smtClean="0"/>
            <a:t> </a:t>
          </a:r>
          <a:endParaRPr lang="en-US"/>
        </a:p>
      </dgm:t>
    </dgm:pt>
    <dgm:pt modelId="{A2513C2E-E003-4035-AA02-B9CFE1499075}" type="parTrans" cxnId="{40433639-3232-4BFF-81D3-1045CC00194A}">
      <dgm:prSet/>
      <dgm:spPr/>
      <dgm:t>
        <a:bodyPr/>
        <a:lstStyle/>
        <a:p>
          <a:endParaRPr lang="en-US"/>
        </a:p>
      </dgm:t>
    </dgm:pt>
    <dgm:pt modelId="{7FF7DF70-1A9C-44AD-94F5-CF619536489E}" type="sibTrans" cxnId="{40433639-3232-4BFF-81D3-1045CC00194A}">
      <dgm:prSet/>
      <dgm:spPr/>
      <dgm:t>
        <a:bodyPr/>
        <a:lstStyle/>
        <a:p>
          <a:endParaRPr lang="en-US"/>
        </a:p>
      </dgm:t>
    </dgm:pt>
    <dgm:pt modelId="{780215BD-2FAB-4212-924D-B606FAF80A3B}">
      <dgm:prSet/>
      <dgm:spPr/>
      <dgm:t>
        <a:bodyPr/>
        <a:lstStyle/>
        <a:p>
          <a:pPr rtl="0"/>
          <a:r>
            <a:rPr lang="vi-VN" smtClean="0"/>
            <a:t>Internet, điện thoại di động và mạng viễn thông di động, </a:t>
          </a:r>
          <a:endParaRPr lang="en-US"/>
        </a:p>
      </dgm:t>
    </dgm:pt>
    <dgm:pt modelId="{E9C03B68-023C-4000-8AE0-9DB0237B00D9}" type="parTrans" cxnId="{D4201EED-A5DE-4A16-9960-3F388B0CC494}">
      <dgm:prSet/>
      <dgm:spPr/>
      <dgm:t>
        <a:bodyPr/>
        <a:lstStyle/>
        <a:p>
          <a:endParaRPr lang="en-US"/>
        </a:p>
      </dgm:t>
    </dgm:pt>
    <dgm:pt modelId="{EF526834-DE3A-462B-801E-7F45EE1EA608}" type="sibTrans" cxnId="{D4201EED-A5DE-4A16-9960-3F388B0CC494}">
      <dgm:prSet/>
      <dgm:spPr/>
      <dgm:t>
        <a:bodyPr/>
        <a:lstStyle/>
        <a:p>
          <a:endParaRPr lang="en-US"/>
        </a:p>
      </dgm:t>
    </dgm:pt>
    <dgm:pt modelId="{D2B46E90-4E2C-4AE5-A3E5-A4DFE78A2427}">
      <dgm:prSet/>
      <dgm:spPr/>
      <dgm:t>
        <a:bodyPr/>
        <a:lstStyle/>
        <a:p>
          <a:pPr rtl="0"/>
          <a:r>
            <a:rPr lang="en-US" smtClean="0"/>
            <a:t>L</a:t>
          </a:r>
          <a:r>
            <a:rPr lang="vi-VN" smtClean="0"/>
            <a:t>àn sóng số hóa quy trình nghiệp vụ, tin học hóa các quy trình nghiệp vụ để nâng cao năng suất, hiệu quả.</a:t>
          </a:r>
          <a:endParaRPr lang="en-US"/>
        </a:p>
      </dgm:t>
    </dgm:pt>
    <dgm:pt modelId="{9B950DEF-0943-4312-AC12-02F705A8FFD8}" type="parTrans" cxnId="{32818586-D814-4689-896E-571357C58CAF}">
      <dgm:prSet/>
      <dgm:spPr/>
      <dgm:t>
        <a:bodyPr/>
        <a:lstStyle/>
        <a:p>
          <a:endParaRPr lang="en-US"/>
        </a:p>
      </dgm:t>
    </dgm:pt>
    <dgm:pt modelId="{6CC92940-AD0C-4DA7-A96B-2DB384C6EE0C}" type="sibTrans" cxnId="{32818586-D814-4689-896E-571357C58CAF}">
      <dgm:prSet/>
      <dgm:spPr/>
      <dgm:t>
        <a:bodyPr/>
        <a:lstStyle/>
        <a:p>
          <a:endParaRPr lang="en-US"/>
        </a:p>
      </dgm:t>
    </dgm:pt>
    <dgm:pt modelId="{762CBE57-62A6-4E70-AED3-6142E7605646}">
      <dgm:prSet/>
      <dgm:spPr/>
      <dgm:t>
        <a:bodyPr/>
        <a:lstStyle/>
        <a:p>
          <a:pPr rtl="0"/>
          <a:r>
            <a:rPr lang="vi-VN" smtClean="0"/>
            <a:t>2015 </a:t>
          </a:r>
          <a:r>
            <a:rPr lang="en-US" smtClean="0"/>
            <a:t>– dự báo</a:t>
          </a:r>
          <a:r>
            <a:rPr lang="vi-VN" smtClean="0"/>
            <a:t> 2030</a:t>
          </a:r>
          <a:endParaRPr lang="en-US"/>
        </a:p>
      </dgm:t>
    </dgm:pt>
    <dgm:pt modelId="{D7E61D82-66FC-4AFF-9CE0-F4EB6748BEFA}" type="parTrans" cxnId="{F72F68B0-F9CD-4345-9AFD-075E5DA8CB2B}">
      <dgm:prSet/>
      <dgm:spPr/>
      <dgm:t>
        <a:bodyPr/>
        <a:lstStyle/>
        <a:p>
          <a:endParaRPr lang="en-US"/>
        </a:p>
      </dgm:t>
    </dgm:pt>
    <dgm:pt modelId="{6E07CB67-BD3B-4F1A-95E6-6A9DFDB8878A}" type="sibTrans" cxnId="{F72F68B0-F9CD-4345-9AFD-075E5DA8CB2B}">
      <dgm:prSet/>
      <dgm:spPr/>
      <dgm:t>
        <a:bodyPr/>
        <a:lstStyle/>
        <a:p>
          <a:endParaRPr lang="en-US"/>
        </a:p>
      </dgm:t>
    </dgm:pt>
    <dgm:pt modelId="{EC397676-7033-4DFF-8CC1-F88A95F3782D}">
      <dgm:prSet/>
      <dgm:spPr/>
      <dgm:t>
        <a:bodyPr/>
        <a:lstStyle/>
        <a:p>
          <a:pPr rtl="0"/>
          <a:r>
            <a:rPr lang="en-US" dirty="0" smtClean="0"/>
            <a:t>L</a:t>
          </a:r>
          <a:r>
            <a:rPr lang="vi-VN" dirty="0" smtClean="0"/>
            <a:t>àn sóng chuyển đổi số, </a:t>
          </a:r>
          <a:endParaRPr lang="en-US" dirty="0"/>
        </a:p>
      </dgm:t>
    </dgm:pt>
    <dgm:pt modelId="{4933E386-D910-4A0D-98F8-66B5FF69CFD5}" type="parTrans" cxnId="{9B23E131-97C3-400F-BBE5-61D80506A320}">
      <dgm:prSet/>
      <dgm:spPr/>
      <dgm:t>
        <a:bodyPr/>
        <a:lstStyle/>
        <a:p>
          <a:endParaRPr lang="en-US"/>
        </a:p>
      </dgm:t>
    </dgm:pt>
    <dgm:pt modelId="{EC8F151B-2FC5-4D74-931C-7FB0A01EE6CA}" type="sibTrans" cxnId="{9B23E131-97C3-400F-BBE5-61D80506A320}">
      <dgm:prSet/>
      <dgm:spPr/>
      <dgm:t>
        <a:bodyPr/>
        <a:lstStyle/>
        <a:p>
          <a:endParaRPr lang="en-US"/>
        </a:p>
      </dgm:t>
    </dgm:pt>
    <dgm:pt modelId="{0624A789-E4E0-48E4-A411-D61EF7B9EA4D}">
      <dgm:prSet/>
      <dgm:spPr/>
      <dgm:t>
        <a:bodyPr/>
        <a:lstStyle/>
        <a:p>
          <a:pPr rtl="0"/>
          <a:r>
            <a:rPr lang="en-US" dirty="0" smtClean="0"/>
            <a:t>Đ</a:t>
          </a:r>
          <a:r>
            <a:rPr lang="vi-VN" dirty="0" smtClean="0"/>
            <a:t>ưa toàn bộ các hoạt động từ xã hội thực lên không gian mạng</a:t>
          </a:r>
          <a:r>
            <a:rPr lang="en-US" dirty="0" smtClean="0"/>
            <a:t> (</a:t>
          </a:r>
          <a:r>
            <a:rPr lang="vi-VN" dirty="0" smtClean="0"/>
            <a:t>môi trường số</a:t>
          </a:r>
          <a:r>
            <a:rPr lang="en-US" dirty="0" smtClean="0"/>
            <a:t>)</a:t>
          </a:r>
          <a:r>
            <a:rPr lang="vi-VN" dirty="0" smtClean="0"/>
            <a:t>.</a:t>
          </a:r>
          <a:endParaRPr lang="en-US" dirty="0"/>
        </a:p>
      </dgm:t>
    </dgm:pt>
    <dgm:pt modelId="{E931BFA3-9BD8-4D02-BE76-EEBCB0FCF551}" type="parTrans" cxnId="{2B09715F-4219-4CDE-8EC4-AA0BEBFCC88D}">
      <dgm:prSet/>
      <dgm:spPr/>
      <dgm:t>
        <a:bodyPr/>
        <a:lstStyle/>
        <a:p>
          <a:endParaRPr lang="en-US"/>
        </a:p>
      </dgm:t>
    </dgm:pt>
    <dgm:pt modelId="{DAC6F300-CEF4-46D7-9DD7-810B4C0A3AA1}" type="sibTrans" cxnId="{2B09715F-4219-4CDE-8EC4-AA0BEBFCC88D}">
      <dgm:prSet/>
      <dgm:spPr/>
      <dgm:t>
        <a:bodyPr/>
        <a:lstStyle/>
        <a:p>
          <a:endParaRPr lang="en-US"/>
        </a:p>
      </dgm:t>
    </dgm:pt>
    <dgm:pt modelId="{79F0CC5F-8BCB-4ED9-95F4-297B2416EB14}" type="pres">
      <dgm:prSet presAssocID="{05D23638-CE12-4A21-9680-BB69B7F9A997}" presName="linearFlow" presStyleCnt="0">
        <dgm:presLayoutVars>
          <dgm:dir/>
          <dgm:animLvl val="lvl"/>
          <dgm:resizeHandles val="exact"/>
        </dgm:presLayoutVars>
      </dgm:prSet>
      <dgm:spPr/>
      <dgm:t>
        <a:bodyPr/>
        <a:lstStyle/>
        <a:p>
          <a:endParaRPr lang="en-US"/>
        </a:p>
      </dgm:t>
    </dgm:pt>
    <dgm:pt modelId="{3675B1E6-C398-4327-929F-7DCAFB38EF2A}" type="pres">
      <dgm:prSet presAssocID="{F3ADE454-B7CE-4CA5-AEB1-ED82002F0812}" presName="composite" presStyleCnt="0"/>
      <dgm:spPr/>
      <dgm:t>
        <a:bodyPr/>
        <a:lstStyle/>
        <a:p>
          <a:endParaRPr lang="en-US"/>
        </a:p>
      </dgm:t>
    </dgm:pt>
    <dgm:pt modelId="{E5CE57AA-3F56-447F-84E0-6C80F4E0FBBF}" type="pres">
      <dgm:prSet presAssocID="{F3ADE454-B7CE-4CA5-AEB1-ED82002F0812}" presName="parentText" presStyleLbl="alignNode1" presStyleIdx="0" presStyleCnt="3">
        <dgm:presLayoutVars>
          <dgm:chMax val="1"/>
          <dgm:bulletEnabled val="1"/>
        </dgm:presLayoutVars>
      </dgm:prSet>
      <dgm:spPr/>
      <dgm:t>
        <a:bodyPr/>
        <a:lstStyle/>
        <a:p>
          <a:endParaRPr lang="en-US"/>
        </a:p>
      </dgm:t>
    </dgm:pt>
    <dgm:pt modelId="{61C2BF89-10AF-4B2C-AAFE-B9EF7C4D9458}" type="pres">
      <dgm:prSet presAssocID="{F3ADE454-B7CE-4CA5-AEB1-ED82002F0812}" presName="descendantText" presStyleLbl="alignAcc1" presStyleIdx="0" presStyleCnt="3">
        <dgm:presLayoutVars>
          <dgm:bulletEnabled val="1"/>
        </dgm:presLayoutVars>
      </dgm:prSet>
      <dgm:spPr/>
      <dgm:t>
        <a:bodyPr/>
        <a:lstStyle/>
        <a:p>
          <a:endParaRPr lang="en-US"/>
        </a:p>
      </dgm:t>
    </dgm:pt>
    <dgm:pt modelId="{AD0FA308-D219-42CE-9E50-9B3422DD30E2}" type="pres">
      <dgm:prSet presAssocID="{81D5AB71-3D6E-4080-8CE4-A7DE55D78F90}" presName="sp" presStyleCnt="0"/>
      <dgm:spPr/>
      <dgm:t>
        <a:bodyPr/>
        <a:lstStyle/>
        <a:p>
          <a:endParaRPr lang="en-US"/>
        </a:p>
      </dgm:t>
    </dgm:pt>
    <dgm:pt modelId="{32714422-9331-4C95-A0B0-D7EF472F80AA}" type="pres">
      <dgm:prSet presAssocID="{41060708-794C-4ED7-92B3-FAA7ABE113E0}" presName="composite" presStyleCnt="0"/>
      <dgm:spPr/>
      <dgm:t>
        <a:bodyPr/>
        <a:lstStyle/>
        <a:p>
          <a:endParaRPr lang="en-US"/>
        </a:p>
      </dgm:t>
    </dgm:pt>
    <dgm:pt modelId="{6FBE080B-2218-4C44-8F33-DC9106169F62}" type="pres">
      <dgm:prSet presAssocID="{41060708-794C-4ED7-92B3-FAA7ABE113E0}" presName="parentText" presStyleLbl="alignNode1" presStyleIdx="1" presStyleCnt="3">
        <dgm:presLayoutVars>
          <dgm:chMax val="1"/>
          <dgm:bulletEnabled val="1"/>
        </dgm:presLayoutVars>
      </dgm:prSet>
      <dgm:spPr/>
      <dgm:t>
        <a:bodyPr/>
        <a:lstStyle/>
        <a:p>
          <a:endParaRPr lang="en-US"/>
        </a:p>
      </dgm:t>
    </dgm:pt>
    <dgm:pt modelId="{31775E37-111F-4F28-A91A-CA5B4F532E1B}" type="pres">
      <dgm:prSet presAssocID="{41060708-794C-4ED7-92B3-FAA7ABE113E0}" presName="descendantText" presStyleLbl="alignAcc1" presStyleIdx="1" presStyleCnt="3">
        <dgm:presLayoutVars>
          <dgm:bulletEnabled val="1"/>
        </dgm:presLayoutVars>
      </dgm:prSet>
      <dgm:spPr/>
      <dgm:t>
        <a:bodyPr/>
        <a:lstStyle/>
        <a:p>
          <a:endParaRPr lang="en-US"/>
        </a:p>
      </dgm:t>
    </dgm:pt>
    <dgm:pt modelId="{B0B1759F-2AA6-4C71-AE1B-6C06CCECBBB6}" type="pres">
      <dgm:prSet presAssocID="{7FF7DF70-1A9C-44AD-94F5-CF619536489E}" presName="sp" presStyleCnt="0"/>
      <dgm:spPr/>
      <dgm:t>
        <a:bodyPr/>
        <a:lstStyle/>
        <a:p>
          <a:endParaRPr lang="en-US"/>
        </a:p>
      </dgm:t>
    </dgm:pt>
    <dgm:pt modelId="{D27CA751-B5CD-441F-8E1A-0F892AA0329F}" type="pres">
      <dgm:prSet presAssocID="{762CBE57-62A6-4E70-AED3-6142E7605646}" presName="composite" presStyleCnt="0"/>
      <dgm:spPr/>
      <dgm:t>
        <a:bodyPr/>
        <a:lstStyle/>
        <a:p>
          <a:endParaRPr lang="en-US"/>
        </a:p>
      </dgm:t>
    </dgm:pt>
    <dgm:pt modelId="{196B2A95-97A6-4D78-818F-7D3B46524504}" type="pres">
      <dgm:prSet presAssocID="{762CBE57-62A6-4E70-AED3-6142E7605646}" presName="parentText" presStyleLbl="alignNode1" presStyleIdx="2" presStyleCnt="3">
        <dgm:presLayoutVars>
          <dgm:chMax val="1"/>
          <dgm:bulletEnabled val="1"/>
        </dgm:presLayoutVars>
      </dgm:prSet>
      <dgm:spPr/>
      <dgm:t>
        <a:bodyPr/>
        <a:lstStyle/>
        <a:p>
          <a:endParaRPr lang="en-US"/>
        </a:p>
      </dgm:t>
    </dgm:pt>
    <dgm:pt modelId="{07E57F83-60C8-4F37-A9B7-D754C510EF0F}" type="pres">
      <dgm:prSet presAssocID="{762CBE57-62A6-4E70-AED3-6142E7605646}" presName="descendantText" presStyleLbl="alignAcc1" presStyleIdx="2" presStyleCnt="3">
        <dgm:presLayoutVars>
          <dgm:bulletEnabled val="1"/>
        </dgm:presLayoutVars>
      </dgm:prSet>
      <dgm:spPr/>
      <dgm:t>
        <a:bodyPr/>
        <a:lstStyle/>
        <a:p>
          <a:endParaRPr lang="en-US"/>
        </a:p>
      </dgm:t>
    </dgm:pt>
  </dgm:ptLst>
  <dgm:cxnLst>
    <dgm:cxn modelId="{84065E3B-99EA-4813-A433-CC852858B13F}" type="presOf" srcId="{F3ADE454-B7CE-4CA5-AEB1-ED82002F0812}" destId="{E5CE57AA-3F56-447F-84E0-6C80F4E0FBBF}" srcOrd="0" destOrd="0" presId="urn:microsoft.com/office/officeart/2005/8/layout/chevron2"/>
    <dgm:cxn modelId="{9317329C-781F-4D2A-8434-0DBE9D61815A}" type="presOf" srcId="{05D23638-CE12-4A21-9680-BB69B7F9A997}" destId="{79F0CC5F-8BCB-4ED9-95F4-297B2416EB14}" srcOrd="0" destOrd="0" presId="urn:microsoft.com/office/officeart/2005/8/layout/chevron2"/>
    <dgm:cxn modelId="{9B23E131-97C3-400F-BBE5-61D80506A320}" srcId="{762CBE57-62A6-4E70-AED3-6142E7605646}" destId="{EC397676-7033-4DFF-8CC1-F88A95F3782D}" srcOrd="0" destOrd="0" parTransId="{4933E386-D910-4A0D-98F8-66B5FF69CFD5}" sibTransId="{EC8F151B-2FC5-4D74-931C-7FB0A01EE6CA}"/>
    <dgm:cxn modelId="{40433639-3232-4BFF-81D3-1045CC00194A}" srcId="{05D23638-CE12-4A21-9680-BB69B7F9A997}" destId="{41060708-794C-4ED7-92B3-FAA7ABE113E0}" srcOrd="1" destOrd="0" parTransId="{A2513C2E-E003-4035-AA02-B9CFE1499075}" sibTransId="{7FF7DF70-1A9C-44AD-94F5-CF619536489E}"/>
    <dgm:cxn modelId="{BE3BBBCE-3642-44B3-BD8E-386CC1E83B6F}" type="presOf" srcId="{41060708-794C-4ED7-92B3-FAA7ABE113E0}" destId="{6FBE080B-2218-4C44-8F33-DC9106169F62}" srcOrd="0" destOrd="0" presId="urn:microsoft.com/office/officeart/2005/8/layout/chevron2"/>
    <dgm:cxn modelId="{978F67FC-AEB6-4321-B94E-6777E6E32229}" type="presOf" srcId="{D2B46E90-4E2C-4AE5-A3E5-A4DFE78A2427}" destId="{31775E37-111F-4F28-A91A-CA5B4F532E1B}" srcOrd="0" destOrd="1" presId="urn:microsoft.com/office/officeart/2005/8/layout/chevron2"/>
    <dgm:cxn modelId="{E349AC22-6002-487E-B84D-0886CF568D7A}" type="presOf" srcId="{762CBE57-62A6-4E70-AED3-6142E7605646}" destId="{196B2A95-97A6-4D78-818F-7D3B46524504}" srcOrd="0" destOrd="0" presId="urn:microsoft.com/office/officeart/2005/8/layout/chevron2"/>
    <dgm:cxn modelId="{21B67687-705A-492D-8C84-FFB0885CFFED}" srcId="{F3ADE454-B7CE-4CA5-AEB1-ED82002F0812}" destId="{4CAB2AAA-6AAE-474F-8143-B32389A5EAED}" srcOrd="1" destOrd="0" parTransId="{DA0301AE-30C5-4289-852D-0DBEB0C6234F}" sibTransId="{2D3E9F8C-0F09-4EFE-9030-A2479DF3F515}"/>
    <dgm:cxn modelId="{DF4B422D-5857-40A2-AE54-8CBEA6B12F05}" type="presOf" srcId="{EC397676-7033-4DFF-8CC1-F88A95F3782D}" destId="{07E57F83-60C8-4F37-A9B7-D754C510EF0F}" srcOrd="0" destOrd="0" presId="urn:microsoft.com/office/officeart/2005/8/layout/chevron2"/>
    <dgm:cxn modelId="{DF732806-10CF-49AC-AC24-55FB1DF9CF05}" type="presOf" srcId="{0624A789-E4E0-48E4-A411-D61EF7B9EA4D}" destId="{07E57F83-60C8-4F37-A9B7-D754C510EF0F}" srcOrd="0" destOrd="1" presId="urn:microsoft.com/office/officeart/2005/8/layout/chevron2"/>
    <dgm:cxn modelId="{AB0A1BC7-AE1E-4E4A-BD09-E6FACC842462}" type="presOf" srcId="{4CAB2AAA-6AAE-474F-8143-B32389A5EAED}" destId="{61C2BF89-10AF-4B2C-AAFE-B9EF7C4D9458}" srcOrd="0" destOrd="1" presId="urn:microsoft.com/office/officeart/2005/8/layout/chevron2"/>
    <dgm:cxn modelId="{24632C2F-5252-47B6-8146-F7447EE754F3}" type="presOf" srcId="{848CE219-1242-4D04-9D89-6D855C4A1316}" destId="{61C2BF89-10AF-4B2C-AAFE-B9EF7C4D9458}" srcOrd="0" destOrd="0" presId="urn:microsoft.com/office/officeart/2005/8/layout/chevron2"/>
    <dgm:cxn modelId="{6D6AE572-20FD-4CF2-9D48-628E5129B6A2}" srcId="{05D23638-CE12-4A21-9680-BB69B7F9A997}" destId="{F3ADE454-B7CE-4CA5-AEB1-ED82002F0812}" srcOrd="0" destOrd="0" parTransId="{F2C15B56-C1F0-463A-A6AF-EAFF87A473C5}" sibTransId="{81D5AB71-3D6E-4080-8CE4-A7DE55D78F90}"/>
    <dgm:cxn modelId="{21CFD18A-E30B-4FBB-9248-59A5E68FA180}" srcId="{F3ADE454-B7CE-4CA5-AEB1-ED82002F0812}" destId="{848CE219-1242-4D04-9D89-6D855C4A1316}" srcOrd="0" destOrd="0" parTransId="{B0744403-4E95-4810-8D92-5DDD0E4C9EE9}" sibTransId="{A05CCB89-A7DD-4A79-B7FB-E02CDFE8B2FF}"/>
    <dgm:cxn modelId="{32818586-D814-4689-896E-571357C58CAF}" srcId="{41060708-794C-4ED7-92B3-FAA7ABE113E0}" destId="{D2B46E90-4E2C-4AE5-A3E5-A4DFE78A2427}" srcOrd="1" destOrd="0" parTransId="{9B950DEF-0943-4312-AC12-02F705A8FFD8}" sibTransId="{6CC92940-AD0C-4DA7-A96B-2DB384C6EE0C}"/>
    <dgm:cxn modelId="{D4201EED-A5DE-4A16-9960-3F388B0CC494}" srcId="{41060708-794C-4ED7-92B3-FAA7ABE113E0}" destId="{780215BD-2FAB-4212-924D-B606FAF80A3B}" srcOrd="0" destOrd="0" parTransId="{E9C03B68-023C-4000-8AE0-9DB0237B00D9}" sibTransId="{EF526834-DE3A-462B-801E-7F45EE1EA608}"/>
    <dgm:cxn modelId="{F72F68B0-F9CD-4345-9AFD-075E5DA8CB2B}" srcId="{05D23638-CE12-4A21-9680-BB69B7F9A997}" destId="{762CBE57-62A6-4E70-AED3-6142E7605646}" srcOrd="2" destOrd="0" parTransId="{D7E61D82-66FC-4AFF-9CE0-F4EB6748BEFA}" sibTransId="{6E07CB67-BD3B-4F1A-95E6-6A9DFDB8878A}"/>
    <dgm:cxn modelId="{45CFE705-E526-41DB-8044-0464A87E1FEA}" type="presOf" srcId="{780215BD-2FAB-4212-924D-B606FAF80A3B}" destId="{31775E37-111F-4F28-A91A-CA5B4F532E1B}" srcOrd="0" destOrd="0" presId="urn:microsoft.com/office/officeart/2005/8/layout/chevron2"/>
    <dgm:cxn modelId="{2B09715F-4219-4CDE-8EC4-AA0BEBFCC88D}" srcId="{762CBE57-62A6-4E70-AED3-6142E7605646}" destId="{0624A789-E4E0-48E4-A411-D61EF7B9EA4D}" srcOrd="1" destOrd="0" parTransId="{E931BFA3-9BD8-4D02-BE76-EEBCB0FCF551}" sibTransId="{DAC6F300-CEF4-46D7-9DD7-810B4C0A3AA1}"/>
    <dgm:cxn modelId="{B891B656-C02F-49E1-AE60-4DA60B0C7647}" type="presParOf" srcId="{79F0CC5F-8BCB-4ED9-95F4-297B2416EB14}" destId="{3675B1E6-C398-4327-929F-7DCAFB38EF2A}" srcOrd="0" destOrd="0" presId="urn:microsoft.com/office/officeart/2005/8/layout/chevron2"/>
    <dgm:cxn modelId="{8A918CD9-1479-4366-BD16-C8F19291DFA5}" type="presParOf" srcId="{3675B1E6-C398-4327-929F-7DCAFB38EF2A}" destId="{E5CE57AA-3F56-447F-84E0-6C80F4E0FBBF}" srcOrd="0" destOrd="0" presId="urn:microsoft.com/office/officeart/2005/8/layout/chevron2"/>
    <dgm:cxn modelId="{DE501D01-B676-49AB-9B40-71BCFCA494D1}" type="presParOf" srcId="{3675B1E6-C398-4327-929F-7DCAFB38EF2A}" destId="{61C2BF89-10AF-4B2C-AAFE-B9EF7C4D9458}" srcOrd="1" destOrd="0" presId="urn:microsoft.com/office/officeart/2005/8/layout/chevron2"/>
    <dgm:cxn modelId="{CD9D7F22-304B-46F4-9980-BFCAD010C41A}" type="presParOf" srcId="{79F0CC5F-8BCB-4ED9-95F4-297B2416EB14}" destId="{AD0FA308-D219-42CE-9E50-9B3422DD30E2}" srcOrd="1" destOrd="0" presId="urn:microsoft.com/office/officeart/2005/8/layout/chevron2"/>
    <dgm:cxn modelId="{A4D9ACC1-A761-42A9-BDB7-7FA69B33877A}" type="presParOf" srcId="{79F0CC5F-8BCB-4ED9-95F4-297B2416EB14}" destId="{32714422-9331-4C95-A0B0-D7EF472F80AA}" srcOrd="2" destOrd="0" presId="urn:microsoft.com/office/officeart/2005/8/layout/chevron2"/>
    <dgm:cxn modelId="{F40BBBE0-57C1-47BB-8573-7C2A08D474DB}" type="presParOf" srcId="{32714422-9331-4C95-A0B0-D7EF472F80AA}" destId="{6FBE080B-2218-4C44-8F33-DC9106169F62}" srcOrd="0" destOrd="0" presId="urn:microsoft.com/office/officeart/2005/8/layout/chevron2"/>
    <dgm:cxn modelId="{99E2B394-A212-45F4-B9C3-28F07F31DB15}" type="presParOf" srcId="{32714422-9331-4C95-A0B0-D7EF472F80AA}" destId="{31775E37-111F-4F28-A91A-CA5B4F532E1B}" srcOrd="1" destOrd="0" presId="urn:microsoft.com/office/officeart/2005/8/layout/chevron2"/>
    <dgm:cxn modelId="{DB3D6B28-D8B6-4A92-B0EE-B8BB9CE6DA20}" type="presParOf" srcId="{79F0CC5F-8BCB-4ED9-95F4-297B2416EB14}" destId="{B0B1759F-2AA6-4C71-AE1B-6C06CCECBBB6}" srcOrd="3" destOrd="0" presId="urn:microsoft.com/office/officeart/2005/8/layout/chevron2"/>
    <dgm:cxn modelId="{16A32245-240A-49A5-A01D-AED22D390DB1}" type="presParOf" srcId="{79F0CC5F-8BCB-4ED9-95F4-297B2416EB14}" destId="{D27CA751-B5CD-441F-8E1A-0F892AA0329F}" srcOrd="4" destOrd="0" presId="urn:microsoft.com/office/officeart/2005/8/layout/chevron2"/>
    <dgm:cxn modelId="{0F72D783-A928-42F0-8AA7-F1A4F531FE29}" type="presParOf" srcId="{D27CA751-B5CD-441F-8E1A-0F892AA0329F}" destId="{196B2A95-97A6-4D78-818F-7D3B46524504}" srcOrd="0" destOrd="0" presId="urn:microsoft.com/office/officeart/2005/8/layout/chevron2"/>
    <dgm:cxn modelId="{A1F47D1D-E5EE-434A-81AE-C2190CF053CA}" type="presParOf" srcId="{D27CA751-B5CD-441F-8E1A-0F892AA0329F}" destId="{07E57F83-60C8-4F37-A9B7-D754C510EF0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055FF7-CD00-48BC-BC34-DAF471FFB86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0096619-2BE0-42AF-AB71-A2A472ADA78F}">
      <dgm:prSet/>
      <dgm:spPr/>
      <dgm:t>
        <a:bodyPr/>
        <a:lstStyle/>
        <a:p>
          <a:pPr rtl="0"/>
          <a:r>
            <a:rPr lang="vi-VN" b="1" smtClean="0"/>
            <a:t>Doanh nghiệp vì sao cần chuyển đổi số?</a:t>
          </a:r>
          <a:endParaRPr lang="en-US"/>
        </a:p>
      </dgm:t>
    </dgm:pt>
    <dgm:pt modelId="{81907400-A9F1-4866-AA09-E567E6E49475}" type="parTrans" cxnId="{6C3E1925-E770-41FB-8508-37F08FD917D3}">
      <dgm:prSet/>
      <dgm:spPr/>
      <dgm:t>
        <a:bodyPr/>
        <a:lstStyle/>
        <a:p>
          <a:endParaRPr lang="en-US"/>
        </a:p>
      </dgm:t>
    </dgm:pt>
    <dgm:pt modelId="{7855C0DE-6B6F-4A85-AE27-6F8C193C83DD}" type="sibTrans" cxnId="{6C3E1925-E770-41FB-8508-37F08FD917D3}">
      <dgm:prSet/>
      <dgm:spPr/>
      <dgm:t>
        <a:bodyPr/>
        <a:lstStyle/>
        <a:p>
          <a:endParaRPr lang="en-US"/>
        </a:p>
      </dgm:t>
    </dgm:pt>
    <dgm:pt modelId="{6C539624-905B-41AB-A1C6-56BA1841A14C}">
      <dgm:prSet/>
      <dgm:spPr/>
      <dgm:t>
        <a:bodyPr/>
        <a:lstStyle/>
        <a:p>
          <a:pPr rtl="0"/>
          <a:r>
            <a:rPr lang="vi-VN" smtClean="0"/>
            <a:t>Năm 1975, kỹ sư của Kodak đã phát minh ra chiếc máy ảnh số, nhưng Kodak đã xếp xó vì lo sợ phát minh này sẽ khiến người ta không mua phim và thuốc rửa ảnh nữa. Đây không chỉ là câu chuyện của riêng Kodak mà còn là câu chuyện của nhiều doanh nghiệp khác. Càng lớn và càng thành công thì lại càng chậm chuyển đổi. Kodak tiếp tục bỏ qua nhiều cơ hội chuyển đổi số khác. Nhưng Kodak không làm thì có người khác làm. Sự xuất hiện của iPhone năm 2007, rồi Instagram năm 2010 là nguyên nhân trực tiếp khiến Kodak phá sản vào năm 2012.</a:t>
          </a:r>
          <a:endParaRPr lang="en-US"/>
        </a:p>
      </dgm:t>
    </dgm:pt>
    <dgm:pt modelId="{DE01823C-4787-449E-9996-46DC0231E04D}" type="parTrans" cxnId="{2DFF9AEB-4573-4244-8B0E-ADF0B81C150C}">
      <dgm:prSet/>
      <dgm:spPr/>
      <dgm:t>
        <a:bodyPr/>
        <a:lstStyle/>
        <a:p>
          <a:endParaRPr lang="en-US"/>
        </a:p>
      </dgm:t>
    </dgm:pt>
    <dgm:pt modelId="{6798811A-D36A-4F81-8F76-7594F3A35CFE}" type="sibTrans" cxnId="{2DFF9AEB-4573-4244-8B0E-ADF0B81C150C}">
      <dgm:prSet/>
      <dgm:spPr/>
      <dgm:t>
        <a:bodyPr/>
        <a:lstStyle/>
        <a:p>
          <a:endParaRPr lang="en-US"/>
        </a:p>
      </dgm:t>
    </dgm:pt>
    <dgm:pt modelId="{E0CF5A56-6188-4B72-8162-4B94E4118F55}">
      <dgm:prSet/>
      <dgm:spPr/>
      <dgm:t>
        <a:bodyPr/>
        <a:lstStyle/>
        <a:p>
          <a:pPr rtl="0"/>
          <a:r>
            <a:rPr lang="vi-VN" b="1" smtClean="0"/>
            <a:t>Cá nhân vì sao cần chuyển đổi số?</a:t>
          </a:r>
          <a:endParaRPr lang="en-US"/>
        </a:p>
      </dgm:t>
    </dgm:pt>
    <dgm:pt modelId="{EBF809EC-71F3-4630-ADD7-96AB8CA7F264}" type="parTrans" cxnId="{02BABD1B-4B8E-47DA-9E33-1D678479A976}">
      <dgm:prSet/>
      <dgm:spPr/>
      <dgm:t>
        <a:bodyPr/>
        <a:lstStyle/>
        <a:p>
          <a:endParaRPr lang="en-US"/>
        </a:p>
      </dgm:t>
    </dgm:pt>
    <dgm:pt modelId="{60BCF82F-0D71-4472-A5A8-0D71298A93F3}" type="sibTrans" cxnId="{02BABD1B-4B8E-47DA-9E33-1D678479A976}">
      <dgm:prSet/>
      <dgm:spPr/>
      <dgm:t>
        <a:bodyPr/>
        <a:lstStyle/>
        <a:p>
          <a:endParaRPr lang="en-US"/>
        </a:p>
      </dgm:t>
    </dgm:pt>
    <dgm:pt modelId="{A52373C8-922A-43FE-BEC2-36C2A1F2AD8A}">
      <dgm:prSet/>
      <dgm:spPr/>
      <dgm:t>
        <a:bodyPr/>
        <a:lstStyle/>
        <a:p>
          <a:pPr rtl="0"/>
          <a:r>
            <a:rPr lang="vi-VN" dirty="0" smtClean="0"/>
            <a:t>Sinh thời, Bác Hồ đã nói: “Bác thường nghe nói có đồng chí 40 tuổi đã cho mình là già nên ít chịu khó học tập. Nghĩ như vậy là không đúng, 40 tuổi chưa phải là già. Bác đã 76 tuổi nhưng vẫn cố gắng học thêm. Chúng ta phải học và hoạt động cách mạng suốt đời. Còn sống thì còn phải học, còn phải hoạt động cách mạng”.</a:t>
          </a:r>
          <a:endParaRPr lang="en-US" dirty="0"/>
        </a:p>
      </dgm:t>
    </dgm:pt>
    <dgm:pt modelId="{0D831D4F-6CEC-4DCB-97EA-D9A402E284BF}" type="parTrans" cxnId="{E92136A1-F492-4100-BF30-22F7D2576A27}">
      <dgm:prSet/>
      <dgm:spPr/>
      <dgm:t>
        <a:bodyPr/>
        <a:lstStyle/>
        <a:p>
          <a:endParaRPr lang="en-US"/>
        </a:p>
      </dgm:t>
    </dgm:pt>
    <dgm:pt modelId="{49A1C9BE-F009-411F-AE91-A367A6FA44E3}" type="sibTrans" cxnId="{E92136A1-F492-4100-BF30-22F7D2576A27}">
      <dgm:prSet/>
      <dgm:spPr/>
      <dgm:t>
        <a:bodyPr/>
        <a:lstStyle/>
        <a:p>
          <a:endParaRPr lang="en-US"/>
        </a:p>
      </dgm:t>
    </dgm:pt>
    <dgm:pt modelId="{AC4C3EDF-39A9-4419-8CF7-16CC6BFD78B4}">
      <dgm:prSet/>
      <dgm:spPr/>
      <dgm:t>
        <a:bodyPr/>
        <a:lstStyle/>
        <a:p>
          <a:pPr rtl="0"/>
          <a:r>
            <a:rPr lang="vi-VN" b="1" smtClean="0"/>
            <a:t>Tại sao nói chuyển đổi số hay là chết?</a:t>
          </a:r>
          <a:endParaRPr lang="en-US"/>
        </a:p>
      </dgm:t>
    </dgm:pt>
    <dgm:pt modelId="{0A893B30-FF75-4B30-BAB0-3C6276DEF440}" type="parTrans" cxnId="{B245CE22-7555-4A6C-815E-AC309BE556D0}">
      <dgm:prSet/>
      <dgm:spPr/>
      <dgm:t>
        <a:bodyPr/>
        <a:lstStyle/>
        <a:p>
          <a:endParaRPr lang="en-US"/>
        </a:p>
      </dgm:t>
    </dgm:pt>
    <dgm:pt modelId="{86398F18-9398-479D-8C7D-5C4AB459D40F}" type="sibTrans" cxnId="{B245CE22-7555-4A6C-815E-AC309BE556D0}">
      <dgm:prSet/>
      <dgm:spPr/>
      <dgm:t>
        <a:bodyPr/>
        <a:lstStyle/>
        <a:p>
          <a:endParaRPr lang="en-US"/>
        </a:p>
      </dgm:t>
    </dgm:pt>
    <dgm:pt modelId="{226451A8-F535-44F8-8262-8196CE2CA97B}">
      <dgm:prSet/>
      <dgm:spPr/>
      <dgm:t>
        <a:bodyPr/>
        <a:lstStyle/>
        <a:p>
          <a:pPr rtl="0"/>
          <a:r>
            <a:rPr lang="vi-VN" smtClean="0"/>
            <a:t>Trong lịch sử hàng triệu năm của Trái Đất, sự tuyệt chủng hàng loạt và sự hình thành các loài sau đó diễn ra như một lẽ tự nhiên, do các tác nhân biến đổi là sự thay đổi về khí hậu hay điều kiện sống. Tương tự như vậy, hàng loạt doanh nghiệp đã bị phá sản vào những thập niên đầu của thế kỷ 21. Từ năm 2000 đến nay, 52% trong số các doanh nghiệp Fortune đã bị mua lại, sáp nhập hoặc phá sản. Người ta ước tính rằng 40% các doanh nghiệp tồn tại ngày hôm nay sẽ đóng cửa trong 10 năm tới. Căn nguyên chính là do chậm hoạt thất bại trong việc chuyển đổi số. Ai sẽ làm cuộc tiến hóa thành công từ môi trường thực sang môi trường số, người ấy sẽ tồn tại, do đó, là chuyển đổi số hay là chết.</a:t>
          </a:r>
          <a:endParaRPr lang="en-US"/>
        </a:p>
      </dgm:t>
    </dgm:pt>
    <dgm:pt modelId="{5D2D7A79-271D-46A8-B7ED-D6C930D46C35}" type="parTrans" cxnId="{D9E7A3BC-6FC1-4317-BD9B-D995038D763E}">
      <dgm:prSet/>
      <dgm:spPr/>
      <dgm:t>
        <a:bodyPr/>
        <a:lstStyle/>
        <a:p>
          <a:endParaRPr lang="en-US"/>
        </a:p>
      </dgm:t>
    </dgm:pt>
    <dgm:pt modelId="{4368760E-D9D2-462F-BA89-74CF47E6AD3A}" type="sibTrans" cxnId="{D9E7A3BC-6FC1-4317-BD9B-D995038D763E}">
      <dgm:prSet/>
      <dgm:spPr/>
      <dgm:t>
        <a:bodyPr/>
        <a:lstStyle/>
        <a:p>
          <a:endParaRPr lang="en-US"/>
        </a:p>
      </dgm:t>
    </dgm:pt>
    <dgm:pt modelId="{E2816743-1260-40C7-94E2-ED2BC4C01F3C}">
      <dgm:prSet/>
      <dgm:spPr/>
      <dgm:t>
        <a:bodyPr/>
        <a:lstStyle/>
        <a:p>
          <a:pPr rtl="0"/>
          <a:r>
            <a:rPr lang="vi-VN" dirty="0" smtClean="0"/>
            <a:t>Cuộc sống không ngừng vận động, biến đổi. Mỗi người cũng cần không ngừng thay đổi, thích nghi, nếu không sẽ bị bỏ lại ở phía sau</a:t>
          </a:r>
          <a:endParaRPr lang="en-US" dirty="0"/>
        </a:p>
      </dgm:t>
    </dgm:pt>
    <dgm:pt modelId="{205790CD-C91A-42DC-8427-A168A58286CF}" type="parTrans" cxnId="{2F5C5D7D-9F34-438B-A42D-1D92C3FF8846}">
      <dgm:prSet/>
      <dgm:spPr/>
    </dgm:pt>
    <dgm:pt modelId="{8DCE9988-6EB6-4268-9666-DD704D2C4818}" type="sibTrans" cxnId="{2F5C5D7D-9F34-438B-A42D-1D92C3FF8846}">
      <dgm:prSet/>
      <dgm:spPr/>
    </dgm:pt>
    <dgm:pt modelId="{FFB1364D-C17B-4D5B-B459-924A650804CC}" type="pres">
      <dgm:prSet presAssocID="{5A055FF7-CD00-48BC-BC34-DAF471FFB867}" presName="Name0" presStyleCnt="0">
        <dgm:presLayoutVars>
          <dgm:dir/>
          <dgm:animLvl val="lvl"/>
          <dgm:resizeHandles val="exact"/>
        </dgm:presLayoutVars>
      </dgm:prSet>
      <dgm:spPr/>
      <dgm:t>
        <a:bodyPr/>
        <a:lstStyle/>
        <a:p>
          <a:endParaRPr lang="en-US"/>
        </a:p>
      </dgm:t>
    </dgm:pt>
    <dgm:pt modelId="{28C2F8C1-A66B-4D66-85B8-2ECBC81FAE7D}" type="pres">
      <dgm:prSet presAssocID="{40096619-2BE0-42AF-AB71-A2A472ADA78F}" presName="composite" presStyleCnt="0"/>
      <dgm:spPr/>
    </dgm:pt>
    <dgm:pt modelId="{EAEE64CE-BC24-4440-9A5A-EC0ECB82323A}" type="pres">
      <dgm:prSet presAssocID="{40096619-2BE0-42AF-AB71-A2A472ADA78F}" presName="parTx" presStyleLbl="alignNode1" presStyleIdx="0" presStyleCnt="3">
        <dgm:presLayoutVars>
          <dgm:chMax val="0"/>
          <dgm:chPref val="0"/>
          <dgm:bulletEnabled val="1"/>
        </dgm:presLayoutVars>
      </dgm:prSet>
      <dgm:spPr/>
      <dgm:t>
        <a:bodyPr/>
        <a:lstStyle/>
        <a:p>
          <a:endParaRPr lang="en-US"/>
        </a:p>
      </dgm:t>
    </dgm:pt>
    <dgm:pt modelId="{2B6C8354-A464-44E7-9B83-86E6F62B9A5E}" type="pres">
      <dgm:prSet presAssocID="{40096619-2BE0-42AF-AB71-A2A472ADA78F}" presName="desTx" presStyleLbl="alignAccFollowNode1" presStyleIdx="0" presStyleCnt="3">
        <dgm:presLayoutVars>
          <dgm:bulletEnabled val="1"/>
        </dgm:presLayoutVars>
      </dgm:prSet>
      <dgm:spPr/>
      <dgm:t>
        <a:bodyPr/>
        <a:lstStyle/>
        <a:p>
          <a:endParaRPr lang="en-US"/>
        </a:p>
      </dgm:t>
    </dgm:pt>
    <dgm:pt modelId="{04781B78-68D1-405E-B8A9-F65C7A104619}" type="pres">
      <dgm:prSet presAssocID="{7855C0DE-6B6F-4A85-AE27-6F8C193C83DD}" presName="space" presStyleCnt="0"/>
      <dgm:spPr/>
    </dgm:pt>
    <dgm:pt modelId="{E1E91186-720B-4CE4-9B34-D7D5D9FB96CE}" type="pres">
      <dgm:prSet presAssocID="{E0CF5A56-6188-4B72-8162-4B94E4118F55}" presName="composite" presStyleCnt="0"/>
      <dgm:spPr/>
    </dgm:pt>
    <dgm:pt modelId="{6061E0A7-2028-460B-A80D-026198B76F96}" type="pres">
      <dgm:prSet presAssocID="{E0CF5A56-6188-4B72-8162-4B94E4118F55}" presName="parTx" presStyleLbl="alignNode1" presStyleIdx="1" presStyleCnt="3">
        <dgm:presLayoutVars>
          <dgm:chMax val="0"/>
          <dgm:chPref val="0"/>
          <dgm:bulletEnabled val="1"/>
        </dgm:presLayoutVars>
      </dgm:prSet>
      <dgm:spPr/>
      <dgm:t>
        <a:bodyPr/>
        <a:lstStyle/>
        <a:p>
          <a:endParaRPr lang="en-US"/>
        </a:p>
      </dgm:t>
    </dgm:pt>
    <dgm:pt modelId="{2B5ACE46-D81D-4A2A-838E-84B4D4A4EE29}" type="pres">
      <dgm:prSet presAssocID="{E0CF5A56-6188-4B72-8162-4B94E4118F55}" presName="desTx" presStyleLbl="alignAccFollowNode1" presStyleIdx="1" presStyleCnt="3">
        <dgm:presLayoutVars>
          <dgm:bulletEnabled val="1"/>
        </dgm:presLayoutVars>
      </dgm:prSet>
      <dgm:spPr/>
      <dgm:t>
        <a:bodyPr/>
        <a:lstStyle/>
        <a:p>
          <a:endParaRPr lang="en-US"/>
        </a:p>
      </dgm:t>
    </dgm:pt>
    <dgm:pt modelId="{C9FB1BD1-133D-483F-963B-CBDEC448299C}" type="pres">
      <dgm:prSet presAssocID="{60BCF82F-0D71-4472-A5A8-0D71298A93F3}" presName="space" presStyleCnt="0"/>
      <dgm:spPr/>
    </dgm:pt>
    <dgm:pt modelId="{7799EB69-4D76-4DB1-BFFF-A23691E3618E}" type="pres">
      <dgm:prSet presAssocID="{AC4C3EDF-39A9-4419-8CF7-16CC6BFD78B4}" presName="composite" presStyleCnt="0"/>
      <dgm:spPr/>
    </dgm:pt>
    <dgm:pt modelId="{1F4F936C-CB2A-4EFA-84A9-530B172F6162}" type="pres">
      <dgm:prSet presAssocID="{AC4C3EDF-39A9-4419-8CF7-16CC6BFD78B4}" presName="parTx" presStyleLbl="alignNode1" presStyleIdx="2" presStyleCnt="3">
        <dgm:presLayoutVars>
          <dgm:chMax val="0"/>
          <dgm:chPref val="0"/>
          <dgm:bulletEnabled val="1"/>
        </dgm:presLayoutVars>
      </dgm:prSet>
      <dgm:spPr/>
      <dgm:t>
        <a:bodyPr/>
        <a:lstStyle/>
        <a:p>
          <a:endParaRPr lang="en-US"/>
        </a:p>
      </dgm:t>
    </dgm:pt>
    <dgm:pt modelId="{0D30CD4F-71EA-43D9-B0BC-E0E1EF652656}" type="pres">
      <dgm:prSet presAssocID="{AC4C3EDF-39A9-4419-8CF7-16CC6BFD78B4}" presName="desTx" presStyleLbl="alignAccFollowNode1" presStyleIdx="2" presStyleCnt="3">
        <dgm:presLayoutVars>
          <dgm:bulletEnabled val="1"/>
        </dgm:presLayoutVars>
      </dgm:prSet>
      <dgm:spPr/>
      <dgm:t>
        <a:bodyPr/>
        <a:lstStyle/>
        <a:p>
          <a:endParaRPr lang="en-US"/>
        </a:p>
      </dgm:t>
    </dgm:pt>
  </dgm:ptLst>
  <dgm:cxnLst>
    <dgm:cxn modelId="{D6D894C8-0E59-4991-B554-F224BD4C0DD0}" type="presOf" srcId="{E2816743-1260-40C7-94E2-ED2BC4C01F3C}" destId="{2B5ACE46-D81D-4A2A-838E-84B4D4A4EE29}" srcOrd="0" destOrd="1" presId="urn:microsoft.com/office/officeart/2005/8/layout/hList1"/>
    <dgm:cxn modelId="{036B9476-32C0-4F6F-8B7E-7DB407E44DEF}" type="presOf" srcId="{AC4C3EDF-39A9-4419-8CF7-16CC6BFD78B4}" destId="{1F4F936C-CB2A-4EFA-84A9-530B172F6162}" srcOrd="0" destOrd="0" presId="urn:microsoft.com/office/officeart/2005/8/layout/hList1"/>
    <dgm:cxn modelId="{2915206B-9E09-4D56-832B-F3A854F9F92D}" type="presOf" srcId="{5A055FF7-CD00-48BC-BC34-DAF471FFB867}" destId="{FFB1364D-C17B-4D5B-B459-924A650804CC}" srcOrd="0" destOrd="0" presId="urn:microsoft.com/office/officeart/2005/8/layout/hList1"/>
    <dgm:cxn modelId="{6D993479-E9CC-4612-9E47-E44AB718E767}" type="presOf" srcId="{40096619-2BE0-42AF-AB71-A2A472ADA78F}" destId="{EAEE64CE-BC24-4440-9A5A-EC0ECB82323A}" srcOrd="0" destOrd="0" presId="urn:microsoft.com/office/officeart/2005/8/layout/hList1"/>
    <dgm:cxn modelId="{6C3E1925-E770-41FB-8508-37F08FD917D3}" srcId="{5A055FF7-CD00-48BC-BC34-DAF471FFB867}" destId="{40096619-2BE0-42AF-AB71-A2A472ADA78F}" srcOrd="0" destOrd="0" parTransId="{81907400-A9F1-4866-AA09-E567E6E49475}" sibTransId="{7855C0DE-6B6F-4A85-AE27-6F8C193C83DD}"/>
    <dgm:cxn modelId="{2F5C5D7D-9F34-438B-A42D-1D92C3FF8846}" srcId="{E0CF5A56-6188-4B72-8162-4B94E4118F55}" destId="{E2816743-1260-40C7-94E2-ED2BC4C01F3C}" srcOrd="1" destOrd="0" parTransId="{205790CD-C91A-42DC-8427-A168A58286CF}" sibTransId="{8DCE9988-6EB6-4268-9666-DD704D2C4818}"/>
    <dgm:cxn modelId="{08189A7E-6488-481A-9833-D24B5755809A}" type="presOf" srcId="{E0CF5A56-6188-4B72-8162-4B94E4118F55}" destId="{6061E0A7-2028-460B-A80D-026198B76F96}" srcOrd="0" destOrd="0" presId="urn:microsoft.com/office/officeart/2005/8/layout/hList1"/>
    <dgm:cxn modelId="{B245CE22-7555-4A6C-815E-AC309BE556D0}" srcId="{5A055FF7-CD00-48BC-BC34-DAF471FFB867}" destId="{AC4C3EDF-39A9-4419-8CF7-16CC6BFD78B4}" srcOrd="2" destOrd="0" parTransId="{0A893B30-FF75-4B30-BAB0-3C6276DEF440}" sibTransId="{86398F18-9398-479D-8C7D-5C4AB459D40F}"/>
    <dgm:cxn modelId="{2DFF9AEB-4573-4244-8B0E-ADF0B81C150C}" srcId="{40096619-2BE0-42AF-AB71-A2A472ADA78F}" destId="{6C539624-905B-41AB-A1C6-56BA1841A14C}" srcOrd="0" destOrd="0" parTransId="{DE01823C-4787-449E-9996-46DC0231E04D}" sibTransId="{6798811A-D36A-4F81-8F76-7594F3A35CFE}"/>
    <dgm:cxn modelId="{894FC832-887C-4FA3-A859-3F3C0AF0BABE}" type="presOf" srcId="{A52373C8-922A-43FE-BEC2-36C2A1F2AD8A}" destId="{2B5ACE46-D81D-4A2A-838E-84B4D4A4EE29}" srcOrd="0" destOrd="0" presId="urn:microsoft.com/office/officeart/2005/8/layout/hList1"/>
    <dgm:cxn modelId="{3713A903-766A-4ECD-AF8A-44D80B9FBCF7}" type="presOf" srcId="{226451A8-F535-44F8-8262-8196CE2CA97B}" destId="{0D30CD4F-71EA-43D9-B0BC-E0E1EF652656}" srcOrd="0" destOrd="0" presId="urn:microsoft.com/office/officeart/2005/8/layout/hList1"/>
    <dgm:cxn modelId="{02BABD1B-4B8E-47DA-9E33-1D678479A976}" srcId="{5A055FF7-CD00-48BC-BC34-DAF471FFB867}" destId="{E0CF5A56-6188-4B72-8162-4B94E4118F55}" srcOrd="1" destOrd="0" parTransId="{EBF809EC-71F3-4630-ADD7-96AB8CA7F264}" sibTransId="{60BCF82F-0D71-4472-A5A8-0D71298A93F3}"/>
    <dgm:cxn modelId="{AAC0ABC7-A0AB-493B-B27C-1C1BCF2892D2}" type="presOf" srcId="{6C539624-905B-41AB-A1C6-56BA1841A14C}" destId="{2B6C8354-A464-44E7-9B83-86E6F62B9A5E}" srcOrd="0" destOrd="0" presId="urn:microsoft.com/office/officeart/2005/8/layout/hList1"/>
    <dgm:cxn modelId="{D9E7A3BC-6FC1-4317-BD9B-D995038D763E}" srcId="{AC4C3EDF-39A9-4419-8CF7-16CC6BFD78B4}" destId="{226451A8-F535-44F8-8262-8196CE2CA97B}" srcOrd="0" destOrd="0" parTransId="{5D2D7A79-271D-46A8-B7ED-D6C930D46C35}" sibTransId="{4368760E-D9D2-462F-BA89-74CF47E6AD3A}"/>
    <dgm:cxn modelId="{E92136A1-F492-4100-BF30-22F7D2576A27}" srcId="{E0CF5A56-6188-4B72-8162-4B94E4118F55}" destId="{A52373C8-922A-43FE-BEC2-36C2A1F2AD8A}" srcOrd="0" destOrd="0" parTransId="{0D831D4F-6CEC-4DCB-97EA-D9A402E284BF}" sibTransId="{49A1C9BE-F009-411F-AE91-A367A6FA44E3}"/>
    <dgm:cxn modelId="{214A5F64-A3E9-4D68-88CA-5BDB00368F96}" type="presParOf" srcId="{FFB1364D-C17B-4D5B-B459-924A650804CC}" destId="{28C2F8C1-A66B-4D66-85B8-2ECBC81FAE7D}" srcOrd="0" destOrd="0" presId="urn:microsoft.com/office/officeart/2005/8/layout/hList1"/>
    <dgm:cxn modelId="{B837BEDC-E3E3-4788-8999-CAF2AC6C8209}" type="presParOf" srcId="{28C2F8C1-A66B-4D66-85B8-2ECBC81FAE7D}" destId="{EAEE64CE-BC24-4440-9A5A-EC0ECB82323A}" srcOrd="0" destOrd="0" presId="urn:microsoft.com/office/officeart/2005/8/layout/hList1"/>
    <dgm:cxn modelId="{CF268841-5E5D-4242-9D3A-19BC299328F3}" type="presParOf" srcId="{28C2F8C1-A66B-4D66-85B8-2ECBC81FAE7D}" destId="{2B6C8354-A464-44E7-9B83-86E6F62B9A5E}" srcOrd="1" destOrd="0" presId="urn:microsoft.com/office/officeart/2005/8/layout/hList1"/>
    <dgm:cxn modelId="{8ABD58A3-076F-4199-83F5-9F27B759B5ED}" type="presParOf" srcId="{FFB1364D-C17B-4D5B-B459-924A650804CC}" destId="{04781B78-68D1-405E-B8A9-F65C7A104619}" srcOrd="1" destOrd="0" presId="urn:microsoft.com/office/officeart/2005/8/layout/hList1"/>
    <dgm:cxn modelId="{69DB33B0-5BCA-4CC9-88F2-5E746B8B22F8}" type="presParOf" srcId="{FFB1364D-C17B-4D5B-B459-924A650804CC}" destId="{E1E91186-720B-4CE4-9B34-D7D5D9FB96CE}" srcOrd="2" destOrd="0" presId="urn:microsoft.com/office/officeart/2005/8/layout/hList1"/>
    <dgm:cxn modelId="{E7A8E0D0-713C-4F5B-B36F-C08B6662FCA9}" type="presParOf" srcId="{E1E91186-720B-4CE4-9B34-D7D5D9FB96CE}" destId="{6061E0A7-2028-460B-A80D-026198B76F96}" srcOrd="0" destOrd="0" presId="urn:microsoft.com/office/officeart/2005/8/layout/hList1"/>
    <dgm:cxn modelId="{7C3BF61E-BE98-4480-9983-A10D9CB9C7C0}" type="presParOf" srcId="{E1E91186-720B-4CE4-9B34-D7D5D9FB96CE}" destId="{2B5ACE46-D81D-4A2A-838E-84B4D4A4EE29}" srcOrd="1" destOrd="0" presId="urn:microsoft.com/office/officeart/2005/8/layout/hList1"/>
    <dgm:cxn modelId="{311FCBBD-ED98-4BF5-97DA-57011A18EF25}" type="presParOf" srcId="{FFB1364D-C17B-4D5B-B459-924A650804CC}" destId="{C9FB1BD1-133D-483F-963B-CBDEC448299C}" srcOrd="3" destOrd="0" presId="urn:microsoft.com/office/officeart/2005/8/layout/hList1"/>
    <dgm:cxn modelId="{5E05AB3F-496A-4C9D-92F8-F9FEB01000E1}" type="presParOf" srcId="{FFB1364D-C17B-4D5B-B459-924A650804CC}" destId="{7799EB69-4D76-4DB1-BFFF-A23691E3618E}" srcOrd="4" destOrd="0" presId="urn:microsoft.com/office/officeart/2005/8/layout/hList1"/>
    <dgm:cxn modelId="{FE825FC8-3F47-4C0E-A90D-0CFAD0794F7E}" type="presParOf" srcId="{7799EB69-4D76-4DB1-BFFF-A23691E3618E}" destId="{1F4F936C-CB2A-4EFA-84A9-530B172F6162}" srcOrd="0" destOrd="0" presId="urn:microsoft.com/office/officeart/2005/8/layout/hList1"/>
    <dgm:cxn modelId="{A83FD81A-D534-4867-AC56-9B4985441704}" type="presParOf" srcId="{7799EB69-4D76-4DB1-BFFF-A23691E3618E}" destId="{0D30CD4F-71EA-43D9-B0BC-E0E1EF65265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D73F2A-0FEA-4CCC-815C-D66C27CB161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B9458B1-AF04-4D11-8ADB-466CB981AFBD}">
      <dgm:prSet custT="1"/>
      <dgm:spPr/>
      <dgm:t>
        <a:bodyPr/>
        <a:lstStyle/>
        <a:p>
          <a:pPr rtl="0"/>
          <a:r>
            <a:rPr lang="en-US" sz="2400" b="1" dirty="0" err="1" smtClean="0"/>
            <a:t>Yếu</a:t>
          </a:r>
          <a:r>
            <a:rPr lang="en-US" sz="2400" b="1" dirty="0" smtClean="0"/>
            <a:t> </a:t>
          </a:r>
          <a:r>
            <a:rPr lang="en-US" sz="2400" b="1" dirty="0" err="1" smtClean="0"/>
            <a:t>tố</a:t>
          </a:r>
          <a:r>
            <a:rPr lang="en-US" sz="2400" b="1" dirty="0" smtClean="0"/>
            <a:t> </a:t>
          </a:r>
          <a:r>
            <a:rPr lang="en-US" sz="2400" b="1" dirty="0" err="1" smtClean="0"/>
            <a:t>thành</a:t>
          </a:r>
          <a:r>
            <a:rPr lang="en-US" sz="2400" b="1" dirty="0" smtClean="0"/>
            <a:t> </a:t>
          </a:r>
          <a:r>
            <a:rPr lang="en-US" sz="2400" b="1" dirty="0" err="1" smtClean="0"/>
            <a:t>công</a:t>
          </a:r>
          <a:endParaRPr lang="en-US" sz="2400" b="1" dirty="0"/>
        </a:p>
      </dgm:t>
    </dgm:pt>
    <dgm:pt modelId="{DD9EE7A4-C046-430D-9829-4246E4104904}" type="parTrans" cxnId="{A68768CC-4D33-47CA-8FDE-48950989D0CF}">
      <dgm:prSet/>
      <dgm:spPr/>
      <dgm:t>
        <a:bodyPr/>
        <a:lstStyle/>
        <a:p>
          <a:endParaRPr lang="en-US"/>
        </a:p>
      </dgm:t>
    </dgm:pt>
    <dgm:pt modelId="{C407286D-B13D-4477-8B6A-7E5FF37D6A75}" type="sibTrans" cxnId="{A68768CC-4D33-47CA-8FDE-48950989D0CF}">
      <dgm:prSet/>
      <dgm:spPr/>
      <dgm:t>
        <a:bodyPr/>
        <a:lstStyle/>
        <a:p>
          <a:endParaRPr lang="en-US"/>
        </a:p>
      </dgm:t>
    </dgm:pt>
    <dgm:pt modelId="{3B791B42-3037-4220-9EAC-999EFD41592D}">
      <dgm:prSet/>
      <dgm:spPr/>
      <dgm:t>
        <a:bodyPr/>
        <a:lstStyle/>
        <a:p>
          <a:pPr rtl="0"/>
          <a:r>
            <a:rPr lang="en-US" smtClean="0"/>
            <a:t>Con người</a:t>
          </a:r>
          <a:endParaRPr lang="en-US"/>
        </a:p>
      </dgm:t>
    </dgm:pt>
    <dgm:pt modelId="{C4FBDD41-F40D-47CD-BB46-B9FEE87F685C}" type="parTrans" cxnId="{62FF3129-F979-4C54-BCDE-9ACE4D8389E3}">
      <dgm:prSet/>
      <dgm:spPr/>
      <dgm:t>
        <a:bodyPr/>
        <a:lstStyle/>
        <a:p>
          <a:endParaRPr lang="en-US"/>
        </a:p>
      </dgm:t>
    </dgm:pt>
    <dgm:pt modelId="{713CE9B5-CB1E-4DA7-BF90-EBCE43D86823}" type="sibTrans" cxnId="{62FF3129-F979-4C54-BCDE-9ACE4D8389E3}">
      <dgm:prSet/>
      <dgm:spPr/>
      <dgm:t>
        <a:bodyPr/>
        <a:lstStyle/>
        <a:p>
          <a:endParaRPr lang="en-US"/>
        </a:p>
      </dgm:t>
    </dgm:pt>
    <dgm:pt modelId="{983F94C6-76B3-451D-B7AB-25D2CF7E2F21}">
      <dgm:prSet/>
      <dgm:spPr/>
      <dgm:t>
        <a:bodyPr/>
        <a:lstStyle/>
        <a:p>
          <a:pPr rtl="0"/>
          <a:r>
            <a:rPr lang="en-US" smtClean="0"/>
            <a:t>Thể chế</a:t>
          </a:r>
          <a:endParaRPr lang="en-US"/>
        </a:p>
      </dgm:t>
    </dgm:pt>
    <dgm:pt modelId="{DABD32BC-EEC2-4EAD-AA6A-25A09E2EA671}" type="parTrans" cxnId="{59333F3F-14B6-4F5F-9DA1-6B05127A9591}">
      <dgm:prSet/>
      <dgm:spPr/>
      <dgm:t>
        <a:bodyPr/>
        <a:lstStyle/>
        <a:p>
          <a:endParaRPr lang="en-US"/>
        </a:p>
      </dgm:t>
    </dgm:pt>
    <dgm:pt modelId="{E1455E4D-94A6-425C-B2EF-81256D9FD6C6}" type="sibTrans" cxnId="{59333F3F-14B6-4F5F-9DA1-6B05127A9591}">
      <dgm:prSet/>
      <dgm:spPr/>
      <dgm:t>
        <a:bodyPr/>
        <a:lstStyle/>
        <a:p>
          <a:endParaRPr lang="en-US"/>
        </a:p>
      </dgm:t>
    </dgm:pt>
    <dgm:pt modelId="{BF0F8BA5-8560-45BC-97D0-04363EFDFA9C}">
      <dgm:prSet/>
      <dgm:spPr/>
      <dgm:t>
        <a:bodyPr/>
        <a:lstStyle/>
        <a:p>
          <a:pPr rtl="0"/>
          <a:r>
            <a:rPr lang="en-US" smtClean="0"/>
            <a:t>Công nghệ</a:t>
          </a:r>
          <a:endParaRPr lang="en-US"/>
        </a:p>
      </dgm:t>
    </dgm:pt>
    <dgm:pt modelId="{5C258501-E83A-4B73-B483-F816F289CC26}" type="parTrans" cxnId="{44DEC1BE-A83D-4844-AA5B-483FF1DAA08C}">
      <dgm:prSet/>
      <dgm:spPr/>
      <dgm:t>
        <a:bodyPr/>
        <a:lstStyle/>
        <a:p>
          <a:endParaRPr lang="en-US"/>
        </a:p>
      </dgm:t>
    </dgm:pt>
    <dgm:pt modelId="{54065DA0-D8EA-4801-B9D3-A68F4B1BBB3E}" type="sibTrans" cxnId="{44DEC1BE-A83D-4844-AA5B-483FF1DAA08C}">
      <dgm:prSet/>
      <dgm:spPr/>
      <dgm:t>
        <a:bodyPr/>
        <a:lstStyle/>
        <a:p>
          <a:endParaRPr lang="en-US"/>
        </a:p>
      </dgm:t>
    </dgm:pt>
    <dgm:pt modelId="{DD38E85B-94D8-4DEF-8FD3-08E074C56118}">
      <dgm:prSet custT="1"/>
      <dgm:spPr/>
      <dgm:t>
        <a:bodyPr/>
        <a:lstStyle/>
        <a:p>
          <a:pPr rtl="0"/>
          <a:r>
            <a:rPr lang="en-US" sz="2400" b="1" dirty="0" err="1" smtClean="0"/>
            <a:t>Khó</a:t>
          </a:r>
          <a:r>
            <a:rPr lang="en-US" sz="2400" b="1" dirty="0" smtClean="0"/>
            <a:t> </a:t>
          </a:r>
          <a:r>
            <a:rPr lang="en-US" sz="2400" b="1" dirty="0" err="1" smtClean="0"/>
            <a:t>khăn</a:t>
          </a:r>
          <a:endParaRPr lang="en-US" sz="2400" b="1" dirty="0"/>
        </a:p>
      </dgm:t>
    </dgm:pt>
    <dgm:pt modelId="{FFD003FE-5ED0-4D44-91D4-6C23ED86EF70}" type="parTrans" cxnId="{0915E657-3516-4C10-AA08-5AF7A97C802C}">
      <dgm:prSet/>
      <dgm:spPr/>
      <dgm:t>
        <a:bodyPr/>
        <a:lstStyle/>
        <a:p>
          <a:endParaRPr lang="en-US"/>
        </a:p>
      </dgm:t>
    </dgm:pt>
    <dgm:pt modelId="{092109C7-7D49-4A3B-814F-647B7E957A62}" type="sibTrans" cxnId="{0915E657-3516-4C10-AA08-5AF7A97C802C}">
      <dgm:prSet/>
      <dgm:spPr/>
      <dgm:t>
        <a:bodyPr/>
        <a:lstStyle/>
        <a:p>
          <a:endParaRPr lang="en-US"/>
        </a:p>
      </dgm:t>
    </dgm:pt>
    <dgm:pt modelId="{F300CAFE-F50C-4D87-8CC9-71E4C2274562}">
      <dgm:prSet/>
      <dgm:spPr/>
      <dgm:t>
        <a:bodyPr/>
        <a:lstStyle/>
        <a:p>
          <a:pPr rtl="0"/>
          <a:r>
            <a:rPr lang="en-US" smtClean="0"/>
            <a:t>Thay đổi thói quen</a:t>
          </a:r>
          <a:endParaRPr lang="en-US"/>
        </a:p>
      </dgm:t>
    </dgm:pt>
    <dgm:pt modelId="{4D4A9737-5ED5-4F47-9162-18F08601D279}" type="parTrans" cxnId="{7E31A603-414B-42D9-B583-803C0F5F0B16}">
      <dgm:prSet/>
      <dgm:spPr/>
      <dgm:t>
        <a:bodyPr/>
        <a:lstStyle/>
        <a:p>
          <a:endParaRPr lang="en-US"/>
        </a:p>
      </dgm:t>
    </dgm:pt>
    <dgm:pt modelId="{4EDAE4FF-F0C3-445C-9398-C34AD11A4F63}" type="sibTrans" cxnId="{7E31A603-414B-42D9-B583-803C0F5F0B16}">
      <dgm:prSet/>
      <dgm:spPr/>
      <dgm:t>
        <a:bodyPr/>
        <a:lstStyle/>
        <a:p>
          <a:endParaRPr lang="en-US"/>
        </a:p>
      </dgm:t>
    </dgm:pt>
    <dgm:pt modelId="{FBAC6290-4506-49BC-9D0C-1CF21EF82A7D}">
      <dgm:prSet/>
      <dgm:spPr/>
      <dgm:t>
        <a:bodyPr/>
        <a:lstStyle/>
        <a:p>
          <a:pPr rtl="0"/>
          <a:r>
            <a:rPr lang="en-US" dirty="0" err="1" smtClean="0"/>
            <a:t>Nhận</a:t>
          </a:r>
          <a:r>
            <a:rPr lang="en-US" dirty="0" smtClean="0"/>
            <a:t> </a:t>
          </a:r>
          <a:r>
            <a:rPr lang="en-US" dirty="0" err="1" smtClean="0"/>
            <a:t>thức</a:t>
          </a:r>
          <a:r>
            <a:rPr lang="en-US" dirty="0" smtClean="0"/>
            <a:t> </a:t>
          </a:r>
          <a:r>
            <a:rPr lang="en-US" dirty="0" err="1" smtClean="0"/>
            <a:t>và</a:t>
          </a:r>
          <a:r>
            <a:rPr lang="en-US" dirty="0" smtClean="0"/>
            <a:t> </a:t>
          </a:r>
          <a:r>
            <a:rPr lang="en-US" dirty="0" err="1" smtClean="0"/>
            <a:t>nhận</a:t>
          </a:r>
          <a:r>
            <a:rPr lang="en-US" dirty="0" smtClean="0"/>
            <a:t> </a:t>
          </a:r>
          <a:r>
            <a:rPr lang="en-US" dirty="0" err="1" smtClean="0"/>
            <a:t>thức</a:t>
          </a:r>
          <a:r>
            <a:rPr lang="en-US" dirty="0" smtClean="0"/>
            <a:t> </a:t>
          </a:r>
          <a:r>
            <a:rPr lang="en-US" dirty="0" err="1" smtClean="0"/>
            <a:t>đúng</a:t>
          </a:r>
          <a:endParaRPr lang="en-US" dirty="0"/>
        </a:p>
      </dgm:t>
    </dgm:pt>
    <dgm:pt modelId="{49E4985A-ACC9-4ECE-8EAE-984F3D818A1E}" type="parTrans" cxnId="{397CD827-7CD8-4551-8771-F4365BC2BD24}">
      <dgm:prSet/>
      <dgm:spPr/>
      <dgm:t>
        <a:bodyPr/>
        <a:lstStyle/>
        <a:p>
          <a:endParaRPr lang="en-US"/>
        </a:p>
      </dgm:t>
    </dgm:pt>
    <dgm:pt modelId="{443780C9-5E71-4036-B787-9128B72BA856}" type="sibTrans" cxnId="{397CD827-7CD8-4551-8771-F4365BC2BD24}">
      <dgm:prSet/>
      <dgm:spPr/>
      <dgm:t>
        <a:bodyPr/>
        <a:lstStyle/>
        <a:p>
          <a:endParaRPr lang="en-US"/>
        </a:p>
      </dgm:t>
    </dgm:pt>
    <dgm:pt modelId="{ADC1298F-083F-4E5A-B287-D04130B71614}">
      <dgm:prSet custT="1"/>
      <dgm:spPr/>
      <dgm:t>
        <a:bodyPr/>
        <a:lstStyle/>
        <a:p>
          <a:pPr rtl="0"/>
          <a:r>
            <a:rPr lang="en-US" sz="2400" b="1" dirty="0" err="1" smtClean="0"/>
            <a:t>Rủi</a:t>
          </a:r>
          <a:r>
            <a:rPr lang="en-US" sz="2400" b="1" dirty="0" smtClean="0"/>
            <a:t> </a:t>
          </a:r>
          <a:r>
            <a:rPr lang="en-US" sz="2400" b="1" dirty="0" err="1" smtClean="0"/>
            <a:t>ro</a:t>
          </a:r>
          <a:endParaRPr lang="en-US" sz="2400" b="1" dirty="0"/>
        </a:p>
      </dgm:t>
    </dgm:pt>
    <dgm:pt modelId="{4E60F84F-B401-4FBE-B55C-ABC2C90E5923}" type="parTrans" cxnId="{0654F9AF-51B8-49BE-97CF-FBB4BB3B8585}">
      <dgm:prSet/>
      <dgm:spPr/>
      <dgm:t>
        <a:bodyPr/>
        <a:lstStyle/>
        <a:p>
          <a:endParaRPr lang="en-US"/>
        </a:p>
      </dgm:t>
    </dgm:pt>
    <dgm:pt modelId="{75BD38E8-C61A-43DF-B65F-21880590087B}" type="sibTrans" cxnId="{0654F9AF-51B8-49BE-97CF-FBB4BB3B8585}">
      <dgm:prSet/>
      <dgm:spPr/>
      <dgm:t>
        <a:bodyPr/>
        <a:lstStyle/>
        <a:p>
          <a:endParaRPr lang="en-US"/>
        </a:p>
      </dgm:t>
    </dgm:pt>
    <dgm:pt modelId="{EAD56A4E-1DA3-4014-902A-5B46C5584C4A}">
      <dgm:prSet/>
      <dgm:spPr/>
      <dgm:t>
        <a:bodyPr/>
        <a:lstStyle/>
        <a:p>
          <a:pPr rtl="0"/>
          <a:r>
            <a:rPr lang="en-US" dirty="0" err="1" smtClean="0"/>
            <a:t>Mất</a:t>
          </a:r>
          <a:r>
            <a:rPr lang="en-US" dirty="0" smtClean="0"/>
            <a:t> </a:t>
          </a:r>
          <a:r>
            <a:rPr lang="en-US" dirty="0" err="1" smtClean="0"/>
            <a:t>kế</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hệ</a:t>
          </a:r>
          <a:r>
            <a:rPr lang="en-US" dirty="0" smtClean="0"/>
            <a:t> thống </a:t>
          </a:r>
          <a:r>
            <a:rPr lang="en-US" dirty="0" err="1" smtClean="0"/>
            <a:t>cũ</a:t>
          </a:r>
          <a:endParaRPr lang="en-US" dirty="0"/>
        </a:p>
      </dgm:t>
    </dgm:pt>
    <dgm:pt modelId="{AA769B4D-23A7-483D-AE44-8D03BCDBEE10}" type="parTrans" cxnId="{1CB55DD8-4138-4E3E-A797-75BEE5B0B508}">
      <dgm:prSet/>
      <dgm:spPr/>
      <dgm:t>
        <a:bodyPr/>
        <a:lstStyle/>
        <a:p>
          <a:endParaRPr lang="en-US"/>
        </a:p>
      </dgm:t>
    </dgm:pt>
    <dgm:pt modelId="{5E4BD554-39ED-474F-936F-8BCEE9573147}" type="sibTrans" cxnId="{1CB55DD8-4138-4E3E-A797-75BEE5B0B508}">
      <dgm:prSet/>
      <dgm:spPr/>
      <dgm:t>
        <a:bodyPr/>
        <a:lstStyle/>
        <a:p>
          <a:endParaRPr lang="en-US"/>
        </a:p>
      </dgm:t>
    </dgm:pt>
    <dgm:pt modelId="{468A37A3-1EA8-4316-904A-774990F178E5}">
      <dgm:prSet/>
      <dgm:spPr/>
      <dgm:t>
        <a:bodyPr/>
        <a:lstStyle/>
        <a:p>
          <a:pPr rtl="0"/>
          <a:r>
            <a:rPr lang="en-US" dirty="0" smtClean="0"/>
            <a:t>An </a:t>
          </a:r>
          <a:r>
            <a:rPr lang="en-US" dirty="0" err="1" smtClean="0"/>
            <a:t>toàn</a:t>
          </a:r>
          <a:r>
            <a:rPr lang="en-US" dirty="0" smtClean="0"/>
            <a:t>, an </a:t>
          </a:r>
          <a:r>
            <a:rPr lang="en-US" dirty="0" err="1" smtClean="0"/>
            <a:t>ninh</a:t>
          </a:r>
          <a:r>
            <a:rPr lang="en-US" dirty="0" smtClean="0"/>
            <a:t> </a:t>
          </a:r>
          <a:r>
            <a:rPr lang="en-US" dirty="0" err="1" smtClean="0"/>
            <a:t>mạng</a:t>
          </a:r>
          <a:endParaRPr lang="en-US" dirty="0"/>
        </a:p>
      </dgm:t>
    </dgm:pt>
    <dgm:pt modelId="{802097AC-6A14-4636-AE5F-38C0644C1BF5}" type="parTrans" cxnId="{D148AEA0-0F23-4C86-9258-20F82BFB9FDC}">
      <dgm:prSet/>
      <dgm:spPr/>
      <dgm:t>
        <a:bodyPr/>
        <a:lstStyle/>
        <a:p>
          <a:endParaRPr lang="en-US"/>
        </a:p>
      </dgm:t>
    </dgm:pt>
    <dgm:pt modelId="{A98D3137-E48F-46E0-A547-B047F274F883}" type="sibTrans" cxnId="{D148AEA0-0F23-4C86-9258-20F82BFB9FDC}">
      <dgm:prSet/>
      <dgm:spPr/>
      <dgm:t>
        <a:bodyPr/>
        <a:lstStyle/>
        <a:p>
          <a:endParaRPr lang="en-US"/>
        </a:p>
      </dgm:t>
    </dgm:pt>
    <dgm:pt modelId="{D1AA36BD-1F52-41FD-919D-953532672039}">
      <dgm:prSet/>
      <dgm:spPr/>
      <dgm:t>
        <a:bodyPr/>
        <a:lstStyle/>
        <a:p>
          <a:pPr rtl="0"/>
          <a:r>
            <a:rPr lang="en-US" dirty="0" err="1" smtClean="0"/>
            <a:t>Quản</a:t>
          </a:r>
          <a:r>
            <a:rPr lang="en-US" dirty="0" smtClean="0"/>
            <a:t> </a:t>
          </a:r>
          <a:r>
            <a:rPr lang="en-US" dirty="0" err="1" smtClean="0"/>
            <a:t>trị</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tính</a:t>
          </a:r>
          <a:r>
            <a:rPr lang="en-US" dirty="0" smtClean="0"/>
            <a:t> </a:t>
          </a:r>
          <a:r>
            <a:rPr lang="en-US" dirty="0" err="1" smtClean="0"/>
            <a:t>riêng</a:t>
          </a:r>
          <a:r>
            <a:rPr lang="en-US" dirty="0" smtClean="0"/>
            <a:t> </a:t>
          </a:r>
          <a:r>
            <a:rPr lang="en-US" dirty="0" err="1" smtClean="0"/>
            <a:t>tư</a:t>
          </a:r>
          <a:endParaRPr lang="en-US" dirty="0"/>
        </a:p>
      </dgm:t>
    </dgm:pt>
    <dgm:pt modelId="{BAB0A37B-541A-4342-81E7-164B98BA4288}" type="parTrans" cxnId="{904EEE39-AA5F-4045-90CD-41BD91CA3723}">
      <dgm:prSet/>
      <dgm:spPr/>
      <dgm:t>
        <a:bodyPr/>
        <a:lstStyle/>
        <a:p>
          <a:endParaRPr lang="en-US"/>
        </a:p>
      </dgm:t>
    </dgm:pt>
    <dgm:pt modelId="{CB2507FD-F5ED-437D-8A68-DAC850C37063}" type="sibTrans" cxnId="{904EEE39-AA5F-4045-90CD-41BD91CA3723}">
      <dgm:prSet/>
      <dgm:spPr/>
      <dgm:t>
        <a:bodyPr/>
        <a:lstStyle/>
        <a:p>
          <a:endParaRPr lang="en-US"/>
        </a:p>
      </dgm:t>
    </dgm:pt>
    <dgm:pt modelId="{C88A3D0D-E6B7-4F1F-80B2-90F8727B06A6}">
      <dgm:prSet/>
      <dgm:spPr/>
      <dgm:t>
        <a:bodyPr/>
        <a:lstStyle/>
        <a:p>
          <a:pPr rtl="0"/>
          <a:r>
            <a:rPr lang="en-US" dirty="0" err="1" smtClean="0"/>
            <a:t>Quá</a:t>
          </a:r>
          <a:r>
            <a:rPr lang="en-US" dirty="0" smtClean="0"/>
            <a:t> </a:t>
          </a:r>
          <a:r>
            <a:rPr lang="en-US" dirty="0" err="1" smtClean="0"/>
            <a:t>trình</a:t>
          </a:r>
          <a:r>
            <a:rPr lang="en-US" dirty="0" smtClean="0"/>
            <a:t> ban </a:t>
          </a:r>
          <a:r>
            <a:rPr lang="en-US" dirty="0" err="1" smtClean="0"/>
            <a:t>đầu</a:t>
          </a:r>
          <a:r>
            <a:rPr lang="en-US" dirty="0" smtClean="0"/>
            <a:t> </a:t>
          </a:r>
          <a:r>
            <a:rPr lang="en-US" dirty="0" err="1" smtClean="0"/>
            <a:t>gây</a:t>
          </a:r>
          <a:r>
            <a:rPr lang="en-US" dirty="0" smtClean="0"/>
            <a:t> </a:t>
          </a:r>
          <a:r>
            <a:rPr lang="en-US" dirty="0" err="1" smtClean="0"/>
            <a:t>suy</a:t>
          </a:r>
          <a:r>
            <a:rPr lang="en-US" dirty="0" smtClean="0"/>
            <a:t> </a:t>
          </a:r>
          <a:r>
            <a:rPr lang="en-US" dirty="0" err="1" smtClean="0"/>
            <a:t>giảm</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hoạt</a:t>
          </a:r>
          <a:r>
            <a:rPr lang="en-US" dirty="0" smtClean="0"/>
            <a:t> </a:t>
          </a:r>
          <a:r>
            <a:rPr lang="en-US" dirty="0" err="1" smtClean="0"/>
            <a:t>động</a:t>
          </a:r>
          <a:endParaRPr lang="en-US" dirty="0"/>
        </a:p>
      </dgm:t>
    </dgm:pt>
    <dgm:pt modelId="{2204247F-CE6A-4D2B-9304-4E1809723BB2}" type="parTrans" cxnId="{51B8FF94-C4B7-4ED9-8E23-E573D6E58202}">
      <dgm:prSet/>
      <dgm:spPr/>
      <dgm:t>
        <a:bodyPr/>
        <a:lstStyle/>
        <a:p>
          <a:endParaRPr lang="en-US"/>
        </a:p>
      </dgm:t>
    </dgm:pt>
    <dgm:pt modelId="{9DB9D4DC-9457-4964-8777-7FA6DF862CE3}" type="sibTrans" cxnId="{51B8FF94-C4B7-4ED9-8E23-E573D6E58202}">
      <dgm:prSet/>
      <dgm:spPr/>
      <dgm:t>
        <a:bodyPr/>
        <a:lstStyle/>
        <a:p>
          <a:endParaRPr lang="en-US"/>
        </a:p>
      </dgm:t>
    </dgm:pt>
    <dgm:pt modelId="{1FED0042-44AC-4982-AC52-281CA5F3DAE0}">
      <dgm:prSet/>
      <dgm:spPr/>
      <dgm:t>
        <a:bodyPr/>
        <a:lstStyle/>
        <a:p>
          <a:pPr rtl="0"/>
          <a:r>
            <a:rPr lang="en-US" dirty="0" err="1" smtClean="0"/>
            <a:t>Người</a:t>
          </a:r>
          <a:r>
            <a:rPr lang="en-US" dirty="0" smtClean="0"/>
            <a:t> </a:t>
          </a:r>
          <a:r>
            <a:rPr lang="en-US" dirty="0" err="1" smtClean="0"/>
            <a:t>lao</a:t>
          </a:r>
          <a:r>
            <a:rPr lang="en-US" dirty="0" smtClean="0"/>
            <a:t> </a:t>
          </a:r>
          <a:r>
            <a:rPr lang="en-US" dirty="0" err="1" smtClean="0"/>
            <a:t>động</a:t>
          </a:r>
          <a:r>
            <a:rPr lang="en-US" dirty="0" smtClean="0"/>
            <a:t> </a:t>
          </a:r>
          <a:r>
            <a:rPr lang="en-US" dirty="0" err="1" smtClean="0"/>
            <a:t>mất</a:t>
          </a:r>
          <a:r>
            <a:rPr lang="en-US" dirty="0" smtClean="0"/>
            <a:t> </a:t>
          </a:r>
          <a:r>
            <a:rPr lang="en-US" dirty="0" err="1" smtClean="0"/>
            <a:t>việc</a:t>
          </a:r>
          <a:r>
            <a:rPr lang="en-US" dirty="0" smtClean="0"/>
            <a:t> </a:t>
          </a:r>
          <a:r>
            <a:rPr lang="en-US" dirty="0" err="1" smtClean="0"/>
            <a:t>làm</a:t>
          </a:r>
          <a:endParaRPr lang="en-US" dirty="0"/>
        </a:p>
      </dgm:t>
    </dgm:pt>
    <dgm:pt modelId="{2CF74765-5694-4E18-B18E-5763E8323021}" type="parTrans" cxnId="{258EF33C-B61B-42AF-9557-572215DEAB1B}">
      <dgm:prSet/>
      <dgm:spPr/>
      <dgm:t>
        <a:bodyPr/>
        <a:lstStyle/>
        <a:p>
          <a:endParaRPr lang="en-US"/>
        </a:p>
      </dgm:t>
    </dgm:pt>
    <dgm:pt modelId="{A624CEDA-F7B6-4B61-977F-CE26261C3BBC}" type="sibTrans" cxnId="{258EF33C-B61B-42AF-9557-572215DEAB1B}">
      <dgm:prSet/>
      <dgm:spPr/>
      <dgm:t>
        <a:bodyPr/>
        <a:lstStyle/>
        <a:p>
          <a:endParaRPr lang="en-US"/>
        </a:p>
      </dgm:t>
    </dgm:pt>
    <dgm:pt modelId="{9982BB77-671E-4B84-8C73-05B6E97D84F9}" type="pres">
      <dgm:prSet presAssocID="{A1D73F2A-0FEA-4CCC-815C-D66C27CB161D}" presName="Name0" presStyleCnt="0">
        <dgm:presLayoutVars>
          <dgm:dir/>
          <dgm:animLvl val="lvl"/>
          <dgm:resizeHandles val="exact"/>
        </dgm:presLayoutVars>
      </dgm:prSet>
      <dgm:spPr/>
      <dgm:t>
        <a:bodyPr/>
        <a:lstStyle/>
        <a:p>
          <a:endParaRPr lang="en-US"/>
        </a:p>
      </dgm:t>
    </dgm:pt>
    <dgm:pt modelId="{EB134ECF-DFC8-485D-8224-5FB4A465528A}" type="pres">
      <dgm:prSet presAssocID="{4B9458B1-AF04-4D11-8ADB-466CB981AFBD}" presName="composite" presStyleCnt="0"/>
      <dgm:spPr/>
    </dgm:pt>
    <dgm:pt modelId="{EC17C633-EFA7-4D9F-85A3-8603B7552675}" type="pres">
      <dgm:prSet presAssocID="{4B9458B1-AF04-4D11-8ADB-466CB981AFBD}" presName="parTx" presStyleLbl="alignNode1" presStyleIdx="0" presStyleCnt="3" custScaleX="58465" custScaleY="105164" custLinFactNeighborX="9563">
        <dgm:presLayoutVars>
          <dgm:chMax val="0"/>
          <dgm:chPref val="0"/>
          <dgm:bulletEnabled val="1"/>
        </dgm:presLayoutVars>
      </dgm:prSet>
      <dgm:spPr/>
      <dgm:t>
        <a:bodyPr/>
        <a:lstStyle/>
        <a:p>
          <a:endParaRPr lang="en-US"/>
        </a:p>
      </dgm:t>
    </dgm:pt>
    <dgm:pt modelId="{3F0F8644-2C4B-4B28-A22C-760E9C432C8C}" type="pres">
      <dgm:prSet presAssocID="{4B9458B1-AF04-4D11-8ADB-466CB981AFBD}" presName="desTx" presStyleLbl="alignAccFollowNode1" presStyleIdx="0" presStyleCnt="3" custScaleX="58465" custLinFactNeighborX="9563">
        <dgm:presLayoutVars>
          <dgm:bulletEnabled val="1"/>
        </dgm:presLayoutVars>
      </dgm:prSet>
      <dgm:spPr/>
      <dgm:t>
        <a:bodyPr/>
        <a:lstStyle/>
        <a:p>
          <a:endParaRPr lang="en-US"/>
        </a:p>
      </dgm:t>
    </dgm:pt>
    <dgm:pt modelId="{BEED0868-AE22-4AF3-8E34-06D928CAC8B9}" type="pres">
      <dgm:prSet presAssocID="{C407286D-B13D-4477-8B6A-7E5FF37D6A75}" presName="space" presStyleCnt="0"/>
      <dgm:spPr/>
    </dgm:pt>
    <dgm:pt modelId="{65360E34-935D-4EF8-A7DB-0BC4B4F08B62}" type="pres">
      <dgm:prSet presAssocID="{DD38E85B-94D8-4DEF-8FD3-08E074C56118}" presName="composite" presStyleCnt="0"/>
      <dgm:spPr/>
    </dgm:pt>
    <dgm:pt modelId="{5A67A59E-71C1-41F9-8E25-4DF617714D9F}" type="pres">
      <dgm:prSet presAssocID="{DD38E85B-94D8-4DEF-8FD3-08E074C56118}" presName="parTx" presStyleLbl="alignNode1" presStyleIdx="1" presStyleCnt="3" custScaleX="63377" custScaleY="105164">
        <dgm:presLayoutVars>
          <dgm:chMax val="0"/>
          <dgm:chPref val="0"/>
          <dgm:bulletEnabled val="1"/>
        </dgm:presLayoutVars>
      </dgm:prSet>
      <dgm:spPr/>
      <dgm:t>
        <a:bodyPr/>
        <a:lstStyle/>
        <a:p>
          <a:endParaRPr lang="en-US"/>
        </a:p>
      </dgm:t>
    </dgm:pt>
    <dgm:pt modelId="{D2C84CB7-6B0A-4C0B-93E6-35FF01B269E8}" type="pres">
      <dgm:prSet presAssocID="{DD38E85B-94D8-4DEF-8FD3-08E074C56118}" presName="desTx" presStyleLbl="alignAccFollowNode1" presStyleIdx="1" presStyleCnt="3" custScaleX="63377">
        <dgm:presLayoutVars>
          <dgm:bulletEnabled val="1"/>
        </dgm:presLayoutVars>
      </dgm:prSet>
      <dgm:spPr/>
      <dgm:t>
        <a:bodyPr/>
        <a:lstStyle/>
        <a:p>
          <a:endParaRPr lang="en-US"/>
        </a:p>
      </dgm:t>
    </dgm:pt>
    <dgm:pt modelId="{AB94593C-1165-49AC-B746-01A0CDC6EE71}" type="pres">
      <dgm:prSet presAssocID="{092109C7-7D49-4A3B-814F-647B7E957A62}" presName="space" presStyleCnt="0"/>
      <dgm:spPr/>
    </dgm:pt>
    <dgm:pt modelId="{DB73FCC8-F0D7-45FC-9912-B6D6C1D3C2A9}" type="pres">
      <dgm:prSet presAssocID="{ADC1298F-083F-4E5A-B287-D04130B71614}" presName="composite" presStyleCnt="0"/>
      <dgm:spPr/>
    </dgm:pt>
    <dgm:pt modelId="{934BEC9F-E027-417C-868B-41EE72056999}" type="pres">
      <dgm:prSet presAssocID="{ADC1298F-083F-4E5A-B287-D04130B71614}" presName="parTx" presStyleLbl="alignNode1" presStyleIdx="2" presStyleCnt="3" custScaleY="105164" custLinFactNeighborX="-8877">
        <dgm:presLayoutVars>
          <dgm:chMax val="0"/>
          <dgm:chPref val="0"/>
          <dgm:bulletEnabled val="1"/>
        </dgm:presLayoutVars>
      </dgm:prSet>
      <dgm:spPr/>
      <dgm:t>
        <a:bodyPr/>
        <a:lstStyle/>
        <a:p>
          <a:endParaRPr lang="en-US"/>
        </a:p>
      </dgm:t>
    </dgm:pt>
    <dgm:pt modelId="{75F44C7E-6AE9-4D28-ABEA-9D8D872253FA}" type="pres">
      <dgm:prSet presAssocID="{ADC1298F-083F-4E5A-B287-D04130B71614}" presName="desTx" presStyleLbl="alignAccFollowNode1" presStyleIdx="2" presStyleCnt="3" custLinFactNeighborX="-8877">
        <dgm:presLayoutVars>
          <dgm:bulletEnabled val="1"/>
        </dgm:presLayoutVars>
      </dgm:prSet>
      <dgm:spPr/>
      <dgm:t>
        <a:bodyPr/>
        <a:lstStyle/>
        <a:p>
          <a:endParaRPr lang="en-US"/>
        </a:p>
      </dgm:t>
    </dgm:pt>
  </dgm:ptLst>
  <dgm:cxnLst>
    <dgm:cxn modelId="{43700FD1-3730-47CB-9086-9D3F4F9683E0}" type="presOf" srcId="{A1D73F2A-0FEA-4CCC-815C-D66C27CB161D}" destId="{9982BB77-671E-4B84-8C73-05B6E97D84F9}" srcOrd="0" destOrd="0" presId="urn:microsoft.com/office/officeart/2005/8/layout/hList1"/>
    <dgm:cxn modelId="{EAB28F2E-8CCE-4DEA-84A7-1994CF7C6DCB}" type="presOf" srcId="{FBAC6290-4506-49BC-9D0C-1CF21EF82A7D}" destId="{D2C84CB7-6B0A-4C0B-93E6-35FF01B269E8}" srcOrd="0" destOrd="1" presId="urn:microsoft.com/office/officeart/2005/8/layout/hList1"/>
    <dgm:cxn modelId="{B0BE344A-40AF-4F57-BDA8-83CA18BF11F5}" type="presOf" srcId="{4B9458B1-AF04-4D11-8ADB-466CB981AFBD}" destId="{EC17C633-EFA7-4D9F-85A3-8603B7552675}" srcOrd="0" destOrd="0" presId="urn:microsoft.com/office/officeart/2005/8/layout/hList1"/>
    <dgm:cxn modelId="{2135EC05-D784-4707-9427-B33D0AD52F82}" type="presOf" srcId="{EAD56A4E-1DA3-4014-902A-5B46C5584C4A}" destId="{75F44C7E-6AE9-4D28-ABEA-9D8D872253FA}" srcOrd="0" destOrd="0" presId="urn:microsoft.com/office/officeart/2005/8/layout/hList1"/>
    <dgm:cxn modelId="{AD2FB521-469C-4F19-A093-C09168ED7192}" type="presOf" srcId="{983F94C6-76B3-451D-B7AB-25D2CF7E2F21}" destId="{3F0F8644-2C4B-4B28-A22C-760E9C432C8C}" srcOrd="0" destOrd="1" presId="urn:microsoft.com/office/officeart/2005/8/layout/hList1"/>
    <dgm:cxn modelId="{942DDF67-C2BA-40CF-88F3-2D4C3019EB11}" type="presOf" srcId="{D1AA36BD-1F52-41FD-919D-953532672039}" destId="{75F44C7E-6AE9-4D28-ABEA-9D8D872253FA}" srcOrd="0" destOrd="2" presId="urn:microsoft.com/office/officeart/2005/8/layout/hList1"/>
    <dgm:cxn modelId="{904EEE39-AA5F-4045-90CD-41BD91CA3723}" srcId="{ADC1298F-083F-4E5A-B287-D04130B71614}" destId="{D1AA36BD-1F52-41FD-919D-953532672039}" srcOrd="2" destOrd="0" parTransId="{BAB0A37B-541A-4342-81E7-164B98BA4288}" sibTransId="{CB2507FD-F5ED-437D-8A68-DAC850C37063}"/>
    <dgm:cxn modelId="{62FF3129-F979-4C54-BCDE-9ACE4D8389E3}" srcId="{4B9458B1-AF04-4D11-8ADB-466CB981AFBD}" destId="{3B791B42-3037-4220-9EAC-999EFD41592D}" srcOrd="0" destOrd="0" parTransId="{C4FBDD41-F40D-47CD-BB46-B9FEE87F685C}" sibTransId="{713CE9B5-CB1E-4DA7-BF90-EBCE43D86823}"/>
    <dgm:cxn modelId="{666E7568-9DAF-4561-9450-92022A4D0669}" type="presOf" srcId="{C88A3D0D-E6B7-4F1F-80B2-90F8727B06A6}" destId="{75F44C7E-6AE9-4D28-ABEA-9D8D872253FA}" srcOrd="0" destOrd="3" presId="urn:microsoft.com/office/officeart/2005/8/layout/hList1"/>
    <dgm:cxn modelId="{A68768CC-4D33-47CA-8FDE-48950989D0CF}" srcId="{A1D73F2A-0FEA-4CCC-815C-D66C27CB161D}" destId="{4B9458B1-AF04-4D11-8ADB-466CB981AFBD}" srcOrd="0" destOrd="0" parTransId="{DD9EE7A4-C046-430D-9829-4246E4104904}" sibTransId="{C407286D-B13D-4477-8B6A-7E5FF37D6A75}"/>
    <dgm:cxn modelId="{59333F3F-14B6-4F5F-9DA1-6B05127A9591}" srcId="{4B9458B1-AF04-4D11-8ADB-466CB981AFBD}" destId="{983F94C6-76B3-451D-B7AB-25D2CF7E2F21}" srcOrd="1" destOrd="0" parTransId="{DABD32BC-EEC2-4EAD-AA6A-25A09E2EA671}" sibTransId="{E1455E4D-94A6-425C-B2EF-81256D9FD6C6}"/>
    <dgm:cxn modelId="{DD073515-C0AA-48C9-A916-16FACA258E07}" type="presOf" srcId="{F300CAFE-F50C-4D87-8CC9-71E4C2274562}" destId="{D2C84CB7-6B0A-4C0B-93E6-35FF01B269E8}" srcOrd="0" destOrd="0" presId="urn:microsoft.com/office/officeart/2005/8/layout/hList1"/>
    <dgm:cxn modelId="{D84D0EDA-0667-492F-9074-97587DA033E9}" type="presOf" srcId="{3B791B42-3037-4220-9EAC-999EFD41592D}" destId="{3F0F8644-2C4B-4B28-A22C-760E9C432C8C}" srcOrd="0" destOrd="0" presId="urn:microsoft.com/office/officeart/2005/8/layout/hList1"/>
    <dgm:cxn modelId="{ABAE48C8-3628-4274-82D2-5ACA5F4A465B}" type="presOf" srcId="{1FED0042-44AC-4982-AC52-281CA5F3DAE0}" destId="{75F44C7E-6AE9-4D28-ABEA-9D8D872253FA}" srcOrd="0" destOrd="4" presId="urn:microsoft.com/office/officeart/2005/8/layout/hList1"/>
    <dgm:cxn modelId="{2D934583-CDD0-408A-BB1C-715DFBFDB9C1}" type="presOf" srcId="{ADC1298F-083F-4E5A-B287-D04130B71614}" destId="{934BEC9F-E027-417C-868B-41EE72056999}" srcOrd="0" destOrd="0" presId="urn:microsoft.com/office/officeart/2005/8/layout/hList1"/>
    <dgm:cxn modelId="{397CD827-7CD8-4551-8771-F4365BC2BD24}" srcId="{DD38E85B-94D8-4DEF-8FD3-08E074C56118}" destId="{FBAC6290-4506-49BC-9D0C-1CF21EF82A7D}" srcOrd="1" destOrd="0" parTransId="{49E4985A-ACC9-4ECE-8EAE-984F3D818A1E}" sibTransId="{443780C9-5E71-4036-B787-9128B72BA856}"/>
    <dgm:cxn modelId="{51B8FF94-C4B7-4ED9-8E23-E573D6E58202}" srcId="{ADC1298F-083F-4E5A-B287-D04130B71614}" destId="{C88A3D0D-E6B7-4F1F-80B2-90F8727B06A6}" srcOrd="3" destOrd="0" parTransId="{2204247F-CE6A-4D2B-9304-4E1809723BB2}" sibTransId="{9DB9D4DC-9457-4964-8777-7FA6DF862CE3}"/>
    <dgm:cxn modelId="{152C6ADE-57CD-4EE9-8185-9282400DFD40}" type="presOf" srcId="{468A37A3-1EA8-4316-904A-774990F178E5}" destId="{75F44C7E-6AE9-4D28-ABEA-9D8D872253FA}" srcOrd="0" destOrd="1" presId="urn:microsoft.com/office/officeart/2005/8/layout/hList1"/>
    <dgm:cxn modelId="{7E31A603-414B-42D9-B583-803C0F5F0B16}" srcId="{DD38E85B-94D8-4DEF-8FD3-08E074C56118}" destId="{F300CAFE-F50C-4D87-8CC9-71E4C2274562}" srcOrd="0" destOrd="0" parTransId="{4D4A9737-5ED5-4F47-9162-18F08601D279}" sibTransId="{4EDAE4FF-F0C3-445C-9398-C34AD11A4F63}"/>
    <dgm:cxn modelId="{44DEC1BE-A83D-4844-AA5B-483FF1DAA08C}" srcId="{4B9458B1-AF04-4D11-8ADB-466CB981AFBD}" destId="{BF0F8BA5-8560-45BC-97D0-04363EFDFA9C}" srcOrd="2" destOrd="0" parTransId="{5C258501-E83A-4B73-B483-F816F289CC26}" sibTransId="{54065DA0-D8EA-4801-B9D3-A68F4B1BBB3E}"/>
    <dgm:cxn modelId="{1CB55DD8-4138-4E3E-A797-75BEE5B0B508}" srcId="{ADC1298F-083F-4E5A-B287-D04130B71614}" destId="{EAD56A4E-1DA3-4014-902A-5B46C5584C4A}" srcOrd="0" destOrd="0" parTransId="{AA769B4D-23A7-483D-AE44-8D03BCDBEE10}" sibTransId="{5E4BD554-39ED-474F-936F-8BCEE9573147}"/>
    <dgm:cxn modelId="{D148AEA0-0F23-4C86-9258-20F82BFB9FDC}" srcId="{ADC1298F-083F-4E5A-B287-D04130B71614}" destId="{468A37A3-1EA8-4316-904A-774990F178E5}" srcOrd="1" destOrd="0" parTransId="{802097AC-6A14-4636-AE5F-38C0644C1BF5}" sibTransId="{A98D3137-E48F-46E0-A547-B047F274F883}"/>
    <dgm:cxn modelId="{0654F9AF-51B8-49BE-97CF-FBB4BB3B8585}" srcId="{A1D73F2A-0FEA-4CCC-815C-D66C27CB161D}" destId="{ADC1298F-083F-4E5A-B287-D04130B71614}" srcOrd="2" destOrd="0" parTransId="{4E60F84F-B401-4FBE-B55C-ABC2C90E5923}" sibTransId="{75BD38E8-C61A-43DF-B65F-21880590087B}"/>
    <dgm:cxn modelId="{0915E657-3516-4C10-AA08-5AF7A97C802C}" srcId="{A1D73F2A-0FEA-4CCC-815C-D66C27CB161D}" destId="{DD38E85B-94D8-4DEF-8FD3-08E074C56118}" srcOrd="1" destOrd="0" parTransId="{FFD003FE-5ED0-4D44-91D4-6C23ED86EF70}" sibTransId="{092109C7-7D49-4A3B-814F-647B7E957A62}"/>
    <dgm:cxn modelId="{1284A80F-D1C0-4BE1-AD96-AC9D6C93273E}" type="presOf" srcId="{BF0F8BA5-8560-45BC-97D0-04363EFDFA9C}" destId="{3F0F8644-2C4B-4B28-A22C-760E9C432C8C}" srcOrd="0" destOrd="2" presId="urn:microsoft.com/office/officeart/2005/8/layout/hList1"/>
    <dgm:cxn modelId="{A01FA6EF-C35F-4B47-A701-D94C0D2EB7C4}" type="presOf" srcId="{DD38E85B-94D8-4DEF-8FD3-08E074C56118}" destId="{5A67A59E-71C1-41F9-8E25-4DF617714D9F}" srcOrd="0" destOrd="0" presId="urn:microsoft.com/office/officeart/2005/8/layout/hList1"/>
    <dgm:cxn modelId="{258EF33C-B61B-42AF-9557-572215DEAB1B}" srcId="{ADC1298F-083F-4E5A-B287-D04130B71614}" destId="{1FED0042-44AC-4982-AC52-281CA5F3DAE0}" srcOrd="4" destOrd="0" parTransId="{2CF74765-5694-4E18-B18E-5763E8323021}" sibTransId="{A624CEDA-F7B6-4B61-977F-CE26261C3BBC}"/>
    <dgm:cxn modelId="{4FA3032C-2D4D-4324-9571-2F8D363D8967}" type="presParOf" srcId="{9982BB77-671E-4B84-8C73-05B6E97D84F9}" destId="{EB134ECF-DFC8-485D-8224-5FB4A465528A}" srcOrd="0" destOrd="0" presId="urn:microsoft.com/office/officeart/2005/8/layout/hList1"/>
    <dgm:cxn modelId="{B731F739-A3DC-4271-AE88-79388F6C6C36}" type="presParOf" srcId="{EB134ECF-DFC8-485D-8224-5FB4A465528A}" destId="{EC17C633-EFA7-4D9F-85A3-8603B7552675}" srcOrd="0" destOrd="0" presId="urn:microsoft.com/office/officeart/2005/8/layout/hList1"/>
    <dgm:cxn modelId="{6428269A-9789-4275-8757-61417EE78761}" type="presParOf" srcId="{EB134ECF-DFC8-485D-8224-5FB4A465528A}" destId="{3F0F8644-2C4B-4B28-A22C-760E9C432C8C}" srcOrd="1" destOrd="0" presId="urn:microsoft.com/office/officeart/2005/8/layout/hList1"/>
    <dgm:cxn modelId="{C3E875E3-537C-4A4F-A576-281689EE2A9B}" type="presParOf" srcId="{9982BB77-671E-4B84-8C73-05B6E97D84F9}" destId="{BEED0868-AE22-4AF3-8E34-06D928CAC8B9}" srcOrd="1" destOrd="0" presId="urn:microsoft.com/office/officeart/2005/8/layout/hList1"/>
    <dgm:cxn modelId="{47F63375-68C6-4BA1-B492-AA42764C1E77}" type="presParOf" srcId="{9982BB77-671E-4B84-8C73-05B6E97D84F9}" destId="{65360E34-935D-4EF8-A7DB-0BC4B4F08B62}" srcOrd="2" destOrd="0" presId="urn:microsoft.com/office/officeart/2005/8/layout/hList1"/>
    <dgm:cxn modelId="{CC090A94-2244-4035-99F7-CCD4702146F5}" type="presParOf" srcId="{65360E34-935D-4EF8-A7DB-0BC4B4F08B62}" destId="{5A67A59E-71C1-41F9-8E25-4DF617714D9F}" srcOrd="0" destOrd="0" presId="urn:microsoft.com/office/officeart/2005/8/layout/hList1"/>
    <dgm:cxn modelId="{E6152065-7AA3-4BB2-924A-13FC976110FF}" type="presParOf" srcId="{65360E34-935D-4EF8-A7DB-0BC4B4F08B62}" destId="{D2C84CB7-6B0A-4C0B-93E6-35FF01B269E8}" srcOrd="1" destOrd="0" presId="urn:microsoft.com/office/officeart/2005/8/layout/hList1"/>
    <dgm:cxn modelId="{2D33D57E-7286-4C21-BA12-6866BA6575AA}" type="presParOf" srcId="{9982BB77-671E-4B84-8C73-05B6E97D84F9}" destId="{AB94593C-1165-49AC-B746-01A0CDC6EE71}" srcOrd="3" destOrd="0" presId="urn:microsoft.com/office/officeart/2005/8/layout/hList1"/>
    <dgm:cxn modelId="{163E9F09-9100-439A-BA19-92B3AA694F1F}" type="presParOf" srcId="{9982BB77-671E-4B84-8C73-05B6E97D84F9}" destId="{DB73FCC8-F0D7-45FC-9912-B6D6C1D3C2A9}" srcOrd="4" destOrd="0" presId="urn:microsoft.com/office/officeart/2005/8/layout/hList1"/>
    <dgm:cxn modelId="{7708630A-01C5-4E06-8689-722431284A00}" type="presParOf" srcId="{DB73FCC8-F0D7-45FC-9912-B6D6C1D3C2A9}" destId="{934BEC9F-E027-417C-868B-41EE72056999}" srcOrd="0" destOrd="0" presId="urn:microsoft.com/office/officeart/2005/8/layout/hList1"/>
    <dgm:cxn modelId="{62F9DB55-D587-4036-BF82-4DB2560D726A}" type="presParOf" srcId="{DB73FCC8-F0D7-45FC-9912-B6D6C1D3C2A9}" destId="{75F44C7E-6AE9-4D28-ABEA-9D8D872253F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06BE2-2CB3-4086-909C-1C2200BD6F90}">
      <dsp:nvSpPr>
        <dsp:cNvPr id="0" name=""/>
        <dsp:cNvSpPr/>
      </dsp:nvSpPr>
      <dsp:spPr>
        <a:xfrm>
          <a:off x="3781" y="249767"/>
          <a:ext cx="2273944" cy="460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en-US" sz="1600" kern="1200" smtClean="0"/>
            <a:t>Chung</a:t>
          </a:r>
          <a:endParaRPr lang="en-US" sz="1600" kern="1200"/>
        </a:p>
      </dsp:txBody>
      <dsp:txXfrm>
        <a:off x="3781" y="249767"/>
        <a:ext cx="2273944" cy="460800"/>
      </dsp:txXfrm>
    </dsp:sp>
    <dsp:sp modelId="{D0D618E1-C243-4794-AC8C-A79445AB9128}">
      <dsp:nvSpPr>
        <dsp:cNvPr id="0" name=""/>
        <dsp:cNvSpPr/>
      </dsp:nvSpPr>
      <dsp:spPr>
        <a:xfrm>
          <a:off x="3781" y="710567"/>
          <a:ext cx="2273944" cy="30623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kern="1200" smtClean="0"/>
            <a:t>Tăng năng suất, giảm chi phí</a:t>
          </a:r>
          <a:endParaRPr lang="en-US" sz="1600" kern="1200"/>
        </a:p>
        <a:p>
          <a:pPr marL="171450" lvl="1" indent="-171450" algn="l" defTabSz="711200" rtl="0">
            <a:lnSpc>
              <a:spcPct val="90000"/>
            </a:lnSpc>
            <a:spcBef>
              <a:spcPct val="0"/>
            </a:spcBef>
            <a:spcAft>
              <a:spcPct val="15000"/>
            </a:spcAft>
            <a:buChar char="••"/>
          </a:pPr>
          <a:r>
            <a:rPr lang="en-US" sz="1600" kern="1200" smtClean="0"/>
            <a:t>Mở ra không gian phát triển mới, tạo ra các giá trị mới ngoài các giá trị truyền thống vốn có</a:t>
          </a:r>
          <a:endParaRPr lang="en-US" sz="1600" kern="1200"/>
        </a:p>
      </dsp:txBody>
      <dsp:txXfrm>
        <a:off x="3781" y="710567"/>
        <a:ext cx="2273944" cy="3062390"/>
      </dsp:txXfrm>
    </dsp:sp>
    <dsp:sp modelId="{3A1044F9-8C84-495B-84D1-85CE8B370D66}">
      <dsp:nvSpPr>
        <dsp:cNvPr id="0" name=""/>
        <dsp:cNvSpPr/>
      </dsp:nvSpPr>
      <dsp:spPr>
        <a:xfrm>
          <a:off x="2596078" y="249767"/>
          <a:ext cx="2273944" cy="460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vi-VN" sz="1600" kern="1200" smtClean="0"/>
            <a:t>Chính phủ số</a:t>
          </a:r>
          <a:r>
            <a:rPr lang="en-US" sz="1600" kern="1200" smtClean="0"/>
            <a:t>:</a:t>
          </a:r>
          <a:endParaRPr lang="en-US" sz="1600" kern="1200"/>
        </a:p>
      </dsp:txBody>
      <dsp:txXfrm>
        <a:off x="2596078" y="249767"/>
        <a:ext cx="2273944" cy="460800"/>
      </dsp:txXfrm>
    </dsp:sp>
    <dsp:sp modelId="{751C1813-2B43-4BF8-9BB8-597BCBF3FAC1}">
      <dsp:nvSpPr>
        <dsp:cNvPr id="0" name=""/>
        <dsp:cNvSpPr/>
      </dsp:nvSpPr>
      <dsp:spPr>
        <a:xfrm>
          <a:off x="2596078" y="710567"/>
          <a:ext cx="2273944" cy="30623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vi-VN" sz="1600" kern="1200" smtClean="0"/>
            <a:t>Chính phủ hoạt động hiệu quả, hiệu lực hơn, minh bạch hơn, giảm tham nhũng. </a:t>
          </a:r>
          <a:endParaRPr lang="en-US" sz="1600" kern="1200"/>
        </a:p>
      </dsp:txBody>
      <dsp:txXfrm>
        <a:off x="2596078" y="710567"/>
        <a:ext cx="2273944" cy="3062390"/>
      </dsp:txXfrm>
    </dsp:sp>
    <dsp:sp modelId="{57F90BB0-21A2-43D8-AC70-1FB13D9D56B3}">
      <dsp:nvSpPr>
        <dsp:cNvPr id="0" name=""/>
        <dsp:cNvSpPr/>
      </dsp:nvSpPr>
      <dsp:spPr>
        <a:xfrm>
          <a:off x="5188376" y="249767"/>
          <a:ext cx="2273944" cy="460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vi-VN" sz="1600" kern="1200" smtClean="0"/>
            <a:t>Kinh tế số</a:t>
          </a:r>
          <a:r>
            <a:rPr lang="en-US" sz="1600" kern="1200" smtClean="0"/>
            <a:t>:</a:t>
          </a:r>
          <a:endParaRPr lang="en-US" sz="1600" kern="1200"/>
        </a:p>
      </dsp:txBody>
      <dsp:txXfrm>
        <a:off x="5188376" y="249767"/>
        <a:ext cx="2273944" cy="460800"/>
      </dsp:txXfrm>
    </dsp:sp>
    <dsp:sp modelId="{F711B37F-8769-4E89-8E6F-1CB4CCE07AEC}">
      <dsp:nvSpPr>
        <dsp:cNvPr id="0" name=""/>
        <dsp:cNvSpPr/>
      </dsp:nvSpPr>
      <dsp:spPr>
        <a:xfrm>
          <a:off x="5188376" y="710567"/>
          <a:ext cx="2273944" cy="30623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vi-VN" sz="1600" kern="1200" smtClean="0"/>
            <a:t>thúc đẩy đổi mới sáng tạo, tạo ra giá trị mới, giúp tăng năng suất lao động, tạo động lực tăng trưởng mới, thoát bẫy thu nhập trung bình. </a:t>
          </a:r>
          <a:endParaRPr lang="en-US" sz="1600" kern="1200"/>
        </a:p>
      </dsp:txBody>
      <dsp:txXfrm>
        <a:off x="5188376" y="710567"/>
        <a:ext cx="2273944" cy="3062390"/>
      </dsp:txXfrm>
    </dsp:sp>
    <dsp:sp modelId="{44A582A5-5BAC-4D5A-87F4-828653619CB0}">
      <dsp:nvSpPr>
        <dsp:cNvPr id="0" name=""/>
        <dsp:cNvSpPr/>
      </dsp:nvSpPr>
      <dsp:spPr>
        <a:xfrm>
          <a:off x="7780673" y="249767"/>
          <a:ext cx="2273944" cy="460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vi-VN" sz="1600" kern="1200" smtClean="0"/>
            <a:t>Xã hội số</a:t>
          </a:r>
          <a:endParaRPr lang="en-US" sz="1600" kern="1200"/>
        </a:p>
      </dsp:txBody>
      <dsp:txXfrm>
        <a:off x="7780673" y="249767"/>
        <a:ext cx="2273944" cy="460800"/>
      </dsp:txXfrm>
    </dsp:sp>
    <dsp:sp modelId="{812BDD7F-72EB-43C4-9E4A-75CB33640EF0}">
      <dsp:nvSpPr>
        <dsp:cNvPr id="0" name=""/>
        <dsp:cNvSpPr/>
      </dsp:nvSpPr>
      <dsp:spPr>
        <a:xfrm>
          <a:off x="7780673" y="710567"/>
          <a:ext cx="2273944" cy="30623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vi-VN" sz="1600" kern="1200" smtClean="0"/>
            <a:t>giúp người dân bình đẳng về cơ hội tiếp cận dịch vụ, đào tạo, tri thức, thu hẹp khoảng cách phát triển, giảm bất bình đẳng. </a:t>
          </a:r>
          <a:endParaRPr lang="en-US" sz="1600" kern="1200"/>
        </a:p>
        <a:p>
          <a:pPr marL="171450" lvl="1" indent="-171450" algn="l" defTabSz="711200" rtl="0">
            <a:lnSpc>
              <a:spcPct val="90000"/>
            </a:lnSpc>
            <a:spcBef>
              <a:spcPct val="0"/>
            </a:spcBef>
            <a:spcAft>
              <a:spcPct val="15000"/>
            </a:spcAft>
            <a:buChar char="••"/>
          </a:pPr>
          <a:r>
            <a:rPr lang="vi-VN" sz="1600" kern="1200" smtClean="0"/>
            <a:t>Các ngành, lĩnh vực được tối ưu, thông minh hoá hướng đến nâng cao trải nghiệm và chất lượng cuộc sống của người dân</a:t>
          </a:r>
          <a:endParaRPr lang="en-US" sz="1600" kern="1200"/>
        </a:p>
      </dsp:txBody>
      <dsp:txXfrm>
        <a:off x="7780673" y="710567"/>
        <a:ext cx="2273944" cy="3062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E57AA-3F56-447F-84E0-6C80F4E0FBBF}">
      <dsp:nvSpPr>
        <dsp:cNvPr id="0" name=""/>
        <dsp:cNvSpPr/>
      </dsp:nvSpPr>
      <dsp:spPr>
        <a:xfrm rot="5400000">
          <a:off x="-206818" y="208372"/>
          <a:ext cx="1378792" cy="96515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vi-VN" sz="1400" kern="1200" dirty="0" smtClean="0"/>
            <a:t>1985</a:t>
          </a:r>
          <a:r>
            <a:rPr lang="en-US" sz="1400" kern="1200" dirty="0" smtClean="0"/>
            <a:t> –</a:t>
          </a:r>
          <a:r>
            <a:rPr lang="vi-VN" sz="1400" kern="1200" dirty="0" smtClean="0"/>
            <a:t> </a:t>
          </a:r>
          <a:r>
            <a:rPr lang="en-US" sz="1400" kern="1200" dirty="0" smtClean="0"/>
            <a:t>1</a:t>
          </a:r>
          <a:r>
            <a:rPr lang="vi-VN" sz="1400" kern="1200" dirty="0" smtClean="0"/>
            <a:t>999</a:t>
          </a:r>
          <a:r>
            <a:rPr lang="en-US" sz="1400" kern="1200" dirty="0" smtClean="0"/>
            <a:t>:</a:t>
          </a:r>
          <a:r>
            <a:rPr lang="vi-VN" sz="1400" kern="1200" dirty="0" smtClean="0"/>
            <a:t> </a:t>
          </a:r>
          <a:endParaRPr lang="en-US" sz="1400" kern="1200" dirty="0"/>
        </a:p>
      </dsp:txBody>
      <dsp:txXfrm rot="-5400000">
        <a:off x="1" y="484130"/>
        <a:ext cx="965154" cy="413638"/>
      </dsp:txXfrm>
    </dsp:sp>
    <dsp:sp modelId="{61C2BF89-10AF-4B2C-AAFE-B9EF7C4D9458}">
      <dsp:nvSpPr>
        <dsp:cNvPr id="0" name=""/>
        <dsp:cNvSpPr/>
      </dsp:nvSpPr>
      <dsp:spPr>
        <a:xfrm rot="5400000">
          <a:off x="5292269" y="-4325561"/>
          <a:ext cx="896214" cy="955044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en-US" sz="1700" kern="1200" smtClean="0"/>
            <a:t>M</a:t>
          </a:r>
          <a:r>
            <a:rPr lang="vi-VN" sz="1700" kern="1200" smtClean="0"/>
            <a:t>áy vi tính, </a:t>
          </a:r>
          <a:endParaRPr lang="en-US" sz="1700" kern="1200"/>
        </a:p>
        <a:p>
          <a:pPr marL="171450" lvl="1" indent="-171450" algn="l" defTabSz="755650" rtl="0">
            <a:lnSpc>
              <a:spcPct val="90000"/>
            </a:lnSpc>
            <a:spcBef>
              <a:spcPct val="0"/>
            </a:spcBef>
            <a:spcAft>
              <a:spcPct val="15000"/>
            </a:spcAft>
            <a:buChar char="••"/>
          </a:pPr>
          <a:r>
            <a:rPr lang="en-US" sz="1700" kern="1200" dirty="0" smtClean="0"/>
            <a:t>L</a:t>
          </a:r>
          <a:r>
            <a:rPr lang="vi-VN" sz="1700" kern="1200" dirty="0" smtClean="0"/>
            <a:t>àn sóng số hóa thông tin, chuyển các tài liệu từ bản giấy sang bản điện tử.</a:t>
          </a:r>
          <a:endParaRPr lang="en-US" sz="1700" kern="1200" dirty="0"/>
        </a:p>
      </dsp:txBody>
      <dsp:txXfrm rot="-5400000">
        <a:off x="965154" y="45304"/>
        <a:ext cx="9506695" cy="808714"/>
      </dsp:txXfrm>
    </dsp:sp>
    <dsp:sp modelId="{6FBE080B-2218-4C44-8F33-DC9106169F62}">
      <dsp:nvSpPr>
        <dsp:cNvPr id="0" name=""/>
        <dsp:cNvSpPr/>
      </dsp:nvSpPr>
      <dsp:spPr>
        <a:xfrm rot="5400000">
          <a:off x="-206818" y="1389946"/>
          <a:ext cx="1378792" cy="96515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vi-VN" sz="1400" kern="1200" smtClean="0"/>
            <a:t>2000 </a:t>
          </a:r>
          <a:r>
            <a:rPr lang="en-US" sz="1400" kern="1200" smtClean="0"/>
            <a:t>–</a:t>
          </a:r>
          <a:r>
            <a:rPr lang="vi-VN" sz="1400" kern="1200" smtClean="0"/>
            <a:t> 2015</a:t>
          </a:r>
          <a:r>
            <a:rPr lang="en-US" sz="1400" kern="1200" smtClean="0"/>
            <a:t>:</a:t>
          </a:r>
          <a:r>
            <a:rPr lang="vi-VN" sz="1400" kern="1200" smtClean="0"/>
            <a:t> </a:t>
          </a:r>
          <a:endParaRPr lang="en-US" sz="1400" kern="1200"/>
        </a:p>
      </dsp:txBody>
      <dsp:txXfrm rot="-5400000">
        <a:off x="1" y="1665704"/>
        <a:ext cx="965154" cy="413638"/>
      </dsp:txXfrm>
    </dsp:sp>
    <dsp:sp modelId="{31775E37-111F-4F28-A91A-CA5B4F532E1B}">
      <dsp:nvSpPr>
        <dsp:cNvPr id="0" name=""/>
        <dsp:cNvSpPr/>
      </dsp:nvSpPr>
      <dsp:spPr>
        <a:xfrm rot="5400000">
          <a:off x="5292269" y="-3143987"/>
          <a:ext cx="896214" cy="955044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vi-VN" sz="1700" kern="1200" smtClean="0"/>
            <a:t>Internet, điện thoại di động và mạng viễn thông di động, </a:t>
          </a:r>
          <a:endParaRPr lang="en-US" sz="1700" kern="1200"/>
        </a:p>
        <a:p>
          <a:pPr marL="171450" lvl="1" indent="-171450" algn="l" defTabSz="755650" rtl="0">
            <a:lnSpc>
              <a:spcPct val="90000"/>
            </a:lnSpc>
            <a:spcBef>
              <a:spcPct val="0"/>
            </a:spcBef>
            <a:spcAft>
              <a:spcPct val="15000"/>
            </a:spcAft>
            <a:buChar char="••"/>
          </a:pPr>
          <a:r>
            <a:rPr lang="en-US" sz="1700" kern="1200" smtClean="0"/>
            <a:t>L</a:t>
          </a:r>
          <a:r>
            <a:rPr lang="vi-VN" sz="1700" kern="1200" smtClean="0"/>
            <a:t>àn sóng số hóa quy trình nghiệp vụ, tin học hóa các quy trình nghiệp vụ để nâng cao năng suất, hiệu quả.</a:t>
          </a:r>
          <a:endParaRPr lang="en-US" sz="1700" kern="1200"/>
        </a:p>
      </dsp:txBody>
      <dsp:txXfrm rot="-5400000">
        <a:off x="965154" y="1226878"/>
        <a:ext cx="9506695" cy="808714"/>
      </dsp:txXfrm>
    </dsp:sp>
    <dsp:sp modelId="{196B2A95-97A6-4D78-818F-7D3B46524504}">
      <dsp:nvSpPr>
        <dsp:cNvPr id="0" name=""/>
        <dsp:cNvSpPr/>
      </dsp:nvSpPr>
      <dsp:spPr>
        <a:xfrm rot="5400000">
          <a:off x="-206818" y="2571520"/>
          <a:ext cx="1378792" cy="96515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vi-VN" sz="1400" kern="1200" smtClean="0"/>
            <a:t>2015 </a:t>
          </a:r>
          <a:r>
            <a:rPr lang="en-US" sz="1400" kern="1200" smtClean="0"/>
            <a:t>– dự báo</a:t>
          </a:r>
          <a:r>
            <a:rPr lang="vi-VN" sz="1400" kern="1200" smtClean="0"/>
            <a:t> 2030</a:t>
          </a:r>
          <a:endParaRPr lang="en-US" sz="1400" kern="1200"/>
        </a:p>
      </dsp:txBody>
      <dsp:txXfrm rot="-5400000">
        <a:off x="1" y="2847278"/>
        <a:ext cx="965154" cy="413638"/>
      </dsp:txXfrm>
    </dsp:sp>
    <dsp:sp modelId="{07E57F83-60C8-4F37-A9B7-D754C510EF0F}">
      <dsp:nvSpPr>
        <dsp:cNvPr id="0" name=""/>
        <dsp:cNvSpPr/>
      </dsp:nvSpPr>
      <dsp:spPr>
        <a:xfrm rot="5400000">
          <a:off x="5292269" y="-1962413"/>
          <a:ext cx="896214" cy="9550445"/>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smtClean="0"/>
            <a:t>L</a:t>
          </a:r>
          <a:r>
            <a:rPr lang="vi-VN" sz="1700" kern="1200" dirty="0" smtClean="0"/>
            <a:t>àn sóng chuyển đổi số, </a:t>
          </a:r>
          <a:endParaRPr lang="en-US" sz="1700" kern="1200" dirty="0"/>
        </a:p>
        <a:p>
          <a:pPr marL="171450" lvl="1" indent="-171450" algn="l" defTabSz="755650" rtl="0">
            <a:lnSpc>
              <a:spcPct val="90000"/>
            </a:lnSpc>
            <a:spcBef>
              <a:spcPct val="0"/>
            </a:spcBef>
            <a:spcAft>
              <a:spcPct val="15000"/>
            </a:spcAft>
            <a:buChar char="••"/>
          </a:pPr>
          <a:r>
            <a:rPr lang="en-US" sz="1700" kern="1200" dirty="0" smtClean="0"/>
            <a:t>Đ</a:t>
          </a:r>
          <a:r>
            <a:rPr lang="vi-VN" sz="1700" kern="1200" dirty="0" smtClean="0"/>
            <a:t>ưa toàn bộ các hoạt động từ xã hội thực lên không gian mạng</a:t>
          </a:r>
          <a:r>
            <a:rPr lang="en-US" sz="1700" kern="1200" dirty="0" smtClean="0"/>
            <a:t> (</a:t>
          </a:r>
          <a:r>
            <a:rPr lang="vi-VN" sz="1700" kern="1200" dirty="0" smtClean="0"/>
            <a:t>môi trường số</a:t>
          </a:r>
          <a:r>
            <a:rPr lang="en-US" sz="1700" kern="1200" dirty="0" smtClean="0"/>
            <a:t>)</a:t>
          </a:r>
          <a:r>
            <a:rPr lang="vi-VN" sz="1700" kern="1200" dirty="0" smtClean="0"/>
            <a:t>.</a:t>
          </a:r>
          <a:endParaRPr lang="en-US" sz="1700" kern="1200" dirty="0"/>
        </a:p>
      </dsp:txBody>
      <dsp:txXfrm rot="-5400000">
        <a:off x="965154" y="2408452"/>
        <a:ext cx="9506695" cy="8087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E64CE-BC24-4440-9A5A-EC0ECB82323A}">
      <dsp:nvSpPr>
        <dsp:cNvPr id="0" name=""/>
        <dsp:cNvSpPr/>
      </dsp:nvSpPr>
      <dsp:spPr>
        <a:xfrm>
          <a:off x="3143" y="274142"/>
          <a:ext cx="3064668" cy="42812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rtl="0">
            <a:lnSpc>
              <a:spcPct val="90000"/>
            </a:lnSpc>
            <a:spcBef>
              <a:spcPct val="0"/>
            </a:spcBef>
            <a:spcAft>
              <a:spcPct val="35000"/>
            </a:spcAft>
          </a:pPr>
          <a:r>
            <a:rPr lang="vi-VN" sz="1200" b="1" kern="1200" smtClean="0"/>
            <a:t>Doanh nghiệp vì sao cần chuyển đổi số?</a:t>
          </a:r>
          <a:endParaRPr lang="en-US" sz="1200" kern="1200"/>
        </a:p>
      </dsp:txBody>
      <dsp:txXfrm>
        <a:off x="3143" y="274142"/>
        <a:ext cx="3064668" cy="428125"/>
      </dsp:txXfrm>
    </dsp:sp>
    <dsp:sp modelId="{2B6C8354-A464-44E7-9B83-86E6F62B9A5E}">
      <dsp:nvSpPr>
        <dsp:cNvPr id="0" name=""/>
        <dsp:cNvSpPr/>
      </dsp:nvSpPr>
      <dsp:spPr>
        <a:xfrm>
          <a:off x="3143" y="702267"/>
          <a:ext cx="3064668" cy="30469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vi-VN" sz="1200" kern="1200" smtClean="0"/>
            <a:t>Năm 1975, kỹ sư của Kodak đã phát minh ra chiếc máy ảnh số, nhưng Kodak đã xếp xó vì lo sợ phát minh này sẽ khiến người ta không mua phim và thuốc rửa ảnh nữa. Đây không chỉ là câu chuyện của riêng Kodak mà còn là câu chuyện của nhiều doanh nghiệp khác. Càng lớn và càng thành công thì lại càng chậm chuyển đổi. Kodak tiếp tục bỏ qua nhiều cơ hội chuyển đổi số khác. Nhưng Kodak không làm thì có người khác làm. Sự xuất hiện của iPhone năm 2007, rồi Instagram năm 2010 là nguyên nhân trực tiếp khiến Kodak phá sản vào năm 2012.</a:t>
          </a:r>
          <a:endParaRPr lang="en-US" sz="1200" kern="1200"/>
        </a:p>
      </dsp:txBody>
      <dsp:txXfrm>
        <a:off x="3143" y="702267"/>
        <a:ext cx="3064668" cy="3046950"/>
      </dsp:txXfrm>
    </dsp:sp>
    <dsp:sp modelId="{6061E0A7-2028-460B-A80D-026198B76F96}">
      <dsp:nvSpPr>
        <dsp:cNvPr id="0" name=""/>
        <dsp:cNvSpPr/>
      </dsp:nvSpPr>
      <dsp:spPr>
        <a:xfrm>
          <a:off x="3496865" y="274142"/>
          <a:ext cx="3064668" cy="42812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rtl="0">
            <a:lnSpc>
              <a:spcPct val="90000"/>
            </a:lnSpc>
            <a:spcBef>
              <a:spcPct val="0"/>
            </a:spcBef>
            <a:spcAft>
              <a:spcPct val="35000"/>
            </a:spcAft>
          </a:pPr>
          <a:r>
            <a:rPr lang="vi-VN" sz="1200" b="1" kern="1200" smtClean="0"/>
            <a:t>Cá nhân vì sao cần chuyển đổi số?</a:t>
          </a:r>
          <a:endParaRPr lang="en-US" sz="1200" kern="1200"/>
        </a:p>
      </dsp:txBody>
      <dsp:txXfrm>
        <a:off x="3496865" y="274142"/>
        <a:ext cx="3064668" cy="428125"/>
      </dsp:txXfrm>
    </dsp:sp>
    <dsp:sp modelId="{2B5ACE46-D81D-4A2A-838E-84B4D4A4EE29}">
      <dsp:nvSpPr>
        <dsp:cNvPr id="0" name=""/>
        <dsp:cNvSpPr/>
      </dsp:nvSpPr>
      <dsp:spPr>
        <a:xfrm>
          <a:off x="3496865" y="702267"/>
          <a:ext cx="3064668" cy="30469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vi-VN" sz="1200" kern="1200" dirty="0" smtClean="0"/>
            <a:t>Sinh thời, Bác Hồ đã nói: “Bác thường nghe nói có đồng chí 40 tuổi đã cho mình là già nên ít chịu khó học tập. Nghĩ như vậy là không đúng, 40 tuổi chưa phải là già. Bác đã 76 tuổi nhưng vẫn cố gắng học thêm. Chúng ta phải học và hoạt động cách mạng suốt đời. Còn sống thì còn phải học, còn phải hoạt động cách mạng”.</a:t>
          </a:r>
          <a:endParaRPr lang="en-US" sz="1200" kern="1200" dirty="0"/>
        </a:p>
        <a:p>
          <a:pPr marL="114300" lvl="1" indent="-114300" algn="l" defTabSz="533400" rtl="0">
            <a:lnSpc>
              <a:spcPct val="90000"/>
            </a:lnSpc>
            <a:spcBef>
              <a:spcPct val="0"/>
            </a:spcBef>
            <a:spcAft>
              <a:spcPct val="15000"/>
            </a:spcAft>
            <a:buChar char="••"/>
          </a:pPr>
          <a:r>
            <a:rPr lang="vi-VN" sz="1200" kern="1200" dirty="0" smtClean="0"/>
            <a:t>Cuộc sống không ngừng vận động, biến đổi. Mỗi người cũng cần không ngừng thay đổi, thích nghi, nếu không sẽ bị bỏ lại ở phía sau</a:t>
          </a:r>
          <a:endParaRPr lang="en-US" sz="1200" kern="1200" dirty="0"/>
        </a:p>
      </dsp:txBody>
      <dsp:txXfrm>
        <a:off x="3496865" y="702267"/>
        <a:ext cx="3064668" cy="3046950"/>
      </dsp:txXfrm>
    </dsp:sp>
    <dsp:sp modelId="{1F4F936C-CB2A-4EFA-84A9-530B172F6162}">
      <dsp:nvSpPr>
        <dsp:cNvPr id="0" name=""/>
        <dsp:cNvSpPr/>
      </dsp:nvSpPr>
      <dsp:spPr>
        <a:xfrm>
          <a:off x="6990588" y="274142"/>
          <a:ext cx="3064668" cy="42812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rtl="0">
            <a:lnSpc>
              <a:spcPct val="90000"/>
            </a:lnSpc>
            <a:spcBef>
              <a:spcPct val="0"/>
            </a:spcBef>
            <a:spcAft>
              <a:spcPct val="35000"/>
            </a:spcAft>
          </a:pPr>
          <a:r>
            <a:rPr lang="vi-VN" sz="1200" b="1" kern="1200" smtClean="0"/>
            <a:t>Tại sao nói chuyển đổi số hay là chết?</a:t>
          </a:r>
          <a:endParaRPr lang="en-US" sz="1200" kern="1200"/>
        </a:p>
      </dsp:txBody>
      <dsp:txXfrm>
        <a:off x="6990588" y="274142"/>
        <a:ext cx="3064668" cy="428125"/>
      </dsp:txXfrm>
    </dsp:sp>
    <dsp:sp modelId="{0D30CD4F-71EA-43D9-B0BC-E0E1EF652656}">
      <dsp:nvSpPr>
        <dsp:cNvPr id="0" name=""/>
        <dsp:cNvSpPr/>
      </dsp:nvSpPr>
      <dsp:spPr>
        <a:xfrm>
          <a:off x="6990588" y="702267"/>
          <a:ext cx="3064668" cy="30469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vi-VN" sz="1200" kern="1200" smtClean="0"/>
            <a:t>Trong lịch sử hàng triệu năm của Trái Đất, sự tuyệt chủng hàng loạt và sự hình thành các loài sau đó diễn ra như một lẽ tự nhiên, do các tác nhân biến đổi là sự thay đổi về khí hậu hay điều kiện sống. Tương tự như vậy, hàng loạt doanh nghiệp đã bị phá sản vào những thập niên đầu của thế kỷ 21. Từ năm 2000 đến nay, 52% trong số các doanh nghiệp Fortune đã bị mua lại, sáp nhập hoặc phá sản. Người ta ước tính rằng 40% các doanh nghiệp tồn tại ngày hôm nay sẽ đóng cửa trong 10 năm tới. Căn nguyên chính là do chậm hoạt thất bại trong việc chuyển đổi số. Ai sẽ làm cuộc tiến hóa thành công từ môi trường thực sang môi trường số, người ấy sẽ tồn tại, do đó, là chuyển đổi số hay là chết.</a:t>
          </a:r>
          <a:endParaRPr lang="en-US" sz="1200" kern="1200"/>
        </a:p>
      </dsp:txBody>
      <dsp:txXfrm>
        <a:off x="6990588" y="702267"/>
        <a:ext cx="3064668" cy="3046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7C633-EFA7-4D9F-85A3-8603B7552675}">
      <dsp:nvSpPr>
        <dsp:cNvPr id="0" name=""/>
        <dsp:cNvSpPr/>
      </dsp:nvSpPr>
      <dsp:spPr>
        <a:xfrm>
          <a:off x="422867" y="12405"/>
          <a:ext cx="2555996" cy="78746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b="1" kern="1200" dirty="0" err="1" smtClean="0"/>
            <a:t>Yếu</a:t>
          </a:r>
          <a:r>
            <a:rPr lang="en-US" sz="2400" b="1" kern="1200" dirty="0" smtClean="0"/>
            <a:t> </a:t>
          </a:r>
          <a:r>
            <a:rPr lang="en-US" sz="2400" b="1" kern="1200" dirty="0" err="1" smtClean="0"/>
            <a:t>tố</a:t>
          </a:r>
          <a:r>
            <a:rPr lang="en-US" sz="2400" b="1" kern="1200" dirty="0" smtClean="0"/>
            <a:t> </a:t>
          </a:r>
          <a:r>
            <a:rPr lang="en-US" sz="2400" b="1" kern="1200" dirty="0" err="1" smtClean="0"/>
            <a:t>thành</a:t>
          </a:r>
          <a:r>
            <a:rPr lang="en-US" sz="2400" b="1" kern="1200" dirty="0" smtClean="0"/>
            <a:t> </a:t>
          </a:r>
          <a:r>
            <a:rPr lang="en-US" sz="2400" b="1" kern="1200" dirty="0" err="1" smtClean="0"/>
            <a:t>công</a:t>
          </a:r>
          <a:endParaRPr lang="en-US" sz="2400" b="1" kern="1200" dirty="0"/>
        </a:p>
      </dsp:txBody>
      <dsp:txXfrm>
        <a:off x="422867" y="12405"/>
        <a:ext cx="2555996" cy="787468"/>
      </dsp:txXfrm>
    </dsp:sp>
    <dsp:sp modelId="{3F0F8644-2C4B-4B28-A22C-760E9C432C8C}">
      <dsp:nvSpPr>
        <dsp:cNvPr id="0" name=""/>
        <dsp:cNvSpPr/>
      </dsp:nvSpPr>
      <dsp:spPr>
        <a:xfrm>
          <a:off x="422867" y="780539"/>
          <a:ext cx="2555996" cy="355839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smtClean="0"/>
            <a:t>Con người</a:t>
          </a:r>
          <a:endParaRPr lang="en-US" sz="2600" kern="1200"/>
        </a:p>
        <a:p>
          <a:pPr marL="228600" lvl="1" indent="-228600" algn="l" defTabSz="1155700" rtl="0">
            <a:lnSpc>
              <a:spcPct val="90000"/>
            </a:lnSpc>
            <a:spcBef>
              <a:spcPct val="0"/>
            </a:spcBef>
            <a:spcAft>
              <a:spcPct val="15000"/>
            </a:spcAft>
            <a:buChar char="••"/>
          </a:pPr>
          <a:r>
            <a:rPr lang="en-US" sz="2600" kern="1200" smtClean="0"/>
            <a:t>Thể chế</a:t>
          </a:r>
          <a:endParaRPr lang="en-US" sz="2600" kern="1200"/>
        </a:p>
        <a:p>
          <a:pPr marL="228600" lvl="1" indent="-228600" algn="l" defTabSz="1155700" rtl="0">
            <a:lnSpc>
              <a:spcPct val="90000"/>
            </a:lnSpc>
            <a:spcBef>
              <a:spcPct val="0"/>
            </a:spcBef>
            <a:spcAft>
              <a:spcPct val="15000"/>
            </a:spcAft>
            <a:buChar char="••"/>
          </a:pPr>
          <a:r>
            <a:rPr lang="en-US" sz="2600" kern="1200" smtClean="0"/>
            <a:t>Công nghệ</a:t>
          </a:r>
          <a:endParaRPr lang="en-US" sz="2600" kern="1200"/>
        </a:p>
      </dsp:txBody>
      <dsp:txXfrm>
        <a:off x="422867" y="780539"/>
        <a:ext cx="2555996" cy="3558393"/>
      </dsp:txXfrm>
    </dsp:sp>
    <dsp:sp modelId="{5A67A59E-71C1-41F9-8E25-4DF617714D9F}">
      <dsp:nvSpPr>
        <dsp:cNvPr id="0" name=""/>
        <dsp:cNvSpPr/>
      </dsp:nvSpPr>
      <dsp:spPr>
        <a:xfrm>
          <a:off x="3172841" y="12405"/>
          <a:ext cx="2770740" cy="78746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b="1" kern="1200" dirty="0" err="1" smtClean="0"/>
            <a:t>Khó</a:t>
          </a:r>
          <a:r>
            <a:rPr lang="en-US" sz="2400" b="1" kern="1200" dirty="0" smtClean="0"/>
            <a:t> </a:t>
          </a:r>
          <a:r>
            <a:rPr lang="en-US" sz="2400" b="1" kern="1200" dirty="0" err="1" smtClean="0"/>
            <a:t>khăn</a:t>
          </a:r>
          <a:endParaRPr lang="en-US" sz="2400" b="1" kern="1200" dirty="0"/>
        </a:p>
      </dsp:txBody>
      <dsp:txXfrm>
        <a:off x="3172841" y="12405"/>
        <a:ext cx="2770740" cy="787468"/>
      </dsp:txXfrm>
    </dsp:sp>
    <dsp:sp modelId="{D2C84CB7-6B0A-4C0B-93E6-35FF01B269E8}">
      <dsp:nvSpPr>
        <dsp:cNvPr id="0" name=""/>
        <dsp:cNvSpPr/>
      </dsp:nvSpPr>
      <dsp:spPr>
        <a:xfrm>
          <a:off x="3172841" y="780539"/>
          <a:ext cx="2770740" cy="355839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smtClean="0"/>
            <a:t>Thay đổi thói quen</a:t>
          </a:r>
          <a:endParaRPr lang="en-US" sz="2600" kern="1200"/>
        </a:p>
        <a:p>
          <a:pPr marL="228600" lvl="1" indent="-228600" algn="l" defTabSz="1155700" rtl="0">
            <a:lnSpc>
              <a:spcPct val="90000"/>
            </a:lnSpc>
            <a:spcBef>
              <a:spcPct val="0"/>
            </a:spcBef>
            <a:spcAft>
              <a:spcPct val="15000"/>
            </a:spcAft>
            <a:buChar char="••"/>
          </a:pPr>
          <a:r>
            <a:rPr lang="en-US" sz="2600" kern="1200" dirty="0" err="1" smtClean="0"/>
            <a:t>Nhận</a:t>
          </a:r>
          <a:r>
            <a:rPr lang="en-US" sz="2600" kern="1200" dirty="0" smtClean="0"/>
            <a:t> </a:t>
          </a:r>
          <a:r>
            <a:rPr lang="en-US" sz="2600" kern="1200" dirty="0" err="1" smtClean="0"/>
            <a:t>thức</a:t>
          </a:r>
          <a:r>
            <a:rPr lang="en-US" sz="2600" kern="1200" dirty="0" smtClean="0"/>
            <a:t> </a:t>
          </a:r>
          <a:r>
            <a:rPr lang="en-US" sz="2600" kern="1200" dirty="0" err="1" smtClean="0"/>
            <a:t>và</a:t>
          </a:r>
          <a:r>
            <a:rPr lang="en-US" sz="2600" kern="1200" dirty="0" smtClean="0"/>
            <a:t> </a:t>
          </a:r>
          <a:r>
            <a:rPr lang="en-US" sz="2600" kern="1200" dirty="0" err="1" smtClean="0"/>
            <a:t>nhận</a:t>
          </a:r>
          <a:r>
            <a:rPr lang="en-US" sz="2600" kern="1200" dirty="0" smtClean="0"/>
            <a:t> </a:t>
          </a:r>
          <a:r>
            <a:rPr lang="en-US" sz="2600" kern="1200" dirty="0" err="1" smtClean="0"/>
            <a:t>thức</a:t>
          </a:r>
          <a:r>
            <a:rPr lang="en-US" sz="2600" kern="1200" dirty="0" smtClean="0"/>
            <a:t> </a:t>
          </a:r>
          <a:r>
            <a:rPr lang="en-US" sz="2600" kern="1200" dirty="0" err="1" smtClean="0"/>
            <a:t>đúng</a:t>
          </a:r>
          <a:endParaRPr lang="en-US" sz="2600" kern="1200" dirty="0"/>
        </a:p>
      </dsp:txBody>
      <dsp:txXfrm>
        <a:off x="3172841" y="780539"/>
        <a:ext cx="2770740" cy="3558393"/>
      </dsp:txXfrm>
    </dsp:sp>
    <dsp:sp modelId="{934BEC9F-E027-417C-868B-41EE72056999}">
      <dsp:nvSpPr>
        <dsp:cNvPr id="0" name=""/>
        <dsp:cNvSpPr/>
      </dsp:nvSpPr>
      <dsp:spPr>
        <a:xfrm>
          <a:off x="6167551" y="12405"/>
          <a:ext cx="4371839" cy="78746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b="1" kern="1200" dirty="0" err="1" smtClean="0"/>
            <a:t>Rủi</a:t>
          </a:r>
          <a:r>
            <a:rPr lang="en-US" sz="2400" b="1" kern="1200" dirty="0" smtClean="0"/>
            <a:t> </a:t>
          </a:r>
          <a:r>
            <a:rPr lang="en-US" sz="2400" b="1" kern="1200" dirty="0" err="1" smtClean="0"/>
            <a:t>ro</a:t>
          </a:r>
          <a:endParaRPr lang="en-US" sz="2400" b="1" kern="1200" dirty="0"/>
        </a:p>
      </dsp:txBody>
      <dsp:txXfrm>
        <a:off x="6167551" y="12405"/>
        <a:ext cx="4371839" cy="787468"/>
      </dsp:txXfrm>
    </dsp:sp>
    <dsp:sp modelId="{75F44C7E-6AE9-4D28-ABEA-9D8D872253FA}">
      <dsp:nvSpPr>
        <dsp:cNvPr id="0" name=""/>
        <dsp:cNvSpPr/>
      </dsp:nvSpPr>
      <dsp:spPr>
        <a:xfrm>
          <a:off x="6167551" y="780539"/>
          <a:ext cx="4371839" cy="355839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err="1" smtClean="0"/>
            <a:t>Mất</a:t>
          </a:r>
          <a:r>
            <a:rPr lang="en-US" sz="2600" kern="1200" dirty="0" smtClean="0"/>
            <a:t> </a:t>
          </a:r>
          <a:r>
            <a:rPr lang="en-US" sz="2600" kern="1200" dirty="0" err="1" smtClean="0"/>
            <a:t>kế</a:t>
          </a:r>
          <a:r>
            <a:rPr lang="en-US" sz="2600" kern="1200" dirty="0" smtClean="0"/>
            <a:t> </a:t>
          </a:r>
          <a:r>
            <a:rPr lang="en-US" sz="2600" kern="1200" dirty="0" err="1" smtClean="0"/>
            <a:t>nối</a:t>
          </a:r>
          <a:r>
            <a:rPr lang="en-US" sz="2600" kern="1200" dirty="0" smtClean="0"/>
            <a:t> </a:t>
          </a:r>
          <a:r>
            <a:rPr lang="en-US" sz="2600" kern="1200" dirty="0" err="1" smtClean="0"/>
            <a:t>với</a:t>
          </a:r>
          <a:r>
            <a:rPr lang="en-US" sz="2600" kern="1200" dirty="0" smtClean="0"/>
            <a:t> </a:t>
          </a:r>
          <a:r>
            <a:rPr lang="en-US" sz="2600" kern="1200" dirty="0" err="1" smtClean="0"/>
            <a:t>hệ</a:t>
          </a:r>
          <a:r>
            <a:rPr lang="en-US" sz="2600" kern="1200" dirty="0" smtClean="0"/>
            <a:t> thống </a:t>
          </a:r>
          <a:r>
            <a:rPr lang="en-US" sz="2600" kern="1200" dirty="0" err="1" smtClean="0"/>
            <a:t>cũ</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An </a:t>
          </a:r>
          <a:r>
            <a:rPr lang="en-US" sz="2600" kern="1200" dirty="0" err="1" smtClean="0"/>
            <a:t>toàn</a:t>
          </a:r>
          <a:r>
            <a:rPr lang="en-US" sz="2600" kern="1200" dirty="0" smtClean="0"/>
            <a:t>, an </a:t>
          </a:r>
          <a:r>
            <a:rPr lang="en-US" sz="2600" kern="1200" dirty="0" err="1" smtClean="0"/>
            <a:t>ninh</a:t>
          </a:r>
          <a:r>
            <a:rPr lang="en-US" sz="2600" kern="1200" dirty="0" smtClean="0"/>
            <a:t> </a:t>
          </a:r>
          <a:r>
            <a:rPr lang="en-US" sz="2600" kern="1200" dirty="0" err="1" smtClean="0"/>
            <a:t>mạng</a:t>
          </a:r>
          <a:endParaRPr lang="en-US" sz="2600" kern="1200" dirty="0"/>
        </a:p>
        <a:p>
          <a:pPr marL="228600" lvl="1" indent="-228600" algn="l" defTabSz="1155700" rtl="0">
            <a:lnSpc>
              <a:spcPct val="90000"/>
            </a:lnSpc>
            <a:spcBef>
              <a:spcPct val="0"/>
            </a:spcBef>
            <a:spcAft>
              <a:spcPct val="15000"/>
            </a:spcAft>
            <a:buChar char="••"/>
          </a:pPr>
          <a:r>
            <a:rPr lang="en-US" sz="2600" kern="1200" dirty="0" err="1" smtClean="0"/>
            <a:t>Quản</a:t>
          </a:r>
          <a:r>
            <a:rPr lang="en-US" sz="2600" kern="1200" dirty="0" smtClean="0"/>
            <a:t> </a:t>
          </a:r>
          <a:r>
            <a:rPr lang="en-US" sz="2600" kern="1200" dirty="0" err="1" smtClean="0"/>
            <a:t>trị</a:t>
          </a:r>
          <a:r>
            <a:rPr lang="en-US" sz="2600" kern="1200" dirty="0" smtClean="0"/>
            <a:t> </a:t>
          </a:r>
          <a:r>
            <a:rPr lang="en-US" sz="2600" kern="1200" dirty="0" err="1" smtClean="0"/>
            <a:t>dữ</a:t>
          </a:r>
          <a:r>
            <a:rPr lang="en-US" sz="2600" kern="1200" dirty="0" smtClean="0"/>
            <a:t> </a:t>
          </a:r>
          <a:r>
            <a:rPr lang="en-US" sz="2600" kern="1200" dirty="0" err="1" smtClean="0"/>
            <a:t>liệu</a:t>
          </a:r>
          <a:r>
            <a:rPr lang="en-US" sz="2600" kern="1200" dirty="0" smtClean="0"/>
            <a:t> </a:t>
          </a:r>
          <a:r>
            <a:rPr lang="en-US" sz="2600" kern="1200" dirty="0" err="1" smtClean="0"/>
            <a:t>và</a:t>
          </a:r>
          <a:r>
            <a:rPr lang="en-US" sz="2600" kern="1200" dirty="0" smtClean="0"/>
            <a:t> </a:t>
          </a:r>
          <a:r>
            <a:rPr lang="en-US" sz="2600" kern="1200" dirty="0" err="1" smtClean="0"/>
            <a:t>tính</a:t>
          </a:r>
          <a:r>
            <a:rPr lang="en-US" sz="2600" kern="1200" dirty="0" smtClean="0"/>
            <a:t> </a:t>
          </a:r>
          <a:r>
            <a:rPr lang="en-US" sz="2600" kern="1200" dirty="0" err="1" smtClean="0"/>
            <a:t>riêng</a:t>
          </a:r>
          <a:r>
            <a:rPr lang="en-US" sz="2600" kern="1200" dirty="0" smtClean="0"/>
            <a:t> </a:t>
          </a:r>
          <a:r>
            <a:rPr lang="en-US" sz="2600" kern="1200" dirty="0" err="1" smtClean="0"/>
            <a:t>tư</a:t>
          </a:r>
          <a:endParaRPr lang="en-US" sz="2600" kern="1200" dirty="0"/>
        </a:p>
        <a:p>
          <a:pPr marL="228600" lvl="1" indent="-228600" algn="l" defTabSz="1155700" rtl="0">
            <a:lnSpc>
              <a:spcPct val="90000"/>
            </a:lnSpc>
            <a:spcBef>
              <a:spcPct val="0"/>
            </a:spcBef>
            <a:spcAft>
              <a:spcPct val="15000"/>
            </a:spcAft>
            <a:buChar char="••"/>
          </a:pPr>
          <a:r>
            <a:rPr lang="en-US" sz="2600" kern="1200" dirty="0" err="1" smtClean="0"/>
            <a:t>Quá</a:t>
          </a:r>
          <a:r>
            <a:rPr lang="en-US" sz="2600" kern="1200" dirty="0" smtClean="0"/>
            <a:t> </a:t>
          </a:r>
          <a:r>
            <a:rPr lang="en-US" sz="2600" kern="1200" dirty="0" err="1" smtClean="0"/>
            <a:t>trình</a:t>
          </a:r>
          <a:r>
            <a:rPr lang="en-US" sz="2600" kern="1200" dirty="0" smtClean="0"/>
            <a:t> ban </a:t>
          </a:r>
          <a:r>
            <a:rPr lang="en-US" sz="2600" kern="1200" dirty="0" err="1" smtClean="0"/>
            <a:t>đầu</a:t>
          </a:r>
          <a:r>
            <a:rPr lang="en-US" sz="2600" kern="1200" dirty="0" smtClean="0"/>
            <a:t> </a:t>
          </a:r>
          <a:r>
            <a:rPr lang="en-US" sz="2600" kern="1200" dirty="0" err="1" smtClean="0"/>
            <a:t>gây</a:t>
          </a:r>
          <a:r>
            <a:rPr lang="en-US" sz="2600" kern="1200" dirty="0" smtClean="0"/>
            <a:t> </a:t>
          </a:r>
          <a:r>
            <a:rPr lang="en-US" sz="2600" kern="1200" dirty="0" err="1" smtClean="0"/>
            <a:t>suy</a:t>
          </a:r>
          <a:r>
            <a:rPr lang="en-US" sz="2600" kern="1200" dirty="0" smtClean="0"/>
            <a:t> </a:t>
          </a:r>
          <a:r>
            <a:rPr lang="en-US" sz="2600" kern="1200" dirty="0" err="1" smtClean="0"/>
            <a:t>giảm</a:t>
          </a:r>
          <a:r>
            <a:rPr lang="en-US" sz="2600" kern="1200" dirty="0" smtClean="0"/>
            <a:t> </a:t>
          </a:r>
          <a:r>
            <a:rPr lang="en-US" sz="2600" kern="1200" dirty="0" err="1" smtClean="0"/>
            <a:t>chất</a:t>
          </a:r>
          <a:r>
            <a:rPr lang="en-US" sz="2600" kern="1200" dirty="0" smtClean="0"/>
            <a:t> </a:t>
          </a:r>
          <a:r>
            <a:rPr lang="en-US" sz="2600" kern="1200" dirty="0" err="1" smtClean="0"/>
            <a:t>lượng</a:t>
          </a:r>
          <a:r>
            <a:rPr lang="en-US" sz="2600" kern="1200" dirty="0" smtClean="0"/>
            <a:t> </a:t>
          </a:r>
          <a:r>
            <a:rPr lang="en-US" sz="2600" kern="1200" dirty="0" err="1" smtClean="0"/>
            <a:t>hoạt</a:t>
          </a:r>
          <a:r>
            <a:rPr lang="en-US" sz="2600" kern="1200" dirty="0" smtClean="0"/>
            <a:t> </a:t>
          </a:r>
          <a:r>
            <a:rPr lang="en-US" sz="2600" kern="1200" dirty="0" err="1" smtClean="0"/>
            <a:t>động</a:t>
          </a:r>
          <a:endParaRPr lang="en-US" sz="2600" kern="1200" dirty="0"/>
        </a:p>
        <a:p>
          <a:pPr marL="228600" lvl="1" indent="-228600" algn="l" defTabSz="1155700" rtl="0">
            <a:lnSpc>
              <a:spcPct val="90000"/>
            </a:lnSpc>
            <a:spcBef>
              <a:spcPct val="0"/>
            </a:spcBef>
            <a:spcAft>
              <a:spcPct val="15000"/>
            </a:spcAft>
            <a:buChar char="••"/>
          </a:pPr>
          <a:r>
            <a:rPr lang="en-US" sz="2600" kern="1200" dirty="0" err="1" smtClean="0"/>
            <a:t>Người</a:t>
          </a:r>
          <a:r>
            <a:rPr lang="en-US" sz="2600" kern="1200" dirty="0" smtClean="0"/>
            <a:t> </a:t>
          </a:r>
          <a:r>
            <a:rPr lang="en-US" sz="2600" kern="1200" dirty="0" err="1" smtClean="0"/>
            <a:t>lao</a:t>
          </a:r>
          <a:r>
            <a:rPr lang="en-US" sz="2600" kern="1200" dirty="0" smtClean="0"/>
            <a:t> </a:t>
          </a:r>
          <a:r>
            <a:rPr lang="en-US" sz="2600" kern="1200" dirty="0" err="1" smtClean="0"/>
            <a:t>động</a:t>
          </a:r>
          <a:r>
            <a:rPr lang="en-US" sz="2600" kern="1200" dirty="0" smtClean="0"/>
            <a:t> </a:t>
          </a:r>
          <a:r>
            <a:rPr lang="en-US" sz="2600" kern="1200" dirty="0" err="1" smtClean="0"/>
            <a:t>mất</a:t>
          </a:r>
          <a:r>
            <a:rPr lang="en-US" sz="2600" kern="1200" dirty="0" smtClean="0"/>
            <a:t> </a:t>
          </a:r>
          <a:r>
            <a:rPr lang="en-US" sz="2600" kern="1200" dirty="0" err="1" smtClean="0"/>
            <a:t>việc</a:t>
          </a:r>
          <a:r>
            <a:rPr lang="en-US" sz="2600" kern="1200" dirty="0" smtClean="0"/>
            <a:t> </a:t>
          </a:r>
          <a:r>
            <a:rPr lang="en-US" sz="2600" kern="1200" dirty="0" err="1" smtClean="0"/>
            <a:t>làm</a:t>
          </a:r>
          <a:endParaRPr lang="en-US" sz="2600" kern="1200" dirty="0"/>
        </a:p>
      </dsp:txBody>
      <dsp:txXfrm>
        <a:off x="6167551" y="780539"/>
        <a:ext cx="4371839" cy="355839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6BC43-0DEB-40D0-9F21-17F958F7B438}" type="datetimeFigureOut">
              <a:rPr lang="en-US" smtClean="0"/>
              <a:t>26-Aug-21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E406B-243F-47B9-A97C-73FBAC73E28A}" type="slidenum">
              <a:rPr lang="en-US" smtClean="0"/>
              <a:t>‹#›</a:t>
            </a:fld>
            <a:endParaRPr lang="en-US"/>
          </a:p>
        </p:txBody>
      </p:sp>
    </p:spTree>
    <p:extLst>
      <p:ext uri="{BB962C8B-B14F-4D97-AF65-F5344CB8AC3E}">
        <p14:creationId xmlns:p14="http://schemas.microsoft.com/office/powerpoint/2010/main" val="369074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Hôm</a:t>
            </a:r>
            <a:r>
              <a:rPr lang="en-US" baseline="0" dirty="0" smtClean="0"/>
              <a:t> nay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ntn</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8E406B-243F-47B9-A97C-73FBAC73E28A}" type="slidenum">
              <a:rPr lang="en-US" smtClean="0"/>
              <a:t>1</a:t>
            </a:fld>
            <a:endParaRPr lang="en-US"/>
          </a:p>
        </p:txBody>
      </p:sp>
    </p:spTree>
    <p:extLst>
      <p:ext uri="{BB962C8B-B14F-4D97-AF65-F5344CB8AC3E}">
        <p14:creationId xmlns:p14="http://schemas.microsoft.com/office/powerpoint/2010/main" val="248577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QĐ 749/QĐ-</a:t>
            </a:r>
            <a:r>
              <a:rPr lang="en-US" baseline="0" dirty="0" err="1" smtClean="0"/>
              <a:t>TTg</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8E406B-243F-47B9-A97C-73FBAC73E28A}" type="slidenum">
              <a:rPr lang="en-US" smtClean="0"/>
              <a:t>11</a:t>
            </a:fld>
            <a:endParaRPr lang="en-US"/>
          </a:p>
        </p:txBody>
      </p:sp>
    </p:spTree>
    <p:extLst>
      <p:ext uri="{BB962C8B-B14F-4D97-AF65-F5344CB8AC3E}">
        <p14:creationId xmlns:p14="http://schemas.microsoft.com/office/powerpoint/2010/main" val="3598982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err="1" smtClean="0"/>
              <a:t>Sau</a:t>
            </a:r>
            <a:r>
              <a:rPr lang="en-US" baseline="0" dirty="0" smtClean="0"/>
              <a:t> khi </a:t>
            </a:r>
            <a:r>
              <a:rPr lang="en-US" baseline="0" dirty="0" err="1" smtClean="0"/>
              <a:t>có</a:t>
            </a:r>
            <a:r>
              <a:rPr lang="en-US" baseline="0" dirty="0" smtClean="0"/>
              <a:t> </a:t>
            </a:r>
            <a:r>
              <a:rPr lang="en-US" baseline="0" dirty="0" err="1" smtClean="0"/>
              <a:t>nhận</a:t>
            </a:r>
            <a:r>
              <a:rPr lang="en-US" baseline="0" dirty="0" smtClean="0"/>
              <a:t> </a:t>
            </a:r>
            <a:r>
              <a:rPr lang="en-US" baseline="0" dirty="0" err="1" smtClean="0"/>
              <a:t>thức</a:t>
            </a:r>
            <a:r>
              <a:rPr lang="en-US" baseline="0" dirty="0" smtClean="0"/>
              <a:t> </a:t>
            </a:r>
            <a:r>
              <a:rPr lang="en-US" baseline="0" dirty="0" err="1" smtClean="0"/>
              <a:t>và</a:t>
            </a:r>
            <a:r>
              <a:rPr lang="en-US" baseline="0" dirty="0" smtClean="0"/>
              <a:t> </a:t>
            </a:r>
            <a:r>
              <a:rPr lang="en-US" baseline="0" dirty="0" err="1" smtClean="0"/>
              <a:t>động</a:t>
            </a:r>
            <a:r>
              <a:rPr lang="en-US" baseline="0" dirty="0" smtClean="0"/>
              <a:t> </a:t>
            </a:r>
            <a:r>
              <a:rPr lang="en-US" baseline="0" dirty="0" err="1" smtClean="0"/>
              <a:t>lực</a:t>
            </a:r>
            <a:r>
              <a:rPr lang="en-US" baseline="0" dirty="0" smtClean="0"/>
              <a:t>, </a:t>
            </a:r>
            <a:r>
              <a:rPr lang="en-US" baseline="0" dirty="0" err="1" smtClean="0"/>
              <a:t>cần</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thực</a:t>
            </a:r>
            <a:r>
              <a:rPr lang="en-US" baseline="0" dirty="0" smtClean="0"/>
              <a:t> </a:t>
            </a:r>
            <a:r>
              <a:rPr lang="en-US" baseline="0" dirty="0" err="1" smtClean="0"/>
              <a:t>trạng</a:t>
            </a:r>
            <a:r>
              <a:rPr lang="en-US" baseline="0" dirty="0" smtClean="0"/>
              <a:t> </a:t>
            </a:r>
            <a:r>
              <a:rPr lang="en-US" baseline="0" dirty="0" err="1" smtClean="0"/>
              <a:t>của</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CĐS </a:t>
            </a:r>
            <a:r>
              <a:rPr lang="en-US" baseline="0" dirty="0" err="1" smtClean="0"/>
              <a:t>và</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rõ</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Lđ</a:t>
            </a:r>
            <a:r>
              <a:rPr lang="en-US" baseline="0" dirty="0" smtClean="0"/>
              <a:t> </a:t>
            </a:r>
            <a:r>
              <a:rPr lang="en-US" baseline="0" dirty="0" err="1" smtClean="0"/>
              <a:t>cần</a:t>
            </a:r>
            <a:r>
              <a:rPr lang="en-US" baseline="0" dirty="0" smtClean="0"/>
              <a:t> truyền </a:t>
            </a:r>
            <a:r>
              <a:rPr lang="en-US" baseline="0" dirty="0" err="1" smtClean="0"/>
              <a:t>nhận</a:t>
            </a:r>
            <a:r>
              <a:rPr lang="en-US" baseline="0" dirty="0" smtClean="0"/>
              <a:t> </a:t>
            </a:r>
            <a:r>
              <a:rPr lang="en-US" baseline="0" dirty="0" err="1" smtClean="0"/>
              <a:t>thức</a:t>
            </a:r>
            <a:r>
              <a:rPr lang="en-US" baseline="0" dirty="0" smtClean="0"/>
              <a:t>, </a:t>
            </a:r>
            <a:r>
              <a:rPr lang="en-US" baseline="0" dirty="0" err="1" smtClean="0"/>
              <a:t>cảm</a:t>
            </a:r>
            <a:r>
              <a:rPr lang="en-US" baseline="0" dirty="0" smtClean="0"/>
              <a:t> </a:t>
            </a:r>
            <a:r>
              <a:rPr lang="en-US" baseline="0" dirty="0" err="1" smtClean="0"/>
              <a:t>hứng</a:t>
            </a:r>
            <a:r>
              <a:rPr lang="en-US" baseline="0" dirty="0" smtClean="0"/>
              <a:t>, </a:t>
            </a:r>
            <a:r>
              <a:rPr lang="en-US" baseline="0" dirty="0" err="1" smtClean="0"/>
              <a:t>khát</a:t>
            </a:r>
            <a:r>
              <a:rPr lang="en-US" baseline="0" dirty="0" smtClean="0"/>
              <a:t> </a:t>
            </a:r>
            <a:r>
              <a:rPr lang="en-US" baseline="0" dirty="0" err="1" smtClean="0"/>
              <a:t>vọng</a:t>
            </a:r>
            <a:r>
              <a:rPr lang="en-US" baseline="0" dirty="0" smtClean="0"/>
              <a:t> </a:t>
            </a:r>
            <a:r>
              <a:rPr lang="en-US" baseline="0" dirty="0" err="1" smtClean="0"/>
              <a:t>và</a:t>
            </a:r>
            <a:r>
              <a:rPr lang="en-US" baseline="0" dirty="0" smtClean="0"/>
              <a:t> </a:t>
            </a:r>
            <a:r>
              <a:rPr lang="en-US" baseline="0" dirty="0" err="1" smtClean="0"/>
              <a:t>quyết</a:t>
            </a:r>
            <a:r>
              <a:rPr lang="en-US" baseline="0" dirty="0" smtClean="0"/>
              <a:t> tâm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tới</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Thường</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nhóm</a:t>
            </a:r>
            <a:r>
              <a:rPr lang="en-US" baseline="0" dirty="0" smtClean="0"/>
              <a:t> </a:t>
            </a:r>
            <a:r>
              <a:rPr lang="en-US" baseline="0" dirty="0" err="1" smtClean="0"/>
              <a:t>đặc</a:t>
            </a:r>
            <a:r>
              <a:rPr lang="en-US" baseline="0" dirty="0" smtClean="0"/>
              <a:t> </a:t>
            </a:r>
            <a:r>
              <a:rPr lang="en-US" baseline="0" dirty="0" err="1" smtClean="0"/>
              <a:t>nhiệm</a:t>
            </a:r>
            <a:r>
              <a:rPr lang="en-US" baseline="0" dirty="0" smtClean="0"/>
              <a:t> CĐS</a:t>
            </a:r>
          </a:p>
          <a:p>
            <a:pPr marL="228600" indent="-228600">
              <a:buAutoNum type="arabicPeriod"/>
            </a:pP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chiến</a:t>
            </a:r>
            <a:r>
              <a:rPr lang="en-US" baseline="0" dirty="0" smtClean="0"/>
              <a:t> </a:t>
            </a:r>
            <a:r>
              <a:rPr lang="en-US" baseline="0" dirty="0" err="1" smtClean="0"/>
              <a:t>lược</a:t>
            </a:r>
            <a:r>
              <a:rPr lang="en-US" baseline="0" dirty="0" smtClean="0"/>
              <a:t>, </a:t>
            </a:r>
            <a:r>
              <a:rPr lang="en-US" baseline="0" dirty="0" err="1" smtClean="0"/>
              <a:t>mô</a:t>
            </a:r>
            <a:r>
              <a:rPr lang="en-US" baseline="0" dirty="0" smtClean="0"/>
              <a:t> hình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và</a:t>
            </a:r>
            <a:r>
              <a:rPr lang="en-US" baseline="0" dirty="0" smtClean="0"/>
              <a:t> </a:t>
            </a:r>
            <a:r>
              <a:rPr lang="en-US" baseline="0" dirty="0" err="1" smtClean="0"/>
              <a:t>lộ</a:t>
            </a:r>
            <a:r>
              <a:rPr lang="en-US" baseline="0" dirty="0" smtClean="0"/>
              <a:t> </a:t>
            </a:r>
            <a:r>
              <a:rPr lang="en-US" baseline="0" dirty="0" err="1" smtClean="0"/>
              <a:t>trình</a:t>
            </a:r>
            <a:r>
              <a:rPr lang="en-US" baseline="0" dirty="0" smtClean="0"/>
              <a:t> CĐS. </a:t>
            </a:r>
            <a:r>
              <a:rPr lang="en-US" baseline="0" dirty="0" err="1" smtClean="0"/>
              <a:t>Lộ</a:t>
            </a:r>
            <a:r>
              <a:rPr lang="en-US" baseline="0" dirty="0" smtClean="0"/>
              <a:t> </a:t>
            </a:r>
            <a:r>
              <a:rPr lang="en-US" baseline="0" dirty="0" err="1" smtClean="0"/>
              <a:t>trình</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giai</a:t>
            </a:r>
            <a:r>
              <a:rPr lang="en-US" baseline="0" dirty="0" smtClean="0"/>
              <a:t> </a:t>
            </a:r>
            <a:r>
              <a:rPr lang="en-US" baseline="0" dirty="0" err="1" smtClean="0"/>
              <a:t>đoạn</a:t>
            </a:r>
            <a:r>
              <a:rPr lang="en-US" baseline="0" dirty="0" smtClean="0"/>
              <a:t> </a:t>
            </a:r>
            <a:r>
              <a:rPr lang="en-US" baseline="0" dirty="0" err="1" smtClean="0"/>
              <a:t>hợp</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từng</a:t>
            </a:r>
            <a:r>
              <a:rPr lang="en-US" baseline="0" dirty="0" smtClean="0"/>
              <a:t> </a:t>
            </a:r>
            <a:r>
              <a:rPr lang="en-US" baseline="0" dirty="0" err="1" smtClean="0"/>
              <a:t>giai</a:t>
            </a:r>
            <a:r>
              <a:rPr lang="en-US" baseline="0" dirty="0" smtClean="0"/>
              <a:t> </a:t>
            </a:r>
            <a:r>
              <a:rPr lang="en-US" baseline="0" dirty="0" err="1" smtClean="0"/>
              <a:t>đoạn</a:t>
            </a:r>
            <a:r>
              <a:rPr lang="en-US" baseline="0" dirty="0" smtClean="0"/>
              <a:t> </a:t>
            </a:r>
            <a:r>
              <a:rPr lang="en-US" baseline="0" dirty="0" err="1" smtClean="0"/>
              <a:t>với</a:t>
            </a:r>
            <a:r>
              <a:rPr lang="en-US" baseline="0" dirty="0" smtClean="0"/>
              <a:t> </a:t>
            </a:r>
            <a:r>
              <a:rPr lang="en-US" baseline="0" dirty="0" err="1" smtClean="0"/>
              <a:t>nội</a:t>
            </a:r>
            <a:r>
              <a:rPr lang="en-US" baseline="0" dirty="0" smtClean="0"/>
              <a:t> dung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cột</a:t>
            </a:r>
            <a:r>
              <a:rPr lang="en-US" baseline="0" dirty="0" smtClean="0"/>
              <a:t> </a:t>
            </a:r>
            <a:r>
              <a:rPr lang="en-US" baseline="0" dirty="0" err="1" smtClean="0"/>
              <a:t>mốc</a:t>
            </a:r>
            <a:r>
              <a:rPr lang="en-US" baseline="0" dirty="0" smtClean="0"/>
              <a:t> </a:t>
            </a:r>
            <a:r>
              <a:rPr lang="en-US" baseline="0" dirty="0" err="1" smtClean="0"/>
              <a:t>cần</a:t>
            </a:r>
            <a:r>
              <a:rPr lang="en-US" baseline="0" dirty="0" smtClean="0"/>
              <a:t> </a:t>
            </a:r>
            <a:r>
              <a:rPr lang="en-US" baseline="0" dirty="0" err="1" smtClean="0"/>
              <a:t>đạt</a:t>
            </a:r>
            <a:r>
              <a:rPr lang="en-US" baseline="0" dirty="0" smtClean="0"/>
              <a:t>.</a:t>
            </a:r>
          </a:p>
          <a:p>
            <a:pPr marL="228600" indent="-228600">
              <a:buAutoNum type="arabicPeriod"/>
            </a:pP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năng</a:t>
            </a:r>
            <a:r>
              <a:rPr lang="en-US" baseline="0" dirty="0" smtClean="0"/>
              <a:t> </a:t>
            </a:r>
            <a:r>
              <a:rPr lang="en-US" baseline="0" dirty="0" err="1" smtClean="0"/>
              <a:t>lực</a:t>
            </a:r>
            <a:r>
              <a:rPr lang="en-US" baseline="0" dirty="0" smtClean="0"/>
              <a:t> </a:t>
            </a:r>
            <a:r>
              <a:rPr lang="en-US" baseline="0" dirty="0" err="1" smtClean="0"/>
              <a:t>số</a:t>
            </a:r>
            <a:r>
              <a:rPr lang="en-US" baseline="0" dirty="0" smtClean="0"/>
              <a:t> </a:t>
            </a:r>
            <a:r>
              <a:rPr lang="en-US" baseline="0" dirty="0" err="1" smtClean="0"/>
              <a:t>của</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gồm</a:t>
            </a:r>
            <a:r>
              <a:rPr lang="en-US" baseline="0" dirty="0" smtClean="0"/>
              <a:t> </a:t>
            </a:r>
            <a:r>
              <a:rPr lang="en-US" baseline="0" dirty="0" err="1" smtClean="0"/>
              <a:t>hạ</a:t>
            </a:r>
            <a:r>
              <a:rPr lang="en-US" baseline="0" dirty="0" smtClean="0"/>
              <a:t> </a:t>
            </a:r>
            <a:r>
              <a:rPr lang="en-US" baseline="0" dirty="0" err="1" smtClean="0"/>
              <a:t>tầng</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và</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đào</a:t>
            </a:r>
            <a:r>
              <a:rPr lang="en-US" baseline="0" dirty="0" smtClean="0"/>
              <a:t> </a:t>
            </a:r>
            <a:r>
              <a:rPr lang="en-US" baseline="0" dirty="0" err="1" smtClean="0"/>
              <a:t>tạo</a:t>
            </a:r>
            <a:r>
              <a:rPr lang="en-US" baseline="0" dirty="0" smtClean="0"/>
              <a:t> </a:t>
            </a:r>
            <a:r>
              <a:rPr lang="en-US" baseline="0" dirty="0" err="1" smtClean="0"/>
              <a:t>nhân</a:t>
            </a:r>
            <a:r>
              <a:rPr lang="en-US" baseline="0" dirty="0" smtClean="0"/>
              <a:t> </a:t>
            </a:r>
            <a:r>
              <a:rPr lang="en-US" baseline="0" dirty="0" err="1" smtClean="0"/>
              <a:t>lực</a:t>
            </a:r>
            <a:r>
              <a:rPr lang="en-US" baseline="0" dirty="0" smtClean="0"/>
              <a:t> </a:t>
            </a:r>
            <a:r>
              <a:rPr lang="en-US" baseline="0" dirty="0" err="1" smtClean="0"/>
              <a:t>số</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văn </a:t>
            </a:r>
            <a:r>
              <a:rPr lang="en-US" baseline="0" dirty="0" err="1" smtClean="0"/>
              <a:t>hóa</a:t>
            </a:r>
            <a:r>
              <a:rPr lang="en-US" baseline="0" dirty="0" smtClean="0"/>
              <a:t> </a:t>
            </a:r>
            <a:r>
              <a:rPr lang="en-US" baseline="0" dirty="0" err="1" smtClean="0"/>
              <a:t>đổi</a:t>
            </a:r>
            <a:r>
              <a:rPr lang="en-US" baseline="0" dirty="0" smtClean="0"/>
              <a:t> </a:t>
            </a:r>
            <a:r>
              <a:rPr lang="en-US" baseline="0" dirty="0" err="1" smtClean="0"/>
              <a:t>mới</a:t>
            </a:r>
            <a:r>
              <a:rPr lang="en-US" baseline="0" dirty="0" smtClean="0"/>
              <a:t> </a:t>
            </a:r>
            <a:r>
              <a:rPr lang="en-US" baseline="0" dirty="0" err="1" smtClean="0"/>
              <a:t>trong</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a:t>
            </a:r>
          </a:p>
          <a:p>
            <a:pPr marL="228600" indent="-228600">
              <a:buAutoNum type="arabicPeriod"/>
            </a:pPr>
            <a:r>
              <a:rPr lang="en-US" baseline="0" dirty="0" err="1" smtClean="0"/>
              <a:t>Xác</a:t>
            </a:r>
            <a:r>
              <a:rPr lang="en-US" baseline="0" dirty="0" smtClean="0"/>
              <a:t> </a:t>
            </a:r>
            <a:r>
              <a:rPr lang="en-US" baseline="0" dirty="0" err="1" smtClean="0"/>
              <a:t>điịnh</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số</a:t>
            </a:r>
            <a:r>
              <a:rPr lang="en-US" baseline="0" dirty="0" smtClean="0"/>
              <a:t>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trong</a:t>
            </a:r>
            <a:r>
              <a:rPr lang="en-US" baseline="0" dirty="0" smtClean="0"/>
              <a:t> </a:t>
            </a:r>
            <a:r>
              <a:rPr lang="en-US" baseline="0" dirty="0" err="1" smtClean="0"/>
              <a:t>lĩnh</a:t>
            </a:r>
            <a:r>
              <a:rPr lang="en-US" baseline="0" dirty="0" smtClean="0"/>
              <a:t> </a:t>
            </a:r>
            <a:r>
              <a:rPr lang="en-US" baseline="0" dirty="0" err="1" smtClean="0"/>
              <a:t>vực</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các</a:t>
            </a:r>
            <a:r>
              <a:rPr lang="en-US" baseline="0" dirty="0" smtClean="0"/>
              <a:t> </a:t>
            </a:r>
            <a:r>
              <a:rPr lang="en-US" baseline="0" dirty="0" err="1" smtClean="0"/>
              <a:t>nền</a:t>
            </a:r>
            <a:r>
              <a:rPr lang="en-US" baseline="0" dirty="0" smtClean="0"/>
              <a:t> </a:t>
            </a:r>
            <a:r>
              <a:rPr lang="en-US" baseline="0" dirty="0" err="1" smtClean="0"/>
              <a:t>tảng</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cđs</a:t>
            </a:r>
            <a:endParaRPr lang="en-US" baseline="0" dirty="0" smtClean="0"/>
          </a:p>
          <a:p>
            <a:pPr marL="228600" indent="-228600">
              <a:buAutoNum type="arabicPeriod"/>
            </a:pP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bộ</a:t>
            </a:r>
            <a:r>
              <a:rPr lang="en-US" baseline="0" dirty="0" smtClean="0"/>
              <a:t>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sự</a:t>
            </a:r>
            <a:r>
              <a:rPr lang="en-US" baseline="0" dirty="0" smtClean="0"/>
              <a:t> </a:t>
            </a:r>
            <a:r>
              <a:rPr lang="en-US" baseline="0" dirty="0" err="1" smtClean="0"/>
              <a:t>tiến</a:t>
            </a:r>
            <a:r>
              <a:rPr lang="en-US" baseline="0" dirty="0" smtClean="0"/>
              <a:t> </a:t>
            </a:r>
            <a:r>
              <a:rPr lang="en-US" baseline="0" dirty="0" err="1" smtClean="0"/>
              <a:t>bộ</a:t>
            </a:r>
            <a:r>
              <a:rPr lang="en-US" baseline="0" dirty="0" smtClean="0"/>
              <a:t> </a:t>
            </a:r>
            <a:r>
              <a:rPr lang="en-US" baseline="0" dirty="0" err="1" smtClean="0"/>
              <a:t>của</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trong</a:t>
            </a:r>
            <a:r>
              <a:rPr lang="en-US" baseline="0" dirty="0" smtClean="0"/>
              <a:t> </a:t>
            </a:r>
            <a:r>
              <a:rPr lang="en-US" baseline="0" dirty="0" err="1" smtClean="0"/>
              <a:t>cđs</a:t>
            </a:r>
            <a:endParaRPr lang="en-US" baseline="0" dirty="0" smtClean="0"/>
          </a:p>
          <a:p>
            <a:pPr marL="228600" indent="-228600">
              <a:buAutoNum type="arabicPeriod"/>
            </a:pP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với</a:t>
            </a:r>
            <a:r>
              <a:rPr lang="en-US" baseline="0" dirty="0" smtClean="0"/>
              <a:t> </a:t>
            </a:r>
            <a:r>
              <a:rPr lang="en-US" baseline="0" dirty="0" err="1" smtClean="0"/>
              <a:t>từng</a:t>
            </a:r>
            <a:r>
              <a:rPr lang="en-US" baseline="0" dirty="0" smtClean="0"/>
              <a:t> </a:t>
            </a:r>
            <a:r>
              <a:rPr lang="en-US" baseline="0" dirty="0" err="1" smtClean="0"/>
              <a:t>cột</a:t>
            </a:r>
            <a:r>
              <a:rPr lang="en-US" baseline="0" dirty="0" smtClean="0"/>
              <a:t> </a:t>
            </a:r>
            <a:r>
              <a:rPr lang="en-US" baseline="0" dirty="0" err="1" smtClean="0"/>
              <a:t>mốc</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Cachs</a:t>
            </a:r>
            <a:r>
              <a:rPr lang="en-US" baseline="0" dirty="0" smtClean="0"/>
              <a:t> </a:t>
            </a:r>
            <a:r>
              <a:rPr lang="en-US" baseline="0" dirty="0" err="1" smtClean="0"/>
              <a:t>làm</a:t>
            </a:r>
            <a:r>
              <a:rPr lang="en-US" baseline="0" dirty="0" smtClean="0"/>
              <a:t> </a:t>
            </a:r>
            <a:r>
              <a:rPr lang="en-US" baseline="0" dirty="0" err="1" smtClean="0"/>
              <a:t>đáng</a:t>
            </a:r>
            <a:r>
              <a:rPr lang="en-US" baseline="0" dirty="0" smtClean="0"/>
              <a:t> </a:t>
            </a:r>
            <a:r>
              <a:rPr lang="en-US" baseline="0" dirty="0" err="1" smtClean="0"/>
              <a:t>quan</a:t>
            </a:r>
            <a:r>
              <a:rPr lang="en-US" baseline="0" dirty="0" smtClean="0"/>
              <a:t> tâm </a:t>
            </a:r>
            <a:r>
              <a:rPr lang="en-US" baseline="0" dirty="0" err="1" smtClean="0"/>
              <a:t>là</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 </a:t>
            </a:r>
            <a:r>
              <a:rPr lang="en-US" baseline="0" dirty="0" err="1" smtClean="0"/>
              <a:t>đánh</a:t>
            </a:r>
            <a:r>
              <a:rPr lang="en-US" baseline="0" dirty="0" smtClean="0"/>
              <a:t> </a:t>
            </a:r>
            <a:r>
              <a:rPr lang="en-US" baseline="0" dirty="0" err="1" smtClean="0"/>
              <a:t>giá</a:t>
            </a:r>
            <a:r>
              <a:rPr lang="en-US" baseline="0" dirty="0" smtClean="0"/>
              <a:t> – </a:t>
            </a:r>
            <a:r>
              <a:rPr lang="en-US" baseline="0" dirty="0" err="1" smtClean="0"/>
              <a:t>học</a:t>
            </a:r>
            <a:r>
              <a:rPr lang="en-US" baseline="0" dirty="0" smtClean="0"/>
              <a:t> </a:t>
            </a:r>
            <a:r>
              <a:rPr lang="en-US" baseline="0" dirty="0" err="1" smtClean="0"/>
              <a:t>và</a:t>
            </a:r>
            <a:r>
              <a:rPr lang="en-US" baseline="0" dirty="0" smtClean="0"/>
              <a:t> </a:t>
            </a:r>
            <a:r>
              <a:rPr lang="en-US" baseline="0" dirty="0" err="1" smtClean="0"/>
              <a:t>rút</a:t>
            </a:r>
            <a:r>
              <a:rPr lang="en-US" baseline="0" dirty="0" smtClean="0"/>
              <a:t> </a:t>
            </a:r>
            <a:r>
              <a:rPr lang="en-US" baseline="0" dirty="0" err="1" smtClean="0"/>
              <a:t>kn</a:t>
            </a:r>
            <a:endParaRPr lang="en-US" dirty="0"/>
          </a:p>
        </p:txBody>
      </p:sp>
      <p:sp>
        <p:nvSpPr>
          <p:cNvPr id="4" name="Slide Number Placeholder 3"/>
          <p:cNvSpPr>
            <a:spLocks noGrp="1"/>
          </p:cNvSpPr>
          <p:nvPr>
            <p:ph type="sldNum" sz="quarter" idx="10"/>
          </p:nvPr>
        </p:nvSpPr>
        <p:spPr/>
        <p:txBody>
          <a:bodyPr/>
          <a:lstStyle/>
          <a:p>
            <a:fld id="{5D8E406B-243F-47B9-A97C-73FBAC73E28A}" type="slidenum">
              <a:rPr lang="en-US" smtClean="0"/>
              <a:t>13</a:t>
            </a:fld>
            <a:endParaRPr lang="en-US"/>
          </a:p>
        </p:txBody>
      </p:sp>
    </p:spTree>
    <p:extLst>
      <p:ext uri="{BB962C8B-B14F-4D97-AF65-F5344CB8AC3E}">
        <p14:creationId xmlns:p14="http://schemas.microsoft.com/office/powerpoint/2010/main" val="979206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Là</a:t>
            </a:r>
            <a:r>
              <a:rPr lang="en-US" baseline="0" dirty="0" smtClean="0"/>
              <a:t> </a:t>
            </a:r>
            <a:r>
              <a:rPr lang="en-US" baseline="0" dirty="0" err="1" smtClean="0"/>
              <a:t>một</a:t>
            </a:r>
            <a:r>
              <a:rPr lang="en-US" baseline="0" dirty="0" smtClean="0"/>
              <a:t> </a:t>
            </a:r>
            <a:r>
              <a:rPr lang="en-US" baseline="0" dirty="0" err="1" smtClean="0"/>
              <a:t>xu</a:t>
            </a:r>
            <a:r>
              <a:rPr lang="en-US" baseline="0" dirty="0" smtClean="0"/>
              <a:t> </a:t>
            </a:r>
            <a:r>
              <a:rPr lang="en-US" baseline="0" dirty="0" err="1" smtClean="0"/>
              <a:t>hướng</a:t>
            </a:r>
            <a:r>
              <a:rPr lang="en-US" baseline="0" dirty="0" smtClean="0"/>
              <a:t>, </a:t>
            </a:r>
            <a:r>
              <a:rPr lang="en-US" baseline="0" dirty="0" err="1" smtClean="0"/>
              <a:t>nếu</a:t>
            </a:r>
            <a:r>
              <a:rPr lang="en-US" baseline="0" dirty="0" smtClean="0"/>
              <a:t> ta </a:t>
            </a:r>
            <a:r>
              <a:rPr lang="en-US" baseline="0" dirty="0" err="1" smtClean="0"/>
              <a:t>nắm</a:t>
            </a:r>
            <a:r>
              <a:rPr lang="en-US" baseline="0" dirty="0" smtClean="0"/>
              <a:t> </a:t>
            </a:r>
            <a:r>
              <a:rPr lang="en-US" baseline="0" dirty="0" err="1" smtClean="0"/>
              <a:t>bắt</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thành</a:t>
            </a:r>
            <a:r>
              <a:rPr lang="en-US" baseline="0" dirty="0" smtClean="0"/>
              <a:t> </a:t>
            </a:r>
            <a:r>
              <a:rPr lang="en-US" baseline="0" dirty="0" err="1" smtClean="0"/>
              <a:t>công</a:t>
            </a:r>
            <a:r>
              <a:rPr lang="en-US" baseline="0" dirty="0" smtClean="0"/>
              <a:t> hay </a:t>
            </a:r>
            <a:r>
              <a:rPr lang="en-US" baseline="0" dirty="0" err="1" smtClean="0"/>
              <a:t>ít</a:t>
            </a:r>
            <a:r>
              <a:rPr lang="en-US" baseline="0" dirty="0" smtClean="0"/>
              <a:t> </a:t>
            </a:r>
            <a:r>
              <a:rPr lang="en-US" baseline="0" dirty="0" err="1" smtClean="0"/>
              <a:t>ra</a:t>
            </a:r>
            <a:r>
              <a:rPr lang="en-US" baseline="0" dirty="0" smtClean="0"/>
              <a:t> </a:t>
            </a:r>
            <a:r>
              <a:rPr lang="en-US" baseline="0" dirty="0" err="1" smtClean="0"/>
              <a:t>không</a:t>
            </a:r>
            <a:r>
              <a:rPr lang="en-US" baseline="0" dirty="0" smtClean="0"/>
              <a:t> </a:t>
            </a:r>
            <a:r>
              <a:rPr lang="en-US" baseline="0" dirty="0" err="1" smtClean="0"/>
              <a:t>bị</a:t>
            </a:r>
            <a:r>
              <a:rPr lang="en-US" baseline="0" dirty="0" smtClean="0"/>
              <a:t> </a:t>
            </a:r>
            <a:r>
              <a:rPr lang="en-US" baseline="0" dirty="0" err="1" smtClean="0"/>
              <a:t>thải</a:t>
            </a:r>
            <a:r>
              <a:rPr lang="en-US" baseline="0" dirty="0" smtClean="0"/>
              <a:t> </a:t>
            </a:r>
            <a:r>
              <a:rPr lang="en-US" baseline="0" dirty="0" err="1" smtClean="0"/>
              <a:t>loại</a:t>
            </a:r>
            <a:endParaRPr lang="en-US" baseline="0" dirty="0" smtClean="0"/>
          </a:p>
          <a:p>
            <a:r>
              <a:rPr lang="en-US" baseline="0" dirty="0" err="1" smtClean="0"/>
              <a:t>Nếu</a:t>
            </a:r>
            <a:r>
              <a:rPr lang="en-US" baseline="0" dirty="0" smtClean="0"/>
              <a:t> ta </a:t>
            </a:r>
            <a:r>
              <a:rPr lang="en-US" baseline="0" dirty="0" err="1" smtClean="0"/>
              <a:t>không</a:t>
            </a:r>
            <a:r>
              <a:rPr lang="en-US" baseline="0" dirty="0" smtClean="0"/>
              <a:t> </a:t>
            </a:r>
            <a:r>
              <a:rPr lang="en-US" baseline="0" dirty="0" err="1" smtClean="0"/>
              <a:t>làm</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làm</a:t>
            </a:r>
            <a:r>
              <a:rPr lang="en-US" baseline="0" dirty="0" smtClean="0"/>
              <a:t> </a:t>
            </a:r>
            <a:r>
              <a:rPr lang="en-US" baseline="0" dirty="0" err="1" smtClean="0"/>
              <a:t>và</a:t>
            </a:r>
            <a:r>
              <a:rPr lang="en-US" baseline="0" dirty="0" smtClean="0"/>
              <a:t> ta </a:t>
            </a:r>
            <a:r>
              <a:rPr lang="en-US" baseline="0" dirty="0" err="1" smtClean="0"/>
              <a:t>sẽ</a:t>
            </a:r>
            <a:r>
              <a:rPr lang="en-US" baseline="0" dirty="0" smtClean="0"/>
              <a:t> </a:t>
            </a:r>
            <a:r>
              <a:rPr lang="en-US" baseline="0" dirty="0" err="1" smtClean="0"/>
              <a:t>bị</a:t>
            </a:r>
            <a:r>
              <a:rPr lang="en-US" baseline="0" dirty="0" smtClean="0"/>
              <a:t> </a:t>
            </a:r>
            <a:r>
              <a:rPr lang="en-US" baseline="0" dirty="0" err="1" smtClean="0"/>
              <a:t>đào</a:t>
            </a:r>
            <a:r>
              <a:rPr lang="en-US" baseline="0" dirty="0" smtClean="0"/>
              <a:t> </a:t>
            </a:r>
            <a:r>
              <a:rPr lang="en-US" baseline="0" dirty="0" err="1" smtClean="0"/>
              <a:t>thải</a:t>
            </a:r>
            <a:endParaRPr lang="en-US" dirty="0"/>
          </a:p>
        </p:txBody>
      </p:sp>
      <p:sp>
        <p:nvSpPr>
          <p:cNvPr id="4" name="Slide Number Placeholder 3"/>
          <p:cNvSpPr>
            <a:spLocks noGrp="1"/>
          </p:cNvSpPr>
          <p:nvPr>
            <p:ph type="sldNum" sz="quarter" idx="10"/>
          </p:nvPr>
        </p:nvSpPr>
        <p:spPr/>
        <p:txBody>
          <a:bodyPr/>
          <a:lstStyle/>
          <a:p>
            <a:fld id="{5D8E406B-243F-47B9-A97C-73FBAC73E28A}" type="slidenum">
              <a:rPr lang="en-US" smtClean="0"/>
              <a:t>15</a:t>
            </a:fld>
            <a:endParaRPr lang="en-US"/>
          </a:p>
        </p:txBody>
      </p:sp>
    </p:spTree>
    <p:extLst>
      <p:ext uri="{BB962C8B-B14F-4D97-AF65-F5344CB8AC3E}">
        <p14:creationId xmlns:p14="http://schemas.microsoft.com/office/powerpoint/2010/main" val="178581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Thông</a:t>
            </a:r>
            <a:r>
              <a:rPr lang="en-US" baseline="0" dirty="0" smtClean="0"/>
              <a:t> tin </a:t>
            </a:r>
            <a:r>
              <a:rPr lang="en-US" baseline="0" dirty="0" err="1" smtClean="0"/>
              <a:t>trên</a:t>
            </a:r>
            <a:r>
              <a:rPr lang="en-US" baseline="0" dirty="0" smtClean="0"/>
              <a:t> </a:t>
            </a:r>
            <a:r>
              <a:rPr lang="en-US" baseline="0" dirty="0" err="1" smtClean="0"/>
              <a:t>mạng</a:t>
            </a:r>
            <a:r>
              <a:rPr lang="en-US" baseline="0" dirty="0" smtClean="0"/>
              <a:t> </a:t>
            </a:r>
            <a:r>
              <a:rPr lang="en-US" baseline="0" dirty="0" err="1" smtClean="0"/>
              <a:t>nhiều</a:t>
            </a:r>
            <a:r>
              <a:rPr lang="en-US" baseline="0" dirty="0" smtClean="0"/>
              <a:t> </a:t>
            </a:r>
            <a:r>
              <a:rPr lang="en-US" baseline="0" dirty="0" err="1" smtClean="0"/>
              <a:t>nhưng</a:t>
            </a:r>
            <a:r>
              <a:rPr lang="en-US" baseline="0" dirty="0" smtClean="0"/>
              <a:t> </a:t>
            </a:r>
            <a:r>
              <a:rPr lang="en-US" baseline="0" dirty="0" err="1" smtClean="0"/>
              <a:t>tản</a:t>
            </a:r>
            <a:r>
              <a:rPr lang="en-US" baseline="0" dirty="0" smtClean="0"/>
              <a:t> </a:t>
            </a:r>
            <a:r>
              <a:rPr lang="en-US" baseline="0" dirty="0" err="1" smtClean="0"/>
              <a:t>mát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8E406B-243F-47B9-A97C-73FBAC73E28A}" type="slidenum">
              <a:rPr lang="en-US" smtClean="0"/>
              <a:t>2</a:t>
            </a:fld>
            <a:endParaRPr lang="en-US"/>
          </a:p>
        </p:txBody>
      </p:sp>
    </p:spTree>
    <p:extLst>
      <p:ext uri="{BB962C8B-B14F-4D97-AF65-F5344CB8AC3E}">
        <p14:creationId xmlns:p14="http://schemas.microsoft.com/office/powerpoint/2010/main" val="711521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smtClean="0"/>
              <a:t>Quá trình thay đổi tổng thể và toàn diện là gì?</a:t>
            </a:r>
          </a:p>
          <a:p>
            <a:r>
              <a:rPr lang="vi-VN" dirty="0" smtClean="0"/>
              <a:t>Tổng thể nghĩa là mọi bộ phận. Toàn diện nghĩa là mọi mặt. Đây là sự sáng tạo phá hủy, mang tính tiến hóa. Một ví dụ minh họa rõ nét nhất điều này là quá trình thay đổi từ con nhộng thành con bướm, khi con ngài tự vận động, xé rách cái kén, thành con bướm bay lên. Đây cũng là sự khác biệt giữa ứng dụng công nghệ thông tin và chuyển đổi số. Ứng dụng công nghệ thông tin là tối ưu hóa quy trình đã có, theo mô hình hoạt động đã có, để cung cấp dịch vụ đã có. Còn chuyển đổi số là thay đổi quy trình mới, thay đổi mô hình hoạt động mới, để cung cấp dịch vụ mới hoặc cung cấp dịch vụ đã có theo cách mới.</a:t>
            </a:r>
          </a:p>
          <a:p>
            <a:r>
              <a:rPr lang="vi-VN" dirty="0" smtClean="0"/>
              <a:t>Britannica là một công ty kinh doanh theo mô hình bán sách bách khoa toàn thư có chất lượng nội dung cao, phục vụ giáo dục. Britannica đã có gần 250 năm tồn tại bằng cách bán bộ sách bìa bọc da dày 32 tập. Britannica ứng dụng công nghệ thông tin bằng cách số hóa tài liệu của mình và xuất bản dưới dạng đĩa CD. Còn khi thực hiện chuyển đổi số, Britannica đã dừng xuất bản sách, dừng in đĩa CD, thay đổi mô hình kinh doanh bán sản phẩm thành mô hình kinh doanh bán dịch vụ truy cập trực tuyến đến kho nội dung của mình. Trong suốt quá trình đó, Britannica vẫn giữ được sứ mạng cốt lõi là chất lượng nội dung cao, phục vụ giáo dục.</a:t>
            </a:r>
          </a:p>
          <a:p>
            <a:r>
              <a:rPr lang="vi-VN" b="1" dirty="0" smtClean="0"/>
              <a:t>Công nghệ số là gì?</a:t>
            </a:r>
          </a:p>
          <a:p>
            <a:r>
              <a:rPr lang="vi-VN" dirty="0" smtClean="0"/>
              <a:t>Trong cuộc sống, con người giao tiếp với nhau bằng tín hiệu tương tự, biểu diễn dưới dạng giọng nói. Còn trong môi trường số, các thiết bị tính toán giao tiếp với nhau bằng tín hiệu số, biểu diễn dưới dạng tín hiệu nhị phân là 0 và 1. Công nghệ số, hiểu theo nghĩa rộng, là công nghệ xử lý tín hiệu số, hay công nghệ thông tin.</a:t>
            </a:r>
          </a:p>
          <a:p>
            <a:r>
              <a:rPr lang="vi-VN" dirty="0" smtClean="0"/>
              <a:t>Còn trong bối cảnh cuộc cách mạng công nghiệp lần thứ tư, công nghệ số, hiểu theo nghĩa hẹp, là một bước phát triển cao hơn của công nghệ thông tin, cho phép tính toán nhanh hơn, xử lý dữ liệu nhiều hơn, truyền tải dung lượng lớn hơn, với chi phí rẻ hơn. Chiếc điện thoại thông minh hiện nay có năng lực tính toán cao hơn gấp hàng nghìn lần so với chiếc máy chủ điều khiển phóng tàu Apollo lên mặt trăng cách đây hơn 50 năm. Chính sự phát triển đột phá này của công nghệ đã cho phép chuyển đổi số một cách tổng thể và toàn diện mà trước kia không thể làm được.</a:t>
            </a:r>
          </a:p>
        </p:txBody>
      </p:sp>
      <p:sp>
        <p:nvSpPr>
          <p:cNvPr id="4" name="Slide Number Placeholder 3"/>
          <p:cNvSpPr>
            <a:spLocks noGrp="1"/>
          </p:cNvSpPr>
          <p:nvPr>
            <p:ph type="sldNum" sz="quarter" idx="10"/>
          </p:nvPr>
        </p:nvSpPr>
        <p:spPr/>
        <p:txBody>
          <a:bodyPr/>
          <a:lstStyle/>
          <a:p>
            <a:fld id="{5D8E406B-243F-47B9-A97C-73FBAC73E28A}" type="slidenum">
              <a:rPr lang="en-US" smtClean="0"/>
              <a:t>3</a:t>
            </a:fld>
            <a:endParaRPr lang="en-US"/>
          </a:p>
        </p:txBody>
      </p:sp>
    </p:spTree>
    <p:extLst>
      <p:ext uri="{BB962C8B-B14F-4D97-AF65-F5344CB8AC3E}">
        <p14:creationId xmlns:p14="http://schemas.microsoft.com/office/powerpoint/2010/main" val="3216988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CMCN </a:t>
            </a:r>
            <a:r>
              <a:rPr lang="en-US" dirty="0" err="1" smtClean="0"/>
              <a:t>lần</a:t>
            </a:r>
            <a:r>
              <a:rPr lang="en-US" dirty="0" smtClean="0"/>
              <a:t> </a:t>
            </a:r>
            <a:r>
              <a:rPr lang="en-US" dirty="0" err="1" smtClean="0"/>
              <a:t>thứ</a:t>
            </a:r>
            <a:r>
              <a:rPr lang="en-US" dirty="0" smtClean="0"/>
              <a:t> 4</a:t>
            </a:r>
          </a:p>
          <a:p>
            <a:r>
              <a:rPr lang="vi-VN" dirty="0" smtClean="0"/>
              <a:t>Cách mạng công nghiệp lần thứ nhất là giai đoạn từ cuối thể kỷ 18 với sự phát minh ra động cơ hơi nước và tạo ra sản xuất cơ khí. Cách mạng công nghiệp lần thứ hai là giai đoạn từ đầu thế kỷ 20 với sự xuất hiện của điện lực và tạo ra sản xuất hàng loạt. Cách mạng công nghiệp lần thứ ba là giai đoạn từ những năm 1970 với sự xuất hiện của điện tử, máy tính, Internet và tạo ra sản xuất tự động. Cách mạng công nghiệp lần thứ tư được cho là bắt đầu từ thập kỷ này với các đột phá và cộng hưởng của các công nghệ số và tạo ra sản xuất thông minh.</a:t>
            </a:r>
          </a:p>
          <a:p>
            <a:r>
              <a:rPr lang="vi-VN" dirty="0" smtClean="0"/>
              <a:t>Ba cuộc cách mạng đã qua là cơ khí hóa, điện khí hóa, tự động hóa, là máy móc thay lao động chân tay. Cuộc cách mạng lần thứ tư là thông minh hóa, là máy móc thay lao động trí óc.</a:t>
            </a:r>
          </a:p>
          <a:p>
            <a:r>
              <a:rPr lang="en-US" dirty="0" smtClean="0"/>
              <a:t>CMCN </a:t>
            </a:r>
            <a:r>
              <a:rPr lang="en-US" dirty="0" err="1" smtClean="0"/>
              <a:t>lần</a:t>
            </a:r>
            <a:r>
              <a:rPr lang="en-US" baseline="0" dirty="0" smtClean="0"/>
              <a:t> </a:t>
            </a:r>
            <a:r>
              <a:rPr lang="en-US" baseline="0" dirty="0" err="1" smtClean="0"/>
              <a:t>thứ</a:t>
            </a:r>
            <a:r>
              <a:rPr lang="en-US" baseline="0" dirty="0" smtClean="0"/>
              <a:t> 3 </a:t>
            </a:r>
            <a:r>
              <a:rPr lang="en-US" baseline="0" dirty="0" err="1" smtClean="0"/>
              <a:t>là</a:t>
            </a:r>
            <a:r>
              <a:rPr lang="en-US" baseline="0" dirty="0" smtClean="0"/>
              <a:t> </a:t>
            </a:r>
            <a:r>
              <a:rPr lang="en-US" baseline="0" dirty="0" err="1" smtClean="0"/>
              <a:t>sản</a:t>
            </a:r>
            <a:r>
              <a:rPr lang="en-US" baseline="0" dirty="0" smtClean="0"/>
              <a:t> </a:t>
            </a:r>
            <a:r>
              <a:rPr lang="en-US" baseline="0" dirty="0" err="1" smtClean="0"/>
              <a:t>xuất</a:t>
            </a:r>
            <a:r>
              <a:rPr lang="en-US" baseline="0" dirty="0" smtClean="0"/>
              <a:t> </a:t>
            </a:r>
            <a:r>
              <a:rPr lang="en-US" baseline="0" dirty="0" err="1" smtClean="0"/>
              <a:t>hàng</a:t>
            </a:r>
            <a:r>
              <a:rPr lang="en-US" baseline="0" dirty="0" smtClean="0"/>
              <a:t> </a:t>
            </a:r>
            <a:r>
              <a:rPr lang="en-US" baseline="0" dirty="0" err="1" smtClean="0"/>
              <a:t>loạt</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vật</a:t>
            </a:r>
            <a:r>
              <a:rPr lang="en-US" baseline="0" dirty="0" smtClean="0"/>
              <a:t> </a:t>
            </a:r>
            <a:r>
              <a:rPr lang="en-US" baseline="0" dirty="0" err="1" smtClean="0"/>
              <a:t>chất</a:t>
            </a:r>
            <a:r>
              <a:rPr lang="en-US" baseline="0" dirty="0" smtClean="0"/>
              <a:t> </a:t>
            </a:r>
            <a:r>
              <a:rPr lang="en-US" baseline="0" dirty="0" err="1" smtClean="0"/>
              <a:t>của</a:t>
            </a:r>
            <a:r>
              <a:rPr lang="en-US" baseline="0" dirty="0" smtClean="0"/>
              <a:t> con </a:t>
            </a:r>
            <a:r>
              <a:rPr lang="en-US" baseline="0" dirty="0" err="1" smtClean="0"/>
              <a:t>người</a:t>
            </a:r>
            <a:endParaRPr lang="en-US" baseline="0" dirty="0" smtClean="0"/>
          </a:p>
          <a:p>
            <a:r>
              <a:rPr lang="en-US" baseline="0" dirty="0" smtClean="0"/>
              <a:t>CMCN </a:t>
            </a:r>
            <a:r>
              <a:rPr lang="en-US" baseline="0" dirty="0" err="1" smtClean="0"/>
              <a:t>lần</a:t>
            </a:r>
            <a:r>
              <a:rPr lang="en-US" baseline="0" dirty="0" smtClean="0"/>
              <a:t> </a:t>
            </a:r>
            <a:r>
              <a:rPr lang="en-US" baseline="0" dirty="0" err="1" smtClean="0"/>
              <a:t>thứ</a:t>
            </a:r>
            <a:r>
              <a:rPr lang="en-US" baseline="0" dirty="0" smtClean="0"/>
              <a:t> 4, </a:t>
            </a:r>
            <a:r>
              <a:rPr lang="en-US" baseline="0" dirty="0" err="1" smtClean="0"/>
              <a:t>sx</a:t>
            </a:r>
            <a:r>
              <a:rPr lang="en-US" baseline="0" dirty="0" smtClean="0"/>
              <a:t> </a:t>
            </a:r>
            <a:r>
              <a:rPr lang="en-US" baseline="0" dirty="0" err="1" smtClean="0"/>
              <a:t>thông</a:t>
            </a:r>
            <a:r>
              <a:rPr lang="en-US" baseline="0" dirty="0" smtClean="0"/>
              <a:t> minh, </a:t>
            </a:r>
            <a:r>
              <a:rPr lang="en-US" baseline="0" dirty="0" err="1" smtClean="0"/>
              <a:t>cá</a:t>
            </a:r>
            <a:r>
              <a:rPr lang="en-US" baseline="0" dirty="0" smtClean="0"/>
              <a:t> </a:t>
            </a:r>
            <a:r>
              <a:rPr lang="en-US" baseline="0" dirty="0" err="1" smtClean="0"/>
              <a:t>nhân</a:t>
            </a:r>
            <a:r>
              <a:rPr lang="en-US" baseline="0" dirty="0" smtClean="0"/>
              <a:t> </a:t>
            </a:r>
            <a:r>
              <a:rPr lang="en-US" baseline="0" dirty="0" err="1" smtClean="0"/>
              <a:t>hóa</a:t>
            </a:r>
            <a:endParaRPr lang="en-US" dirty="0" smtClean="0"/>
          </a:p>
          <a:p>
            <a:r>
              <a:rPr lang="en-US" dirty="0" err="1" smtClean="0"/>
              <a:t>Chuyển</a:t>
            </a:r>
            <a:r>
              <a:rPr lang="en-US" baseline="0" dirty="0" smtClean="0"/>
              <a:t> </a:t>
            </a:r>
            <a:r>
              <a:rPr lang="en-US" baseline="0" dirty="0" err="1" smtClean="0"/>
              <a:t>đổi</a:t>
            </a:r>
            <a:r>
              <a:rPr lang="en-US" baseline="0" dirty="0" smtClean="0"/>
              <a:t> </a:t>
            </a:r>
            <a:r>
              <a:rPr lang="en-US" baseline="0" dirty="0" err="1" smtClean="0"/>
              <a:t>số</a:t>
            </a:r>
            <a:r>
              <a:rPr lang="en-US" baseline="0" dirty="0" smtClean="0"/>
              <a:t> </a:t>
            </a:r>
            <a:r>
              <a:rPr lang="en-US" baseline="0" dirty="0" err="1" smtClean="0"/>
              <a:t>là</a:t>
            </a:r>
            <a:r>
              <a:rPr lang="en-US" baseline="0" dirty="0" smtClean="0"/>
              <a:t> </a:t>
            </a:r>
            <a:r>
              <a:rPr lang="en-US" baseline="0" dirty="0" err="1" smtClean="0"/>
              <a:t>cốt</a:t>
            </a:r>
            <a:r>
              <a:rPr lang="en-US" baseline="0" dirty="0" smtClean="0"/>
              <a:t> </a:t>
            </a:r>
            <a:r>
              <a:rPr lang="en-US" baseline="0" dirty="0" err="1" smtClean="0"/>
              <a:t>lõi</a:t>
            </a:r>
            <a:r>
              <a:rPr lang="en-US" baseline="0" dirty="0" smtClean="0"/>
              <a:t> </a:t>
            </a:r>
            <a:r>
              <a:rPr lang="en-US" baseline="0" dirty="0" err="1" smtClean="0"/>
              <a:t>của</a:t>
            </a:r>
            <a:r>
              <a:rPr lang="en-US" baseline="0" dirty="0" smtClean="0"/>
              <a:t> CMCN </a:t>
            </a:r>
            <a:r>
              <a:rPr lang="en-US" baseline="0" dirty="0" err="1" smtClean="0"/>
              <a:t>lần</a:t>
            </a:r>
            <a:r>
              <a:rPr lang="en-US" baseline="0" dirty="0" smtClean="0"/>
              <a:t> </a:t>
            </a:r>
            <a:r>
              <a:rPr lang="en-US" baseline="0" dirty="0" err="1" smtClean="0"/>
              <a:t>thứ</a:t>
            </a:r>
            <a:r>
              <a:rPr lang="en-US" baseline="0" dirty="0" smtClean="0"/>
              <a:t> 4</a:t>
            </a:r>
          </a:p>
          <a:p>
            <a:r>
              <a:rPr lang="en-US" baseline="0" dirty="0" smtClean="0"/>
              <a:t>AI </a:t>
            </a:r>
            <a:r>
              <a:rPr lang="en-US" baseline="0" dirty="0" err="1" smtClean="0"/>
              <a:t>là</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số</a:t>
            </a:r>
            <a:r>
              <a:rPr lang="en-US" baseline="0" dirty="0" smtClean="0"/>
              <a:t> then </a:t>
            </a:r>
            <a:r>
              <a:rPr lang="en-US" baseline="0" dirty="0" err="1" smtClean="0"/>
              <a:t>chốt</a:t>
            </a:r>
            <a:r>
              <a:rPr lang="en-US" baseline="0" dirty="0" smtClean="0"/>
              <a:t> </a:t>
            </a:r>
            <a:r>
              <a:rPr lang="en-US" baseline="0"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số</a:t>
            </a:r>
            <a:endParaRPr lang="en-US" dirty="0" smtClean="0"/>
          </a:p>
          <a:p>
            <a:endParaRPr lang="en-US" dirty="0"/>
          </a:p>
        </p:txBody>
      </p:sp>
      <p:sp>
        <p:nvSpPr>
          <p:cNvPr id="4" name="Slide Number Placeholder 3"/>
          <p:cNvSpPr>
            <a:spLocks noGrp="1"/>
          </p:cNvSpPr>
          <p:nvPr>
            <p:ph type="sldNum" sz="quarter" idx="10"/>
          </p:nvPr>
        </p:nvSpPr>
        <p:spPr/>
        <p:txBody>
          <a:bodyPr/>
          <a:lstStyle/>
          <a:p>
            <a:fld id="{5D8E406B-243F-47B9-A97C-73FBAC73E28A}" type="slidenum">
              <a:rPr lang="en-US" smtClean="0"/>
              <a:t>4</a:t>
            </a:fld>
            <a:endParaRPr lang="en-US"/>
          </a:p>
        </p:txBody>
      </p:sp>
    </p:spTree>
    <p:extLst>
      <p:ext uri="{BB962C8B-B14F-4D97-AF65-F5344CB8AC3E}">
        <p14:creationId xmlns:p14="http://schemas.microsoft.com/office/powerpoint/2010/main" val="1879525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Arial (Body)"/>
              </a:rPr>
              <a:t>Chuyển</a:t>
            </a:r>
            <a:r>
              <a:rPr lang="en-US" dirty="0" smtClean="0">
                <a:latin typeface="Arial (Body)"/>
              </a:rPr>
              <a:t> </a:t>
            </a:r>
            <a:r>
              <a:rPr lang="en-US" dirty="0" err="1" smtClean="0">
                <a:latin typeface="Arial (Body)"/>
              </a:rPr>
              <a:t>đổi</a:t>
            </a:r>
            <a:r>
              <a:rPr lang="en-US" dirty="0" smtClean="0">
                <a:latin typeface="Arial (Body)"/>
              </a:rPr>
              <a:t> </a:t>
            </a:r>
            <a:r>
              <a:rPr lang="en-US" dirty="0" err="1" smtClean="0">
                <a:latin typeface="Arial (Body)"/>
              </a:rPr>
              <a:t>số</a:t>
            </a:r>
            <a:r>
              <a:rPr lang="en-US" dirty="0" smtClean="0">
                <a:latin typeface="Arial (Body)"/>
              </a:rPr>
              <a:t> </a:t>
            </a:r>
            <a:r>
              <a:rPr lang="en-US" dirty="0" err="1" smtClean="0">
                <a:latin typeface="Arial (Body)"/>
              </a:rPr>
              <a:t>không</a:t>
            </a:r>
            <a:r>
              <a:rPr lang="en-US" dirty="0" smtClean="0">
                <a:latin typeface="Arial (Body)"/>
              </a:rPr>
              <a:t> </a:t>
            </a:r>
            <a:r>
              <a:rPr lang="en-US" dirty="0" err="1" smtClean="0">
                <a:latin typeface="Arial (Body)"/>
              </a:rPr>
              <a:t>chỉ</a:t>
            </a:r>
            <a:r>
              <a:rPr lang="en-US" dirty="0" smtClean="0">
                <a:latin typeface="Arial (Body)"/>
              </a:rPr>
              <a:t> </a:t>
            </a:r>
            <a:r>
              <a:rPr lang="en-US" dirty="0" err="1" smtClean="0">
                <a:latin typeface="Arial (Body)"/>
              </a:rPr>
              <a:t>giúp</a:t>
            </a:r>
            <a:r>
              <a:rPr lang="en-US" dirty="0" smtClean="0">
                <a:latin typeface="Arial (Body)"/>
              </a:rPr>
              <a:t> </a:t>
            </a:r>
            <a:r>
              <a:rPr lang="en-US" dirty="0" err="1" smtClean="0">
                <a:latin typeface="Arial (Body)"/>
              </a:rPr>
              <a:t>tăng</a:t>
            </a:r>
            <a:r>
              <a:rPr lang="en-US" dirty="0" smtClean="0">
                <a:latin typeface="Arial (Body)"/>
              </a:rPr>
              <a:t> </a:t>
            </a:r>
            <a:r>
              <a:rPr lang="en-US" dirty="0" err="1" smtClean="0">
                <a:latin typeface="Arial (Body)"/>
              </a:rPr>
              <a:t>năng</a:t>
            </a:r>
            <a:r>
              <a:rPr lang="en-US" dirty="0" smtClean="0">
                <a:latin typeface="Arial (Body)"/>
              </a:rPr>
              <a:t> </a:t>
            </a:r>
            <a:r>
              <a:rPr lang="en-US" dirty="0" err="1" smtClean="0">
                <a:latin typeface="Arial (Body)"/>
              </a:rPr>
              <a:t>suất</a:t>
            </a:r>
            <a:r>
              <a:rPr lang="en-US" dirty="0" smtClean="0">
                <a:latin typeface="Arial (Body)"/>
              </a:rPr>
              <a:t>, </a:t>
            </a:r>
            <a:r>
              <a:rPr lang="en-US" dirty="0" err="1" smtClean="0">
                <a:latin typeface="Arial (Body)"/>
              </a:rPr>
              <a:t>giảm</a:t>
            </a:r>
            <a:r>
              <a:rPr lang="en-US" dirty="0" smtClean="0">
                <a:latin typeface="Arial (Body)"/>
              </a:rPr>
              <a:t> chi </a:t>
            </a:r>
            <a:r>
              <a:rPr lang="en-US" dirty="0" err="1" smtClean="0">
                <a:latin typeface="Arial (Body)"/>
              </a:rPr>
              <a:t>phí</a:t>
            </a:r>
            <a:r>
              <a:rPr lang="en-US" dirty="0" smtClean="0">
                <a:latin typeface="Arial (Body)"/>
              </a:rPr>
              <a:t> </a:t>
            </a:r>
            <a:r>
              <a:rPr lang="en-US" dirty="0" err="1" smtClean="0">
                <a:latin typeface="Arial (Body)"/>
              </a:rPr>
              <a:t>mà</a:t>
            </a:r>
            <a:r>
              <a:rPr lang="en-US" dirty="0" smtClean="0">
                <a:latin typeface="Arial (Body)"/>
              </a:rPr>
              <a:t> </a:t>
            </a:r>
            <a:r>
              <a:rPr lang="en-US" dirty="0" err="1" smtClean="0">
                <a:latin typeface="Arial (Body)"/>
              </a:rPr>
              <a:t>còn</a:t>
            </a:r>
            <a:r>
              <a:rPr lang="en-US" dirty="0" smtClean="0">
                <a:latin typeface="Arial (Body)"/>
              </a:rPr>
              <a:t> </a:t>
            </a:r>
            <a:r>
              <a:rPr lang="en-US" dirty="0" err="1" smtClean="0">
                <a:latin typeface="Arial (Body)"/>
              </a:rPr>
              <a:t>mở</a:t>
            </a:r>
            <a:r>
              <a:rPr lang="en-US" dirty="0" smtClean="0">
                <a:latin typeface="Arial (Body)"/>
              </a:rPr>
              <a:t> </a:t>
            </a:r>
            <a:r>
              <a:rPr lang="en-US" dirty="0" err="1" smtClean="0">
                <a:latin typeface="Arial (Body)"/>
              </a:rPr>
              <a:t>ra</a:t>
            </a:r>
            <a:r>
              <a:rPr lang="en-US" dirty="0" smtClean="0">
                <a:latin typeface="Arial (Body)"/>
              </a:rPr>
              <a:t> </a:t>
            </a:r>
            <a:r>
              <a:rPr lang="en-US" dirty="0" err="1" smtClean="0">
                <a:latin typeface="Arial (Body)"/>
              </a:rPr>
              <a:t>không</a:t>
            </a:r>
            <a:r>
              <a:rPr lang="en-US" dirty="0" smtClean="0">
                <a:latin typeface="Arial (Body)"/>
              </a:rPr>
              <a:t> </a:t>
            </a:r>
            <a:r>
              <a:rPr lang="en-US" dirty="0" err="1" smtClean="0">
                <a:latin typeface="Arial (Body)"/>
              </a:rPr>
              <a:t>gian</a:t>
            </a:r>
            <a:r>
              <a:rPr lang="en-US" dirty="0" smtClean="0">
                <a:latin typeface="Arial (Body)"/>
              </a:rPr>
              <a:t> </a:t>
            </a:r>
            <a:r>
              <a:rPr lang="en-US" dirty="0" err="1" smtClean="0">
                <a:latin typeface="Arial (Body)"/>
              </a:rPr>
              <a:t>phát</a:t>
            </a:r>
            <a:r>
              <a:rPr lang="en-US" dirty="0" smtClean="0">
                <a:latin typeface="Arial (Body)"/>
              </a:rPr>
              <a:t> </a:t>
            </a:r>
            <a:r>
              <a:rPr lang="en-US" dirty="0" err="1" smtClean="0">
                <a:latin typeface="Arial (Body)"/>
              </a:rPr>
              <a:t>triển</a:t>
            </a:r>
            <a:r>
              <a:rPr lang="en-US" dirty="0" smtClean="0">
                <a:latin typeface="Arial (Body)"/>
              </a:rPr>
              <a:t> </a:t>
            </a:r>
            <a:r>
              <a:rPr lang="en-US" dirty="0" err="1" smtClean="0">
                <a:latin typeface="Arial (Body)"/>
              </a:rPr>
              <a:t>mới</a:t>
            </a:r>
            <a:r>
              <a:rPr lang="en-US" dirty="0" smtClean="0">
                <a:latin typeface="Arial (Body)"/>
              </a:rPr>
              <a:t>, </a:t>
            </a:r>
            <a:r>
              <a:rPr lang="en-US" dirty="0" err="1" smtClean="0">
                <a:latin typeface="Arial (Body)"/>
              </a:rPr>
              <a:t>tạo</a:t>
            </a:r>
            <a:r>
              <a:rPr lang="en-US" dirty="0" smtClean="0">
                <a:latin typeface="Arial (Body)"/>
              </a:rPr>
              <a:t> </a:t>
            </a:r>
            <a:r>
              <a:rPr lang="en-US" dirty="0" err="1" smtClean="0">
                <a:latin typeface="Arial (Body)"/>
              </a:rPr>
              <a:t>ra</a:t>
            </a:r>
            <a:r>
              <a:rPr lang="en-US" dirty="0" smtClean="0">
                <a:latin typeface="Arial (Body)"/>
              </a:rPr>
              <a:t> </a:t>
            </a:r>
            <a:r>
              <a:rPr lang="en-US" dirty="0" err="1" smtClean="0">
                <a:latin typeface="Arial (Body)"/>
              </a:rPr>
              <a:t>các</a:t>
            </a:r>
            <a:r>
              <a:rPr lang="en-US" dirty="0" smtClean="0">
                <a:latin typeface="Arial (Body)"/>
              </a:rPr>
              <a:t> </a:t>
            </a:r>
            <a:r>
              <a:rPr lang="en-US" dirty="0" err="1" smtClean="0">
                <a:latin typeface="Arial (Body)"/>
              </a:rPr>
              <a:t>giá</a:t>
            </a:r>
            <a:r>
              <a:rPr lang="en-US" dirty="0" smtClean="0">
                <a:latin typeface="Arial (Body)"/>
              </a:rPr>
              <a:t> </a:t>
            </a:r>
            <a:r>
              <a:rPr lang="en-US" dirty="0" err="1" smtClean="0">
                <a:latin typeface="Arial (Body)"/>
              </a:rPr>
              <a:t>trị</a:t>
            </a:r>
            <a:r>
              <a:rPr lang="en-US" dirty="0" smtClean="0">
                <a:latin typeface="Arial (Body)"/>
              </a:rPr>
              <a:t> </a:t>
            </a:r>
            <a:r>
              <a:rPr lang="en-US" dirty="0" err="1" smtClean="0">
                <a:latin typeface="Arial (Body)"/>
              </a:rPr>
              <a:t>mới</a:t>
            </a:r>
            <a:r>
              <a:rPr lang="en-US" dirty="0" smtClean="0">
                <a:latin typeface="Arial (Body)"/>
              </a:rPr>
              <a:t> </a:t>
            </a:r>
            <a:r>
              <a:rPr lang="en-US" dirty="0" err="1" smtClean="0">
                <a:latin typeface="Arial (Body)"/>
              </a:rPr>
              <a:t>ngoài</a:t>
            </a:r>
            <a:r>
              <a:rPr lang="en-US" dirty="0" smtClean="0">
                <a:latin typeface="Arial (Body)"/>
              </a:rPr>
              <a:t> </a:t>
            </a:r>
            <a:r>
              <a:rPr lang="en-US" dirty="0" err="1" smtClean="0">
                <a:latin typeface="Arial (Body)"/>
              </a:rPr>
              <a:t>các</a:t>
            </a:r>
            <a:r>
              <a:rPr lang="en-US" dirty="0" smtClean="0">
                <a:latin typeface="Arial (Body)"/>
              </a:rPr>
              <a:t> </a:t>
            </a:r>
            <a:r>
              <a:rPr lang="en-US" dirty="0" err="1" smtClean="0">
                <a:latin typeface="Arial (Body)"/>
              </a:rPr>
              <a:t>giá</a:t>
            </a:r>
            <a:r>
              <a:rPr lang="en-US" dirty="0" smtClean="0">
                <a:latin typeface="Arial (Body)"/>
              </a:rPr>
              <a:t> </a:t>
            </a:r>
            <a:r>
              <a:rPr lang="en-US" dirty="0" err="1" smtClean="0">
                <a:latin typeface="Arial (Body)"/>
              </a:rPr>
              <a:t>trị</a:t>
            </a:r>
            <a:r>
              <a:rPr lang="en-US" dirty="0" smtClean="0">
                <a:latin typeface="Arial (Body)"/>
              </a:rPr>
              <a:t> truyền thống </a:t>
            </a:r>
            <a:r>
              <a:rPr lang="en-US" dirty="0" err="1" smtClean="0">
                <a:latin typeface="Arial (Body)"/>
              </a:rPr>
              <a:t>vốn</a:t>
            </a:r>
            <a:r>
              <a:rPr lang="en-US" dirty="0" smtClean="0">
                <a:latin typeface="Arial (Body)"/>
              </a:rPr>
              <a:t> </a:t>
            </a:r>
            <a:r>
              <a:rPr lang="en-US" dirty="0" err="1" smtClean="0">
                <a:latin typeface="Arial (Body)"/>
              </a:rPr>
              <a:t>có</a:t>
            </a:r>
            <a:endParaRPr lang="en-US" dirty="0" smtClean="0">
              <a:latin typeface="Arial (Body)"/>
            </a:endParaRPr>
          </a:p>
          <a:p>
            <a:r>
              <a:rPr lang="vi-VN" dirty="0" smtClean="0"/>
              <a:t>Chuyển đổi số mở ra cơ hội chưa từng có cho Việt Nam. Chính phủ số giúp Chính phủ hoạt động hiệu quả, hiệu lực hơn, minh bạch hơn, giảm tham nhũng. Kinh tế số thúc đẩy đổi mới sáng tạo, tạo ra giá trị mới, giúp tăng năng suất lao động, tạo động lực tăng trưởng mới, thoát bẫy thu nhập trung bình. Xã hội số giúp người dân bình đẳng về cơ hội tiếp cận dịch vụ, đào tạo, tri thức, thu hẹp khoảng cách phát triển, giảm bất bình đẳng. Các ngành, lĩnh vực được tối ưu, thông minh hoá hướng đến nâng cao trải nghiệm và chất lượng cuộc sống của người dân</a:t>
            </a:r>
            <a:endParaRPr lang="en-US" dirty="0" smtClean="0"/>
          </a:p>
        </p:txBody>
      </p:sp>
      <p:sp>
        <p:nvSpPr>
          <p:cNvPr id="4" name="Slide Number Placeholder 3"/>
          <p:cNvSpPr>
            <a:spLocks noGrp="1"/>
          </p:cNvSpPr>
          <p:nvPr>
            <p:ph type="sldNum" sz="quarter" idx="10"/>
          </p:nvPr>
        </p:nvSpPr>
        <p:spPr/>
        <p:txBody>
          <a:bodyPr/>
          <a:lstStyle/>
          <a:p>
            <a:fld id="{5D8E406B-243F-47B9-A97C-73FBAC73E28A}" type="slidenum">
              <a:rPr lang="en-US" smtClean="0"/>
              <a:t>5</a:t>
            </a:fld>
            <a:endParaRPr lang="en-US"/>
          </a:p>
        </p:txBody>
      </p:sp>
    </p:spTree>
    <p:extLst>
      <p:ext uri="{BB962C8B-B14F-4D97-AF65-F5344CB8AC3E}">
        <p14:creationId xmlns:p14="http://schemas.microsoft.com/office/powerpoint/2010/main" val="2157929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Hơn 30 năm qua, chúng ta đã và đang chứng kiến 3 làn sóng công nghệ, mỗi làn sóng kéo dài khoảng 15 năm.</a:t>
            </a:r>
          </a:p>
          <a:p>
            <a:r>
              <a:rPr lang="vi-VN" dirty="0" smtClean="0"/>
              <a:t>Làn sóng thứ nhất, từ năm 1985 đến năm 1999, gắn với sự phổ biến của máy vi tính, có thể tạm gọi là làn sóng số hóa thông tin, chuyển các tài liệu từ bản giấy sang bản điện tử.</a:t>
            </a:r>
          </a:p>
          <a:p>
            <a:r>
              <a:rPr lang="vi-VN" dirty="0" smtClean="0"/>
              <a:t>Làn sóng thứ hai, từ năm 2000 đến năm 2015, gắn với sự phổ biến của Internet, điện thoại di động và mạng viễn thông di động, có thể tạm gọi là làn sóng số hóa quy trình nghiệp vụ, tin học hóa các quy trình nghiệp vụ để nâng cao năng suất, hiệu quả.</a:t>
            </a:r>
          </a:p>
          <a:p>
            <a:r>
              <a:rPr lang="vi-VN" dirty="0" smtClean="0"/>
              <a:t>Làn sóng thứ ba, được cho là từ năm 2015 và dự báo kéo dài đến năm 2030, gắn với sự phát triển đột phá của công nghệ số, có thể tạm gọi là làn sóng chuyển đổi số, đưa toàn bộ các hoạt động từ xã hội thực lên không gian mạng, từ môi trường truyền thống lên môi trường số.</a:t>
            </a:r>
          </a:p>
          <a:p>
            <a:r>
              <a:rPr lang="vi-VN" dirty="0" smtClean="0"/>
              <a:t>Bốn công nghệ số tiêu biểu thúc đẩy chuyển đổi số là trí tuệ nhân tạo, Internet vạn vật, dữ liệu lớn, điện toán đám mây. Ngoài ra, chuỗi khối cũng là một công nghệ số quan trọng của chuyển đổi số.</a:t>
            </a:r>
          </a:p>
          <a:p>
            <a:endParaRPr lang="en-US" dirty="0" smtClean="0"/>
          </a:p>
        </p:txBody>
      </p:sp>
      <p:sp>
        <p:nvSpPr>
          <p:cNvPr id="4" name="Slide Number Placeholder 3"/>
          <p:cNvSpPr>
            <a:spLocks noGrp="1"/>
          </p:cNvSpPr>
          <p:nvPr>
            <p:ph type="sldNum" sz="quarter" idx="10"/>
          </p:nvPr>
        </p:nvSpPr>
        <p:spPr/>
        <p:txBody>
          <a:bodyPr/>
          <a:lstStyle/>
          <a:p>
            <a:fld id="{5D8E406B-243F-47B9-A97C-73FBAC73E28A}" type="slidenum">
              <a:rPr lang="en-US" smtClean="0"/>
              <a:t>6</a:t>
            </a:fld>
            <a:endParaRPr lang="en-US"/>
          </a:p>
        </p:txBody>
      </p:sp>
    </p:spTree>
    <p:extLst>
      <p:ext uri="{BB962C8B-B14F-4D97-AF65-F5344CB8AC3E}">
        <p14:creationId xmlns:p14="http://schemas.microsoft.com/office/powerpoint/2010/main" val="1021025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t>
            </a:r>
            <a:r>
              <a:rPr lang="vi-VN" dirty="0" smtClean="0"/>
              <a:t>ohn Marcante, Giám đốc công nghệ thông tin của Tập đoàn Vanguard cho hay: "Chúng ta có thể thấy rõ trên danh sách S&amp;P 500 (500 công ty có vốn hóa thị trường lớn nhất niêm yết trên NYSE hoặc NASDAQ). Vào năm 1958, các tập đoàn trong danh sách này dễ dàng giữ vững vị trí của mình trung bình gần 61 năm. Nhưng đến năm 2011, "tuổi thọ" trên bị rút ngắn chỉ còn 18 năm.</a:t>
            </a:r>
            <a:endParaRPr lang="en-US" dirty="0" smtClean="0"/>
          </a:p>
          <a:p>
            <a:endParaRPr lang="en-US" dirty="0"/>
          </a:p>
        </p:txBody>
      </p:sp>
      <p:sp>
        <p:nvSpPr>
          <p:cNvPr id="4" name="Slide Number Placeholder 3"/>
          <p:cNvSpPr>
            <a:spLocks noGrp="1"/>
          </p:cNvSpPr>
          <p:nvPr>
            <p:ph type="sldNum" sz="quarter" idx="10"/>
          </p:nvPr>
        </p:nvSpPr>
        <p:spPr/>
        <p:txBody>
          <a:bodyPr/>
          <a:lstStyle/>
          <a:p>
            <a:fld id="{5D8E406B-243F-47B9-A97C-73FBAC73E28A}" type="slidenum">
              <a:rPr lang="en-US" smtClean="0"/>
              <a:t>8</a:t>
            </a:fld>
            <a:endParaRPr lang="en-US"/>
          </a:p>
        </p:txBody>
      </p:sp>
    </p:spTree>
    <p:extLst>
      <p:ext uri="{BB962C8B-B14F-4D97-AF65-F5344CB8AC3E}">
        <p14:creationId xmlns:p14="http://schemas.microsoft.com/office/powerpoint/2010/main" val="3094298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Số</a:t>
            </a:r>
            <a:r>
              <a:rPr lang="en-US" baseline="0" dirty="0" smtClean="0"/>
              <a:t> </a:t>
            </a:r>
            <a:r>
              <a:rPr lang="en-US" baseline="0" dirty="0" err="1" smtClean="0"/>
              <a:t>hóa</a:t>
            </a:r>
            <a:r>
              <a:rPr lang="en-US" baseline="0" dirty="0" smtClean="0"/>
              <a:t>: (digitization): </a:t>
            </a:r>
            <a:r>
              <a:rPr lang="en-US" baseline="0" dirty="0" err="1" smtClean="0"/>
              <a:t>là</a:t>
            </a:r>
            <a:r>
              <a:rPr lang="en-US" baseline="0" dirty="0" smtClean="0"/>
              <a:t> </a:t>
            </a:r>
            <a:r>
              <a:rPr lang="en-US" baseline="0" dirty="0" err="1" smtClean="0"/>
              <a:t>việc</a:t>
            </a:r>
            <a:r>
              <a:rPr lang="en-US" baseline="0" dirty="0" smtClean="0"/>
              <a:t> </a:t>
            </a:r>
            <a:r>
              <a:rPr lang="en-US" baseline="0" dirty="0" err="1" smtClean="0"/>
              <a:t>biến</a:t>
            </a:r>
            <a:r>
              <a:rPr lang="en-US" baseline="0" dirty="0" smtClean="0"/>
              <a:t> </a:t>
            </a:r>
            <a:r>
              <a:rPr lang="en-US" baseline="0" dirty="0" err="1" smtClean="0"/>
              <a:t>đổi</a:t>
            </a:r>
            <a:r>
              <a:rPr lang="en-US" baseline="0" dirty="0" smtClean="0"/>
              <a:t> </a:t>
            </a:r>
            <a:r>
              <a:rPr lang="en-US" baseline="0" dirty="0" err="1" smtClean="0"/>
              <a:t>các</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a:t>
            </a:r>
            <a:r>
              <a:rPr lang="en-US" baseline="0" dirty="0" err="1" smtClean="0"/>
              <a:t>từ</a:t>
            </a:r>
            <a:r>
              <a:rPr lang="en-US" baseline="0" dirty="0" smtClean="0"/>
              <a:t> </a:t>
            </a:r>
            <a:r>
              <a:rPr lang="en-US" baseline="0" dirty="0" err="1" smtClean="0"/>
              <a:t>dạng</a:t>
            </a:r>
            <a:r>
              <a:rPr lang="en-US" baseline="0" dirty="0" smtClean="0"/>
              <a:t> </a:t>
            </a:r>
            <a:r>
              <a:rPr lang="en-US" baseline="0" dirty="0" err="1" smtClean="0"/>
              <a:t>tự</a:t>
            </a:r>
            <a:r>
              <a:rPr lang="en-US" baseline="0" dirty="0" smtClean="0"/>
              <a:t> </a:t>
            </a:r>
            <a:r>
              <a:rPr lang="en-US" baseline="0" dirty="0" err="1" smtClean="0"/>
              <a:t>nhiên</a:t>
            </a:r>
            <a:r>
              <a:rPr lang="en-US" baseline="0" dirty="0" smtClean="0"/>
              <a:t>, </a:t>
            </a:r>
            <a:r>
              <a:rPr lang="en-US" baseline="0" dirty="0" err="1" smtClean="0"/>
              <a:t>vật</a:t>
            </a:r>
            <a:r>
              <a:rPr lang="en-US" baseline="0" dirty="0" smtClean="0"/>
              <a:t> </a:t>
            </a:r>
            <a:r>
              <a:rPr lang="en-US" baseline="0" dirty="0" err="1" smtClean="0"/>
              <a:t>lý</a:t>
            </a:r>
            <a:r>
              <a:rPr lang="en-US" baseline="0" dirty="0" smtClean="0"/>
              <a:t> (analog) sang </a:t>
            </a:r>
            <a:r>
              <a:rPr lang="en-US" baseline="0" dirty="0" err="1" smtClean="0"/>
              <a:t>dạng</a:t>
            </a:r>
            <a:r>
              <a:rPr lang="en-US" baseline="0" dirty="0" smtClean="0"/>
              <a:t> </a:t>
            </a:r>
            <a:r>
              <a:rPr lang="en-US" baseline="0" dirty="0" err="1" smtClean="0"/>
              <a:t>số</a:t>
            </a:r>
            <a:r>
              <a:rPr lang="en-US" baseline="0" dirty="0" smtClean="0"/>
              <a:t>, </a:t>
            </a:r>
            <a:r>
              <a:rPr lang="en-US" baseline="0" dirty="0" err="1" smtClean="0"/>
              <a:t>tức</a:t>
            </a:r>
            <a:r>
              <a:rPr lang="en-US" baseline="0" dirty="0" smtClean="0"/>
              <a:t> </a:t>
            </a:r>
            <a:r>
              <a:rPr lang="en-US" baseline="0" dirty="0" err="1" smtClean="0"/>
              <a:t>là</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phiên</a:t>
            </a:r>
            <a:r>
              <a:rPr lang="en-US" baseline="0" dirty="0" smtClean="0"/>
              <a:t> </a:t>
            </a:r>
            <a:r>
              <a:rPr lang="en-US" baseline="0" dirty="0" err="1" smtClean="0"/>
              <a:t>bản</a:t>
            </a:r>
            <a:r>
              <a:rPr lang="en-US" baseline="0" dirty="0" smtClean="0"/>
              <a:t> </a:t>
            </a:r>
            <a:r>
              <a:rPr lang="en-US" baseline="0" dirty="0" err="1" smtClean="0"/>
              <a:t>số</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a:t>
            </a:r>
            <a:r>
              <a:rPr lang="en-US" baseline="0" dirty="0" err="1" smtClean="0"/>
              <a:t>Căn</a:t>
            </a:r>
            <a:r>
              <a:rPr lang="en-US" baseline="0" dirty="0" smtClean="0"/>
              <a:t> </a:t>
            </a:r>
            <a:r>
              <a:rPr lang="en-US" baseline="0" dirty="0" err="1" smtClean="0"/>
              <a:t>cước</a:t>
            </a:r>
            <a:r>
              <a:rPr lang="en-US" baseline="0" dirty="0" smtClean="0"/>
              <a:t> </a:t>
            </a:r>
            <a:r>
              <a:rPr lang="en-US" baseline="0" dirty="0" err="1" smtClean="0"/>
              <a:t>điện</a:t>
            </a:r>
            <a:r>
              <a:rPr lang="en-US" baseline="0" dirty="0" smtClean="0"/>
              <a:t> </a:t>
            </a:r>
            <a:r>
              <a:rPr lang="en-US" baseline="0" dirty="0" err="1" smtClean="0"/>
              <a:t>tử</a:t>
            </a:r>
            <a:r>
              <a:rPr lang="en-US" baseline="0" dirty="0" smtClean="0"/>
              <a:t>, </a:t>
            </a:r>
            <a:r>
              <a:rPr lang="en-US" baseline="0" dirty="0" err="1" smtClean="0"/>
              <a:t>facebook</a:t>
            </a:r>
            <a:endParaRPr lang="en-US" baseline="0" dirty="0" smtClean="0"/>
          </a:p>
          <a:p>
            <a:r>
              <a:rPr lang="en-US" baseline="0" dirty="0" smtClean="0"/>
              <a:t>- Khai thác </a:t>
            </a:r>
            <a:r>
              <a:rPr lang="en-US" baseline="0" dirty="0" err="1" smtClean="0"/>
              <a:t>cơ</a:t>
            </a:r>
            <a:r>
              <a:rPr lang="en-US" baseline="0" dirty="0" smtClean="0"/>
              <a:t> </a:t>
            </a:r>
            <a:r>
              <a:rPr lang="en-US" baseline="0" dirty="0" err="1" smtClean="0"/>
              <a:t>hội</a:t>
            </a:r>
            <a:r>
              <a:rPr lang="en-US" baseline="0" dirty="0" smtClean="0"/>
              <a:t> </a:t>
            </a:r>
            <a:r>
              <a:rPr lang="en-US" baseline="0" dirty="0" err="1" smtClean="0"/>
              <a:t>số</a:t>
            </a:r>
            <a:r>
              <a:rPr lang="en-US" baseline="0" dirty="0" smtClean="0"/>
              <a:t> (digitalization): </a:t>
            </a:r>
            <a:r>
              <a:rPr lang="en-US" baseline="0" dirty="0" err="1" smtClean="0"/>
              <a:t>còn</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hóa</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số</a:t>
            </a:r>
            <a:r>
              <a:rPr lang="en-US" baseline="0" dirty="0" smtClean="0"/>
              <a:t> </a:t>
            </a:r>
            <a:r>
              <a:rPr lang="en-US" baseline="0" dirty="0" err="1" smtClean="0"/>
              <a:t>hóa</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số</a:t>
            </a:r>
            <a:r>
              <a:rPr lang="en-US" baseline="0" dirty="0" smtClean="0"/>
              <a:t> </a:t>
            </a:r>
            <a:r>
              <a:rPr lang="en-US" baseline="0" dirty="0" err="1" smtClean="0"/>
              <a:t>hóa</a:t>
            </a:r>
            <a:r>
              <a:rPr lang="en-US" baseline="0" dirty="0" smtClean="0"/>
              <a:t> </a:t>
            </a:r>
            <a:r>
              <a:rPr lang="en-US" baseline="0" dirty="0" err="1" smtClean="0"/>
              <a:t>doanh</a:t>
            </a:r>
            <a:r>
              <a:rPr lang="en-US" baseline="0" dirty="0" smtClean="0"/>
              <a:t> nghiệp – </a:t>
            </a:r>
            <a:r>
              <a:rPr lang="en-US" baseline="0" dirty="0" err="1" smtClean="0"/>
              <a:t>là</a:t>
            </a:r>
            <a:r>
              <a:rPr lang="en-US" baseline="0" dirty="0" smtClean="0"/>
              <a:t> </a:t>
            </a:r>
            <a:r>
              <a:rPr lang="en-US" baseline="0" dirty="0" err="1" smtClean="0"/>
              <a:t>cấp</a:t>
            </a:r>
            <a:r>
              <a:rPr lang="en-US" baseline="0" dirty="0" smtClean="0"/>
              <a:t> </a:t>
            </a:r>
            <a:r>
              <a:rPr lang="en-US" baseline="0" dirty="0" err="1" smtClean="0"/>
              <a:t>độ</a:t>
            </a:r>
            <a:r>
              <a:rPr lang="en-US" baseline="0" dirty="0" smtClean="0"/>
              <a:t> </a:t>
            </a:r>
            <a:r>
              <a:rPr lang="en-US" baseline="0" dirty="0" err="1" smtClean="0"/>
              <a:t>dùng</a:t>
            </a:r>
            <a:r>
              <a:rPr lang="en-US" baseline="0" dirty="0" smtClean="0"/>
              <a:t>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số</a:t>
            </a:r>
            <a:r>
              <a:rPr lang="en-US" baseline="0" dirty="0" smtClean="0"/>
              <a:t> </a:t>
            </a:r>
            <a:r>
              <a:rPr lang="en-US" baseline="0" dirty="0" err="1" smtClean="0"/>
              <a:t>và</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vào</a:t>
            </a:r>
            <a:r>
              <a:rPr lang="en-US" baseline="0" dirty="0" smtClean="0"/>
              <a:t> </a:t>
            </a:r>
            <a:r>
              <a:rPr lang="en-US" baseline="0" dirty="0" err="1" smtClean="0"/>
              <a:t>quy</a:t>
            </a:r>
            <a:r>
              <a:rPr lang="en-US" baseline="0" dirty="0" smtClean="0"/>
              <a:t> </a:t>
            </a:r>
            <a:r>
              <a:rPr lang="en-US" baseline="0" dirty="0" err="1" smtClean="0"/>
              <a:t>trình</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tổ</a:t>
            </a:r>
            <a:r>
              <a:rPr lang="en-US" baseline="0" dirty="0" smtClean="0"/>
              <a:t> </a:t>
            </a:r>
            <a:r>
              <a:rPr lang="en-US" baseline="0" dirty="0" err="1" smtClean="0"/>
              <a:t>chứ</a:t>
            </a:r>
            <a:r>
              <a:rPr lang="en-US" baseline="0" dirty="0" smtClean="0"/>
              <a:t> hay </a:t>
            </a:r>
            <a:r>
              <a:rPr lang="en-US" baseline="0" dirty="0" err="1" smtClean="0"/>
              <a:t>doanh</a:t>
            </a:r>
            <a:r>
              <a:rPr lang="en-US" baseline="0" dirty="0" smtClean="0"/>
              <a:t> nghiệp (</a:t>
            </a:r>
            <a:r>
              <a:rPr lang="en-US" baseline="0" dirty="0" err="1" smtClean="0"/>
              <a:t>dịch</a:t>
            </a:r>
            <a:r>
              <a:rPr lang="en-US" baseline="0" dirty="0" smtClean="0"/>
              <a:t> vụ </a:t>
            </a:r>
            <a:r>
              <a:rPr lang="en-US" baseline="0" dirty="0" err="1" smtClean="0"/>
              <a:t>công</a:t>
            </a:r>
            <a:r>
              <a:rPr lang="en-US" baseline="0" dirty="0" smtClean="0"/>
              <a:t> </a:t>
            </a:r>
            <a:r>
              <a:rPr lang="en-US" baseline="0" dirty="0" err="1" smtClean="0"/>
              <a:t>điện</a:t>
            </a:r>
            <a:r>
              <a:rPr lang="en-US" baseline="0" dirty="0" smtClean="0"/>
              <a:t> </a:t>
            </a:r>
            <a:r>
              <a:rPr lang="en-US" baseline="0" dirty="0" err="1" smtClean="0"/>
              <a:t>tử</a:t>
            </a:r>
            <a:r>
              <a:rPr lang="en-US" baseline="0" dirty="0" smtClean="0"/>
              <a:t>, </a:t>
            </a:r>
            <a:r>
              <a:rPr lang="en-US" baseline="0" dirty="0" err="1" smtClean="0"/>
              <a:t>thu</a:t>
            </a:r>
            <a:r>
              <a:rPr lang="en-US" baseline="0" dirty="0" smtClean="0"/>
              <a:t> </a:t>
            </a:r>
            <a:r>
              <a:rPr lang="en-US" baseline="0" dirty="0" err="1" smtClean="0"/>
              <a:t>phí</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a:t>
            </a:r>
            <a:r>
              <a:rPr lang="en-US" baseline="0" dirty="0" err="1" smtClean="0"/>
              <a:t>thanh</a:t>
            </a:r>
            <a:r>
              <a:rPr lang="en-US" baseline="0" dirty="0" smtClean="0"/>
              <a:t> </a:t>
            </a:r>
            <a:r>
              <a:rPr lang="en-US" baseline="0" dirty="0" err="1" smtClean="0"/>
              <a:t>toán</a:t>
            </a:r>
            <a:r>
              <a:rPr lang="en-US" baseline="0" dirty="0" smtClean="0"/>
              <a:t> online,…)</a:t>
            </a:r>
          </a:p>
          <a:p>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số</a:t>
            </a:r>
            <a:r>
              <a:rPr lang="en-US" baseline="0" dirty="0" smtClean="0"/>
              <a:t> (digital transformation) </a:t>
            </a:r>
            <a:r>
              <a:rPr lang="en-US" baseline="0" dirty="0" err="1" smtClean="0"/>
              <a:t>là</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tổng</a:t>
            </a:r>
            <a:r>
              <a:rPr lang="en-US" baseline="0" dirty="0" smtClean="0"/>
              <a:t> </a:t>
            </a:r>
            <a:r>
              <a:rPr lang="en-US" baseline="0" dirty="0" err="1" smtClean="0"/>
              <a:t>thể</a:t>
            </a:r>
            <a:r>
              <a:rPr lang="en-US" baseline="0" dirty="0" smtClean="0"/>
              <a:t> </a:t>
            </a:r>
            <a:r>
              <a:rPr lang="en-US" baseline="0" dirty="0" err="1" smtClean="0"/>
              <a:t>và</a:t>
            </a:r>
            <a:r>
              <a:rPr lang="en-US" baseline="0" dirty="0" smtClean="0"/>
              <a:t> </a:t>
            </a:r>
            <a:r>
              <a:rPr lang="en-US" baseline="0" dirty="0" err="1" smtClean="0"/>
              <a:t>toàn</a:t>
            </a:r>
            <a:r>
              <a:rPr lang="en-US" baseline="0" dirty="0" smtClean="0"/>
              <a:t> </a:t>
            </a:r>
            <a:r>
              <a:rPr lang="en-US" baseline="0" dirty="0" err="1" smtClean="0"/>
              <a:t>diện</a:t>
            </a:r>
            <a:r>
              <a:rPr lang="en-US" baseline="0" dirty="0" smtClean="0"/>
              <a:t> </a:t>
            </a:r>
            <a:r>
              <a:rPr lang="en-US" baseline="0" dirty="0" err="1" smtClean="0"/>
              <a:t>cảu</a:t>
            </a:r>
            <a:r>
              <a:rPr lang="en-US" baseline="0" dirty="0" smtClean="0"/>
              <a:t> </a:t>
            </a:r>
            <a:r>
              <a:rPr lang="en-US" baseline="0" dirty="0" err="1" smtClean="0"/>
              <a:t>các</a:t>
            </a:r>
            <a:r>
              <a:rPr lang="en-US" baseline="0" dirty="0" smtClean="0"/>
              <a:t> </a:t>
            </a:r>
            <a:r>
              <a:rPr lang="en-US" baseline="0" dirty="0" err="1" smtClean="0"/>
              <a:t>cá</a:t>
            </a:r>
            <a:r>
              <a:rPr lang="en-US" baseline="0" dirty="0" smtClean="0"/>
              <a:t> </a:t>
            </a:r>
            <a:r>
              <a:rPr lang="en-US" baseline="0" dirty="0" err="1" smtClean="0"/>
              <a:t>nhân</a:t>
            </a:r>
            <a:r>
              <a:rPr lang="en-US" baseline="0" dirty="0" smtClean="0"/>
              <a:t> </a:t>
            </a:r>
            <a:r>
              <a:rPr lang="en-US" baseline="0" dirty="0" err="1" smtClean="0"/>
              <a:t>và</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sống</a:t>
            </a:r>
            <a:r>
              <a:rPr lang="en-US" baseline="0" dirty="0" smtClean="0"/>
              <a:t>, </a:t>
            </a:r>
            <a:r>
              <a:rPr lang="en-US" baseline="0" dirty="0" err="1" smtClean="0"/>
              <a:t>cách</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và</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sản</a:t>
            </a:r>
            <a:r>
              <a:rPr lang="en-US" baseline="0" dirty="0" smtClean="0"/>
              <a:t> </a:t>
            </a:r>
            <a:r>
              <a:rPr lang="en-US" baseline="0" dirty="0" err="1" smtClean="0"/>
              <a:t>xuất</a:t>
            </a:r>
            <a:r>
              <a:rPr lang="en-US" baseline="0" dirty="0" smtClean="0"/>
              <a:t> </a:t>
            </a:r>
            <a:r>
              <a:rPr lang="en-US" baseline="0" dirty="0" err="1" smtClean="0"/>
              <a:t>trên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số</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số</a:t>
            </a:r>
            <a:r>
              <a:rPr lang="en-US" baseline="0" dirty="0" smtClean="0"/>
              <a:t>. </a:t>
            </a:r>
            <a:r>
              <a:rPr lang="en-US" baseline="0" dirty="0" err="1" smtClean="0"/>
              <a:t>Các</a:t>
            </a:r>
            <a:r>
              <a:rPr lang="en-US" baseline="0" dirty="0" smtClean="0"/>
              <a:t> </a:t>
            </a:r>
            <a:r>
              <a:rPr lang="en-US" baseline="0" dirty="0" err="1" smtClean="0"/>
              <a:t>mô</a:t>
            </a:r>
            <a:r>
              <a:rPr lang="en-US" baseline="0" dirty="0" smtClean="0"/>
              <a:t> hình </a:t>
            </a:r>
            <a:r>
              <a:rPr lang="en-US" baseline="0" dirty="0" err="1" smtClean="0"/>
              <a:t>và</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kinh</a:t>
            </a:r>
            <a:r>
              <a:rPr lang="en-US" baseline="0" dirty="0" smtClean="0"/>
              <a:t> </a:t>
            </a:r>
            <a:r>
              <a:rPr lang="en-US" baseline="0" dirty="0" err="1" smtClean="0"/>
              <a:t>doanh</a:t>
            </a:r>
            <a:r>
              <a:rPr lang="en-US" baseline="0" dirty="0" smtClean="0"/>
              <a:t> </a:t>
            </a:r>
            <a:r>
              <a:rPr lang="en-US" baseline="0" dirty="0" err="1" smtClean="0"/>
              <a:t>số</a:t>
            </a:r>
            <a:r>
              <a:rPr lang="en-US" baseline="0" dirty="0" smtClean="0"/>
              <a:t> </a:t>
            </a:r>
            <a:r>
              <a:rPr lang="en-US" baseline="0" dirty="0" err="1" smtClean="0"/>
              <a:t>sẽ</a:t>
            </a:r>
            <a:r>
              <a:rPr lang="en-US" baseline="0" dirty="0" smtClean="0"/>
              <a:t> </a:t>
            </a:r>
            <a:r>
              <a:rPr lang="en-US" baseline="0" dirty="0" err="1" smtClean="0"/>
              <a:t>tái</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nền</a:t>
            </a:r>
            <a:r>
              <a:rPr lang="en-US" baseline="0" dirty="0" smtClean="0"/>
              <a:t> </a:t>
            </a:r>
            <a:r>
              <a:rPr lang="en-US" baseline="0" dirty="0" err="1" smtClean="0"/>
              <a:t>kinh</a:t>
            </a:r>
            <a:r>
              <a:rPr lang="en-US" baseline="0" dirty="0" smtClean="0"/>
              <a:t> </a:t>
            </a:r>
            <a:r>
              <a:rPr lang="en-US" baseline="0" dirty="0" err="1" smtClean="0"/>
              <a:t>tế</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sẽ</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khi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tích</a:t>
            </a:r>
            <a:r>
              <a:rPr lang="en-US" baseline="0" dirty="0" smtClean="0"/>
              <a:t> </a:t>
            </a:r>
            <a:r>
              <a:rPr lang="en-US" baseline="0" dirty="0" err="1" smtClean="0"/>
              <a:t>hợp</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số</a:t>
            </a:r>
            <a:r>
              <a:rPr lang="en-US" baseline="0" dirty="0" smtClean="0"/>
              <a:t> </a:t>
            </a:r>
            <a:r>
              <a:rPr lang="en-US" baseline="0" dirty="0" err="1" smtClean="0"/>
              <a:t>vào</a:t>
            </a:r>
            <a:r>
              <a:rPr lang="en-US" baseline="0" dirty="0" smtClean="0"/>
              <a:t> </a:t>
            </a:r>
            <a:r>
              <a:rPr lang="en-US" baseline="0" dirty="0" err="1" smtClean="0"/>
              <a:t>cuộc</a:t>
            </a:r>
            <a:r>
              <a:rPr lang="en-US" baseline="0" dirty="0" smtClean="0"/>
              <a:t> </a:t>
            </a:r>
            <a:r>
              <a:rPr lang="en-US" baseline="0" dirty="0" err="1" smtClean="0"/>
              <a:t>sống</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Bản</a:t>
            </a:r>
            <a:r>
              <a:rPr lang="en-US" baseline="0" dirty="0" smtClean="0"/>
              <a:t> </a:t>
            </a:r>
            <a:r>
              <a:rPr lang="en-US" baseline="0" dirty="0" err="1" smtClean="0"/>
              <a:t>chất</a:t>
            </a:r>
            <a:r>
              <a:rPr lang="en-US" baseline="0" dirty="0" smtClean="0"/>
              <a:t> </a:t>
            </a:r>
            <a:r>
              <a:rPr lang="en-US" baseline="0" dirty="0" err="1" smtClean="0"/>
              <a:t>của</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số</a:t>
            </a:r>
            <a:r>
              <a:rPr lang="en-US" baseline="0" dirty="0" smtClean="0"/>
              <a:t> </a:t>
            </a:r>
            <a:r>
              <a:rPr lang="en-US" baseline="0" dirty="0" err="1" smtClean="0"/>
              <a:t>là</a:t>
            </a:r>
            <a:r>
              <a:rPr lang="en-US" baseline="0" dirty="0" smtClean="0"/>
              <a:t> </a:t>
            </a:r>
            <a:r>
              <a:rPr lang="en-US" baseline="0" dirty="0" err="1" smtClean="0"/>
              <a:t>sáng</a:t>
            </a:r>
            <a:r>
              <a:rPr lang="en-US" baseline="0" dirty="0" smtClean="0"/>
              <a:t> </a:t>
            </a:r>
            <a:r>
              <a:rPr lang="en-US" baseline="0" dirty="0" err="1" smtClean="0"/>
              <a:t>tạo</a:t>
            </a:r>
            <a:r>
              <a:rPr lang="en-US" baseline="0" dirty="0" smtClean="0"/>
              <a:t> (</a:t>
            </a:r>
            <a:r>
              <a:rPr lang="en-US" baseline="0" dirty="0" err="1" smtClean="0"/>
              <a:t>vd</a:t>
            </a:r>
            <a:r>
              <a:rPr lang="en-US" baseline="0" dirty="0" smtClean="0"/>
              <a:t> </a:t>
            </a:r>
            <a:r>
              <a:rPr lang="en-US" baseline="0" dirty="0" err="1" smtClean="0"/>
              <a:t>uber</a:t>
            </a:r>
            <a:r>
              <a:rPr lang="en-US" baseline="0" dirty="0" smtClean="0"/>
              <a:t> grab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thói</a:t>
            </a:r>
            <a:r>
              <a:rPr lang="en-US" baseline="0" dirty="0" smtClean="0"/>
              <a:t> </a:t>
            </a:r>
            <a:r>
              <a:rPr lang="en-US" baseline="0" dirty="0" err="1" smtClean="0"/>
              <a:t>quen</a:t>
            </a:r>
            <a:r>
              <a:rPr lang="en-US" baseline="0" dirty="0" smtClean="0"/>
              <a:t> </a:t>
            </a:r>
            <a:r>
              <a:rPr lang="en-US" baseline="0" dirty="0" err="1" smtClean="0"/>
              <a:t>đi</a:t>
            </a:r>
            <a:r>
              <a:rPr lang="en-US" baseline="0" dirty="0" smtClean="0"/>
              <a:t> </a:t>
            </a:r>
            <a:r>
              <a:rPr lang="en-US" baseline="0" dirty="0" err="1" smtClean="0"/>
              <a:t>xe</a:t>
            </a:r>
            <a:r>
              <a:rPr lang="en-US" baseline="0" dirty="0" smtClean="0"/>
              <a:t>, </a:t>
            </a:r>
            <a:r>
              <a:rPr lang="en-US" baseline="0" dirty="0" err="1" smtClean="0"/>
              <a:t>các</a:t>
            </a:r>
            <a:r>
              <a:rPr lang="en-US" baseline="0" dirty="0" smtClean="0"/>
              <a:t> </a:t>
            </a:r>
            <a:r>
              <a:rPr lang="en-US" baseline="0" dirty="0" err="1" smtClean="0"/>
              <a:t>trang</a:t>
            </a:r>
            <a:r>
              <a:rPr lang="en-US" baseline="0" dirty="0" smtClean="0"/>
              <a:t> Thương </a:t>
            </a:r>
            <a:r>
              <a:rPr lang="en-US" baseline="0" dirty="0" err="1" smtClean="0"/>
              <a:t>mai</a:t>
            </a:r>
            <a:r>
              <a:rPr lang="en-US" baseline="0" dirty="0" smtClean="0"/>
              <a:t> </a:t>
            </a:r>
            <a:r>
              <a:rPr lang="en-US" baseline="0" dirty="0" err="1" smtClean="0"/>
              <a:t>điện</a:t>
            </a:r>
            <a:r>
              <a:rPr lang="en-US" baseline="0" dirty="0" smtClean="0"/>
              <a:t> </a:t>
            </a:r>
            <a:r>
              <a:rPr lang="en-US" baseline="0" dirty="0" err="1" smtClean="0"/>
              <a:t>tử</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thói</a:t>
            </a:r>
            <a:r>
              <a:rPr lang="en-US" baseline="0" dirty="0" smtClean="0"/>
              <a:t> </a:t>
            </a:r>
            <a:r>
              <a:rPr lang="en-US" baseline="0" dirty="0" err="1" smtClean="0"/>
              <a:t>quen</a:t>
            </a:r>
            <a:r>
              <a:rPr lang="en-US" baseline="0" dirty="0" smtClean="0"/>
              <a:t> </a:t>
            </a:r>
            <a:r>
              <a:rPr lang="en-US" baseline="0" dirty="0" err="1" smtClean="0"/>
              <a:t>mua</a:t>
            </a:r>
            <a:r>
              <a:rPr lang="en-US" baseline="0" dirty="0" smtClean="0"/>
              <a:t> </a:t>
            </a:r>
            <a:r>
              <a:rPr lang="en-US" baseline="0" dirty="0" err="1" smtClean="0"/>
              <a:t>sắm</a:t>
            </a:r>
            <a:r>
              <a:rPr lang="en-US" baseline="0" dirty="0" smtClean="0"/>
              <a:t> (grab, </a:t>
            </a:r>
            <a:r>
              <a:rPr lang="en-US" baseline="0" dirty="0" err="1" smtClean="0"/>
              <a:t>uber</a:t>
            </a:r>
            <a:r>
              <a:rPr lang="en-US" baseline="0" dirty="0" smtClean="0"/>
              <a:t>, TMĐT,…)</a:t>
            </a:r>
          </a:p>
          <a:p>
            <a:r>
              <a:rPr lang="en-US" baseline="0" dirty="0" err="1" smtClean="0"/>
              <a:t>Xảy</a:t>
            </a:r>
            <a:r>
              <a:rPr lang="en-US" baseline="0" dirty="0" smtClean="0"/>
              <a:t> </a:t>
            </a:r>
            <a:r>
              <a:rPr lang="en-US" baseline="0" dirty="0" err="1" smtClean="0"/>
              <a:t>ra</a:t>
            </a:r>
            <a:r>
              <a:rPr lang="en-US" baseline="0" dirty="0" smtClean="0"/>
              <a:t> song </a:t>
            </a:r>
            <a:r>
              <a:rPr lang="en-US" baseline="0" dirty="0" err="1" smtClean="0"/>
              <a:t>song</a:t>
            </a:r>
            <a:r>
              <a:rPr lang="en-US" baseline="0" dirty="0" smtClean="0"/>
              <a:t> </a:t>
            </a:r>
            <a:r>
              <a:rPr lang="en-US" baseline="0" dirty="0" err="1" smtClean="0"/>
              <a:t>tất</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chứ</a:t>
            </a:r>
            <a:r>
              <a:rPr lang="en-US" baseline="0" dirty="0" smtClean="0"/>
              <a:t> </a:t>
            </a:r>
            <a:r>
              <a:rPr lang="en-US" baseline="0" dirty="0" err="1" smtClean="0"/>
              <a:t>ko</a:t>
            </a:r>
            <a:r>
              <a:rPr lang="en-US" baseline="0" dirty="0" smtClean="0"/>
              <a:t> </a:t>
            </a:r>
            <a:r>
              <a:rPr lang="en-US" baseline="0" dirty="0" err="1" smtClean="0"/>
              <a:t>phải</a:t>
            </a:r>
            <a:r>
              <a:rPr lang="en-US" baseline="0" dirty="0" smtClean="0"/>
              <a:t> </a:t>
            </a:r>
            <a:r>
              <a:rPr lang="en-US" baseline="0" dirty="0" err="1" smtClean="0"/>
              <a:t>lần</a:t>
            </a:r>
            <a:r>
              <a:rPr lang="en-US" baseline="0" dirty="0" smtClean="0"/>
              <a:t> </a:t>
            </a:r>
            <a:r>
              <a:rPr lang="en-US" baseline="0" dirty="0" err="1" smtClean="0"/>
              <a:t>lượt</a:t>
            </a:r>
            <a:r>
              <a:rPr lang="en-US" baseline="0" dirty="0" smtClean="0"/>
              <a:t>, </a:t>
            </a:r>
            <a:r>
              <a:rPr lang="en-US" baseline="0" dirty="0" err="1" smtClean="0"/>
              <a:t>đang</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kỳ</a:t>
            </a:r>
            <a:r>
              <a:rPr lang="en-US" baseline="0" dirty="0" smtClean="0"/>
              <a:t> </a:t>
            </a:r>
            <a:r>
              <a:rPr lang="en-US" baseline="0" dirty="0" err="1" smtClean="0"/>
              <a:t>chuyển</a:t>
            </a:r>
            <a:r>
              <a:rPr lang="en-US" baseline="0" dirty="0" smtClean="0"/>
              <a:t> </a:t>
            </a:r>
            <a:r>
              <a:rPr lang="en-US" baseline="0" dirty="0" err="1" smtClean="0"/>
              <a:t>giao</a:t>
            </a:r>
            <a:r>
              <a:rPr lang="en-US" baseline="0" dirty="0" smtClean="0"/>
              <a:t>: ở </a:t>
            </a:r>
            <a:r>
              <a:rPr lang="en-US" baseline="0" dirty="0" err="1" smtClean="0"/>
              <a:t>ngành</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hóa</a:t>
            </a:r>
            <a:r>
              <a:rPr lang="en-US" baseline="0" dirty="0" smtClean="0"/>
              <a:t>, </a:t>
            </a:r>
            <a:r>
              <a:rPr lang="en-US" baseline="0" dirty="0" err="1" smtClean="0"/>
              <a:t>ngành</a:t>
            </a:r>
            <a:r>
              <a:rPr lang="en-US" baseline="0" dirty="0" smtClean="0"/>
              <a:t> </a:t>
            </a:r>
            <a:r>
              <a:rPr lang="en-US" baseline="0" dirty="0" err="1" smtClean="0"/>
              <a:t>khác</a:t>
            </a:r>
            <a:r>
              <a:rPr lang="en-US" baseline="0" dirty="0" smtClean="0"/>
              <a:t> </a:t>
            </a:r>
            <a:r>
              <a:rPr lang="en-US" baseline="0" dirty="0" err="1" smtClean="0"/>
              <a:t>khai</a:t>
            </a:r>
            <a:r>
              <a:rPr lang="en-US" baseline="0" dirty="0" smtClean="0"/>
              <a:t> thác </a:t>
            </a:r>
            <a:r>
              <a:rPr lang="en-US" baseline="0" dirty="0" err="1" smtClean="0"/>
              <a:t>cơ</a:t>
            </a:r>
            <a:r>
              <a:rPr lang="en-US" baseline="0" dirty="0" smtClean="0"/>
              <a:t> </a:t>
            </a:r>
            <a:r>
              <a:rPr lang="en-US" baseline="0" dirty="0" err="1" smtClean="0"/>
              <a:t>hội</a:t>
            </a:r>
            <a:r>
              <a:rPr lang="en-US" baseline="0" dirty="0" smtClean="0"/>
              <a:t> </a:t>
            </a:r>
            <a:r>
              <a:rPr lang="en-US" baseline="0" dirty="0" err="1" smtClean="0"/>
              <a:t>số</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D8E406B-243F-47B9-A97C-73FBAC73E28A}" type="slidenum">
              <a:rPr lang="en-US" smtClean="0"/>
              <a:t>9</a:t>
            </a:fld>
            <a:endParaRPr lang="en-US"/>
          </a:p>
        </p:txBody>
      </p:sp>
    </p:spTree>
    <p:extLst>
      <p:ext uri="{BB962C8B-B14F-4D97-AF65-F5344CB8AC3E}">
        <p14:creationId xmlns:p14="http://schemas.microsoft.com/office/powerpoint/2010/main" val="981858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 </a:t>
            </a:r>
            <a:r>
              <a:rPr lang="en-US" dirty="0" err="1" smtClean="0"/>
              <a:t>người</a:t>
            </a:r>
            <a:r>
              <a:rPr lang="en-US" dirty="0" smtClean="0"/>
              <a:t>:</a:t>
            </a:r>
            <a:r>
              <a:rPr lang="en-US" baseline="0" dirty="0" smtClean="0"/>
              <a:t> CĐS </a:t>
            </a:r>
            <a:r>
              <a:rPr lang="en-US" baseline="0" dirty="0" err="1" smtClean="0"/>
              <a:t>là</a:t>
            </a:r>
            <a:r>
              <a:rPr lang="en-US" baseline="0" dirty="0" smtClean="0"/>
              <a:t> </a:t>
            </a:r>
            <a:r>
              <a:rPr lang="en-US" baseline="0" dirty="0" err="1" smtClean="0"/>
              <a:t>việc</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của</a:t>
            </a:r>
            <a:r>
              <a:rPr lang="en-US" baseline="0" dirty="0" smtClean="0"/>
              <a:t> con </a:t>
            </a:r>
            <a:r>
              <a:rPr lang="en-US" baseline="0" dirty="0" err="1" smtClean="0"/>
              <a:t>người</a:t>
            </a:r>
            <a:r>
              <a:rPr lang="en-US" baseline="0" dirty="0" smtClean="0"/>
              <a:t>. Hai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chính</a:t>
            </a:r>
            <a:r>
              <a:rPr lang="en-US" baseline="0" dirty="0" smtClean="0"/>
              <a:t>: </a:t>
            </a:r>
            <a:r>
              <a:rPr lang="en-US" baseline="0" dirty="0" err="1" smtClean="0"/>
              <a:t>nhận</a:t>
            </a:r>
            <a:r>
              <a:rPr lang="en-US" baseline="0" dirty="0" smtClean="0"/>
              <a:t> </a:t>
            </a:r>
            <a:r>
              <a:rPr lang="en-US" baseline="0" dirty="0" err="1" smtClean="0"/>
              <a:t>thức</a:t>
            </a:r>
            <a:r>
              <a:rPr lang="en-US" baseline="0" dirty="0" smtClean="0"/>
              <a:t> </a:t>
            </a:r>
            <a:r>
              <a:rPr lang="en-US" baseline="0" dirty="0" err="1" smtClean="0"/>
              <a:t>và</a:t>
            </a:r>
            <a:r>
              <a:rPr lang="en-US" baseline="0" dirty="0" smtClean="0"/>
              <a:t> </a:t>
            </a:r>
            <a:r>
              <a:rPr lang="en-US" baseline="0" dirty="0" err="1" smtClean="0"/>
              <a:t>năng</a:t>
            </a:r>
            <a:r>
              <a:rPr lang="en-US" baseline="0" dirty="0" smtClean="0"/>
              <a:t> </a:t>
            </a:r>
            <a:r>
              <a:rPr lang="en-US" baseline="0" dirty="0" err="1" smtClean="0"/>
              <a:t>lực</a:t>
            </a:r>
            <a:endParaRPr lang="en-US" baseline="0" dirty="0" smtClean="0"/>
          </a:p>
          <a:p>
            <a:r>
              <a:rPr lang="en-US" baseline="0" dirty="0" err="1" smtClean="0"/>
              <a:t>Thể</a:t>
            </a:r>
            <a:r>
              <a:rPr lang="en-US" baseline="0" dirty="0" smtClean="0"/>
              <a:t> </a:t>
            </a:r>
            <a:r>
              <a:rPr lang="en-US" baseline="0" dirty="0" err="1" smtClean="0"/>
              <a:t>chế</a:t>
            </a:r>
            <a:r>
              <a:rPr lang="en-US" baseline="0" dirty="0" smtClean="0"/>
              <a:t>: CĐS </a:t>
            </a:r>
            <a:r>
              <a:rPr lang="en-US" baseline="0" dirty="0" err="1" smtClean="0"/>
              <a:t>diễn</a:t>
            </a:r>
            <a:r>
              <a:rPr lang="en-US" baseline="0" dirty="0" smtClean="0"/>
              <a:t> </a:t>
            </a:r>
            <a:r>
              <a:rPr lang="en-US" baseline="0" dirty="0" err="1" smtClean="0"/>
              <a:t>ra</a:t>
            </a:r>
            <a:r>
              <a:rPr lang="en-US" baseline="0" dirty="0" smtClean="0"/>
              <a:t> </a:t>
            </a:r>
            <a:r>
              <a:rPr lang="en-US" baseline="0" dirty="0" err="1" smtClean="0"/>
              <a:t>trong</a:t>
            </a:r>
            <a:r>
              <a:rPr lang="en-US" baseline="0" dirty="0" smtClean="0"/>
              <a:t> </a:t>
            </a:r>
            <a:r>
              <a:rPr lang="en-US" baseline="0" dirty="0" err="1" smtClean="0"/>
              <a:t>khuôn</a:t>
            </a:r>
            <a:r>
              <a:rPr lang="en-US" baseline="0" dirty="0" smtClean="0"/>
              <a:t> </a:t>
            </a:r>
            <a:r>
              <a:rPr lang="en-US" baseline="0" dirty="0" err="1" smtClean="0"/>
              <a:t>khổ</a:t>
            </a:r>
            <a:r>
              <a:rPr lang="en-US" baseline="0" dirty="0" smtClean="0"/>
              <a:t> </a:t>
            </a:r>
            <a:r>
              <a:rPr lang="en-US" baseline="0" dirty="0" err="1" smtClean="0"/>
              <a:t>thể</a:t>
            </a:r>
            <a:r>
              <a:rPr lang="en-US" baseline="0" dirty="0" smtClean="0"/>
              <a:t> </a:t>
            </a:r>
            <a:r>
              <a:rPr lang="en-US" baseline="0" dirty="0" err="1" smtClean="0"/>
              <a:t>chế</a:t>
            </a:r>
            <a:r>
              <a:rPr lang="en-US" baseline="0" dirty="0" smtClean="0"/>
              <a:t>. </a:t>
            </a:r>
            <a:r>
              <a:rPr lang="en-US" baseline="0" dirty="0" err="1" smtClean="0"/>
              <a:t>Thể</a:t>
            </a:r>
            <a:r>
              <a:rPr lang="en-US" baseline="0" dirty="0" smtClean="0"/>
              <a:t> </a:t>
            </a:r>
            <a:r>
              <a:rPr lang="en-US" baseline="0" dirty="0" err="1" smtClean="0"/>
              <a:t>chế</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trước</a:t>
            </a:r>
            <a:r>
              <a:rPr lang="en-US" baseline="0" dirty="0" smtClean="0"/>
              <a:t> CĐS </a:t>
            </a:r>
            <a:r>
              <a:rPr lang="en-US" baseline="0" dirty="0" err="1" smtClean="0"/>
              <a:t>và</a:t>
            </a:r>
            <a:r>
              <a:rPr lang="en-US" baseline="0" dirty="0" smtClean="0"/>
              <a:t> do </a:t>
            </a:r>
            <a:r>
              <a:rPr lang="en-US" baseline="0" dirty="0" err="1" smtClean="0"/>
              <a:t>vậy</a:t>
            </a:r>
            <a:r>
              <a:rPr lang="en-US" baseline="0" dirty="0" smtClean="0"/>
              <a:t> </a:t>
            </a:r>
            <a:r>
              <a:rPr lang="en-US" baseline="0" dirty="0" err="1" smtClean="0"/>
              <a:t>một</a:t>
            </a:r>
            <a:r>
              <a:rPr lang="en-US" baseline="0" dirty="0" smtClean="0"/>
              <a:t> </a:t>
            </a:r>
            <a:r>
              <a:rPr lang="en-US" baseline="0" dirty="0" err="1" smtClean="0"/>
              <a:t>hệ</a:t>
            </a:r>
            <a:r>
              <a:rPr lang="en-US" baseline="0" dirty="0" smtClean="0"/>
              <a:t> thống </a:t>
            </a:r>
            <a:r>
              <a:rPr lang="en-US" baseline="0" dirty="0" err="1" smtClean="0"/>
              <a:t>thể</a:t>
            </a:r>
            <a:r>
              <a:rPr lang="en-US" baseline="0" dirty="0" smtClean="0"/>
              <a:t> </a:t>
            </a:r>
            <a:r>
              <a:rPr lang="en-US" baseline="0" dirty="0" err="1" smtClean="0"/>
              <a:t>chế</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và</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cho</a:t>
            </a:r>
            <a:r>
              <a:rPr lang="en-US" baseline="0" dirty="0" smtClean="0"/>
              <a:t> CĐS </a:t>
            </a:r>
            <a:r>
              <a:rPr lang="en-US" baseline="0" dirty="0" err="1" smtClean="0"/>
              <a:t>có</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nền</a:t>
            </a:r>
            <a:r>
              <a:rPr lang="en-US" baseline="0" dirty="0" smtClean="0"/>
              <a:t> </a:t>
            </a:r>
            <a:r>
              <a:rPr lang="en-US" baseline="0" dirty="0" err="1" smtClean="0"/>
              <a:t>tảng</a:t>
            </a:r>
            <a:r>
              <a:rPr lang="en-US" baseline="0" dirty="0" smtClean="0"/>
              <a:t> </a:t>
            </a:r>
            <a:r>
              <a:rPr lang="en-US" baseline="0" dirty="0" err="1" smtClean="0"/>
              <a:t>và</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bổ</a:t>
            </a:r>
            <a:r>
              <a:rPr lang="en-US" baseline="0" dirty="0" smtClean="0"/>
              <a:t> sung.</a:t>
            </a:r>
          </a:p>
          <a:p>
            <a:pPr marL="171450" indent="-171450">
              <a:buFontTx/>
              <a:buChar char="-"/>
            </a:pPr>
            <a:r>
              <a:rPr lang="en-US" baseline="0" dirty="0" err="1" smtClean="0"/>
              <a:t>Cộng</a:t>
            </a:r>
            <a:r>
              <a:rPr lang="en-US" baseline="0" dirty="0" smtClean="0"/>
              <a:t> </a:t>
            </a:r>
            <a:r>
              <a:rPr lang="en-US" baseline="0" dirty="0" err="1" smtClean="0"/>
              <a:t>nghệ</a:t>
            </a:r>
            <a:r>
              <a:rPr lang="en-US" baseline="0" dirty="0" smtClean="0"/>
              <a:t>: </a:t>
            </a:r>
            <a:r>
              <a:rPr lang="en-US" baseline="0" dirty="0" err="1" smtClean="0"/>
              <a:t>là</a:t>
            </a:r>
            <a:r>
              <a:rPr lang="en-US" baseline="0" dirty="0" smtClean="0"/>
              <a:t> </a:t>
            </a:r>
            <a:r>
              <a:rPr lang="en-US" baseline="0" dirty="0" err="1" smtClean="0"/>
              <a:t>điều</a:t>
            </a:r>
            <a:r>
              <a:rPr lang="en-US" baseline="0" dirty="0" smtClean="0"/>
              <a:t> </a:t>
            </a:r>
            <a:r>
              <a:rPr lang="en-US" baseline="0" dirty="0" err="1" smtClean="0"/>
              <a:t>cần</a:t>
            </a:r>
            <a:r>
              <a:rPr lang="en-US" baseline="0" dirty="0" smtClean="0"/>
              <a:t> </a:t>
            </a:r>
            <a:r>
              <a:rPr lang="en-US" baseline="0" dirty="0" err="1" smtClean="0"/>
              <a:t>và</a:t>
            </a:r>
            <a:r>
              <a:rPr lang="en-US" baseline="0" dirty="0" smtClean="0"/>
              <a:t> </a:t>
            </a:r>
            <a:r>
              <a:rPr lang="en-US" baseline="0" dirty="0" err="1" smtClean="0"/>
              <a:t>quyệt</a:t>
            </a:r>
            <a:r>
              <a:rPr lang="en-US" baseline="0" dirty="0" smtClean="0"/>
              <a:t> </a:t>
            </a:r>
            <a:r>
              <a:rPr lang="en-US" baseline="0" dirty="0" err="1" smtClean="0"/>
              <a:t>định</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của</a:t>
            </a:r>
            <a:r>
              <a:rPr lang="en-US" baseline="0" dirty="0" smtClean="0"/>
              <a:t>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số</a:t>
            </a:r>
            <a:r>
              <a:rPr lang="en-US" baseline="0" dirty="0" smtClean="0"/>
              <a:t>. Bao </a:t>
            </a:r>
            <a:r>
              <a:rPr lang="en-US" baseline="0" dirty="0" err="1" smtClean="0"/>
              <a:t>gồm</a:t>
            </a:r>
            <a:r>
              <a:rPr lang="en-US" baseline="0" dirty="0" smtClean="0"/>
              <a:t>: </a:t>
            </a:r>
            <a:r>
              <a:rPr lang="en-US" baseline="0" dirty="0" err="1" smtClean="0"/>
              <a:t>hạ</a:t>
            </a:r>
            <a:r>
              <a:rPr lang="en-US" baseline="0" dirty="0" smtClean="0"/>
              <a:t> </a:t>
            </a:r>
            <a:r>
              <a:rPr lang="en-US" baseline="0" dirty="0" err="1" smtClean="0"/>
              <a:t>tầng</a:t>
            </a:r>
            <a:r>
              <a:rPr lang="en-US" baseline="0" dirty="0" smtClean="0"/>
              <a:t> </a:t>
            </a:r>
            <a:r>
              <a:rPr lang="en-US" baseline="0" dirty="0" err="1" smtClean="0"/>
              <a:t>số</a:t>
            </a:r>
            <a:r>
              <a:rPr lang="en-US" baseline="0" dirty="0" smtClean="0"/>
              <a:t>, </a:t>
            </a:r>
            <a:r>
              <a:rPr lang="en-US" baseline="0" dirty="0" err="1" smtClean="0"/>
              <a:t>các</a:t>
            </a:r>
            <a:r>
              <a:rPr lang="en-US" baseline="0" dirty="0" smtClean="0"/>
              <a:t> </a:t>
            </a:r>
            <a:r>
              <a:rPr lang="en-US" baseline="0" dirty="0" err="1" smtClean="0"/>
              <a:t>nền</a:t>
            </a:r>
            <a:r>
              <a:rPr lang="en-US" baseline="0" dirty="0" smtClean="0"/>
              <a:t> </a:t>
            </a:r>
            <a:r>
              <a:rPr lang="en-US" baseline="0" dirty="0" err="1" smtClean="0"/>
              <a:t>tảng</a:t>
            </a:r>
            <a:r>
              <a:rPr lang="en-US" baseline="0" dirty="0" smtClean="0"/>
              <a:t> </a:t>
            </a:r>
            <a:r>
              <a:rPr lang="en-US" baseline="0" dirty="0" err="1" smtClean="0"/>
              <a:t>số</a:t>
            </a:r>
            <a:r>
              <a:rPr lang="en-US" baseline="0" dirty="0" smtClean="0"/>
              <a:t>,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số</a:t>
            </a:r>
            <a:r>
              <a:rPr lang="en-US" baseline="0" dirty="0" smtClean="0"/>
              <a:t> </a:t>
            </a:r>
            <a:r>
              <a:rPr lang="en-US" baseline="0" dirty="0" err="1" smtClean="0"/>
              <a:t>chuyển</a:t>
            </a:r>
            <a:r>
              <a:rPr lang="en-US" baseline="0" dirty="0" smtClean="0"/>
              <a:t> </a:t>
            </a:r>
            <a:r>
              <a:rPr lang="en-US" baseline="0" dirty="0" err="1" smtClean="0"/>
              <a:t>dụng</a:t>
            </a:r>
            <a:r>
              <a:rPr lang="en-US" baseline="0" dirty="0" smtClean="0"/>
              <a:t> </a:t>
            </a:r>
            <a:r>
              <a:rPr lang="en-US" baseline="0" dirty="0" err="1" smtClean="0"/>
              <a:t>cho</a:t>
            </a:r>
            <a:r>
              <a:rPr lang="en-US" baseline="0" dirty="0" smtClean="0"/>
              <a:t> </a:t>
            </a:r>
            <a:r>
              <a:rPr lang="en-US" baseline="0" dirty="0" err="1" smtClean="0"/>
              <a:t>từng</a:t>
            </a:r>
            <a:r>
              <a:rPr lang="en-US" baseline="0" dirty="0" smtClean="0"/>
              <a:t> </a:t>
            </a:r>
            <a:r>
              <a:rPr lang="en-US" baseline="0" dirty="0" err="1" smtClean="0"/>
              <a:t>lĩnh</a:t>
            </a:r>
            <a:r>
              <a:rPr lang="en-US" baseline="0" dirty="0" smtClean="0"/>
              <a:t> </a:t>
            </a:r>
            <a:r>
              <a:rPr lang="en-US" baseline="0" dirty="0" err="1" smtClean="0"/>
              <a:t>vực</a:t>
            </a:r>
            <a:endParaRPr lang="en-US" baseline="0" dirty="0" smtClean="0"/>
          </a:p>
          <a:p>
            <a:pPr marL="171450" indent="-171450">
              <a:buFontTx/>
              <a:buChar char="-"/>
            </a:pPr>
            <a:endParaRPr lang="en-US" baseline="0" dirty="0" smtClean="0"/>
          </a:p>
          <a:p>
            <a:pPr marL="0" indent="0">
              <a:buFontTx/>
              <a:buNone/>
            </a:pPr>
            <a:r>
              <a:rPr lang="en-US" baseline="0" dirty="0" err="1" smtClean="0"/>
              <a:t>Nhận</a:t>
            </a:r>
            <a:r>
              <a:rPr lang="en-US" baseline="0" dirty="0" smtClean="0"/>
              <a:t> </a:t>
            </a:r>
            <a:r>
              <a:rPr lang="en-US" baseline="0" dirty="0" err="1" smtClean="0"/>
              <a:t>thưcs</a:t>
            </a:r>
            <a:r>
              <a:rPr lang="en-US" baseline="0" dirty="0" smtClean="0"/>
              <a:t> </a:t>
            </a:r>
            <a:r>
              <a:rPr lang="en-US" baseline="0" dirty="0" err="1" smtClean="0"/>
              <a:t>là</a:t>
            </a:r>
            <a:r>
              <a:rPr lang="en-US" baseline="0" dirty="0" smtClean="0"/>
              <a:t> </a:t>
            </a:r>
            <a:r>
              <a:rPr lang="en-US" baseline="0" dirty="0" err="1" smtClean="0"/>
              <a:t>yêu</a:t>
            </a:r>
            <a:r>
              <a:rPr lang="en-US" baseline="0" dirty="0" smtClean="0"/>
              <a:t> </a:t>
            </a:r>
            <a:r>
              <a:rPr lang="en-US" baseline="0" dirty="0" err="1" smtClean="0"/>
              <a:t>tố</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hàng</a:t>
            </a:r>
            <a:r>
              <a:rPr lang="en-US" baseline="0" dirty="0" smtClean="0"/>
              <a:t> </a:t>
            </a:r>
            <a:r>
              <a:rPr lang="en-US" baseline="0" dirty="0" err="1" smtClean="0"/>
              <a:t>đầu</a:t>
            </a:r>
            <a:r>
              <a:rPr lang="en-US" baseline="0" dirty="0" smtClean="0"/>
              <a:t> do: CĐS </a:t>
            </a:r>
            <a:r>
              <a:rPr lang="en-US" baseline="0" dirty="0" err="1" smtClean="0"/>
              <a:t>thực</a:t>
            </a:r>
            <a:r>
              <a:rPr lang="en-US" baseline="0" dirty="0" smtClean="0"/>
              <a:t> </a:t>
            </a:r>
            <a:r>
              <a:rPr lang="en-US" baseline="0" dirty="0" err="1" smtClean="0"/>
              <a:t>chất</a:t>
            </a:r>
            <a:r>
              <a:rPr lang="en-US" baseline="0" dirty="0" smtClean="0"/>
              <a:t> </a:t>
            </a:r>
            <a:r>
              <a:rPr lang="en-US" baseline="0" dirty="0" err="1" smtClean="0"/>
              <a:t>là</a:t>
            </a:r>
            <a:r>
              <a:rPr lang="en-US" baseline="0" dirty="0" smtClean="0"/>
              <a:t> 1 </a:t>
            </a:r>
            <a:r>
              <a:rPr lang="en-US" baseline="0" dirty="0" err="1" smtClean="0"/>
              <a:t>công</a:t>
            </a:r>
            <a:r>
              <a:rPr lang="en-US" baseline="0" dirty="0" smtClean="0"/>
              <a:t> </a:t>
            </a:r>
            <a:r>
              <a:rPr lang="en-US" baseline="0" dirty="0" err="1" smtClean="0"/>
              <a:t>cuộc</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mang</a:t>
            </a:r>
            <a:r>
              <a:rPr lang="en-US" baseline="0" dirty="0" smtClean="0"/>
              <a:t> </a:t>
            </a:r>
            <a:r>
              <a:rPr lang="en-US" baseline="0" dirty="0" err="1" smtClean="0"/>
              <a:t>tính</a:t>
            </a:r>
            <a:r>
              <a:rPr lang="en-US" baseline="0" dirty="0" smtClean="0"/>
              <a:t> </a:t>
            </a:r>
            <a:r>
              <a:rPr lang="en-US" baseline="0" dirty="0" err="1" smtClean="0"/>
              <a:t>cách</a:t>
            </a:r>
            <a:r>
              <a:rPr lang="en-US" baseline="0" dirty="0" smtClean="0"/>
              <a:t> </a:t>
            </a:r>
            <a:r>
              <a:rPr lang="en-US" baseline="0" dirty="0" err="1" smtClean="0"/>
              <a:t>mạng</a:t>
            </a:r>
            <a:r>
              <a:rPr lang="en-US" baseline="0" dirty="0" smtClean="0"/>
              <a:t>, do </a:t>
            </a:r>
            <a:r>
              <a:rPr lang="en-US" baseline="0" dirty="0" err="1" smtClean="0"/>
              <a:t>đó</a:t>
            </a:r>
            <a:r>
              <a:rPr lang="en-US" baseline="0" dirty="0" smtClean="0"/>
              <a:t> </a:t>
            </a:r>
            <a:r>
              <a:rPr lang="en-US" baseline="0" dirty="0" err="1" smtClean="0"/>
              <a:t>nếu</a:t>
            </a:r>
            <a:r>
              <a:rPr lang="en-US" baseline="0" dirty="0" smtClean="0"/>
              <a:t> </a:t>
            </a:r>
            <a:r>
              <a:rPr lang="en-US" baseline="0" dirty="0" err="1" smtClean="0"/>
              <a:t>ko</a:t>
            </a:r>
            <a:r>
              <a:rPr lang="en-US" baseline="0" dirty="0" smtClean="0"/>
              <a:t> </a:t>
            </a:r>
            <a:r>
              <a:rPr lang="en-US" baseline="0" dirty="0" err="1" smtClean="0"/>
              <a:t>có</a:t>
            </a:r>
            <a:r>
              <a:rPr lang="en-US" baseline="0" dirty="0" smtClean="0"/>
              <a:t> </a:t>
            </a:r>
            <a:r>
              <a:rPr lang="en-US" baseline="0" dirty="0" err="1" smtClean="0"/>
              <a:t>nhận</a:t>
            </a:r>
            <a:r>
              <a:rPr lang="en-US" baseline="0" dirty="0" smtClean="0"/>
              <a:t> </a:t>
            </a:r>
            <a:r>
              <a:rPr lang="en-US" baseline="0" dirty="0" err="1" smtClean="0"/>
              <a:t>thức</a:t>
            </a:r>
            <a:r>
              <a:rPr lang="en-US" baseline="0" dirty="0" smtClean="0"/>
              <a:t> </a:t>
            </a:r>
            <a:r>
              <a:rPr lang="en-US" baseline="0" dirty="0" err="1" smtClean="0"/>
              <a:t>sâu</a:t>
            </a:r>
            <a:r>
              <a:rPr lang="en-US" baseline="0" dirty="0" smtClean="0"/>
              <a:t> </a:t>
            </a:r>
            <a:r>
              <a:rPr lang="en-US" baseline="0" dirty="0" err="1" smtClean="0"/>
              <a:t>sắc</a:t>
            </a:r>
            <a:r>
              <a:rPr lang="en-US" baseline="0" dirty="0" smtClean="0"/>
              <a:t> </a:t>
            </a:r>
            <a:r>
              <a:rPr lang="en-US" baseline="0" dirty="0" err="1" smtClean="0"/>
              <a:t>thì</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làm</a:t>
            </a:r>
            <a:r>
              <a:rPr lang="en-US" baseline="0" dirty="0" smtClean="0"/>
              <a:t> </a:t>
            </a:r>
            <a:r>
              <a:rPr lang="en-US" baseline="0" dirty="0" err="1" smtClean="0"/>
              <a:t>được</a:t>
            </a:r>
            <a:endParaRPr lang="en-US" dirty="0"/>
          </a:p>
        </p:txBody>
      </p:sp>
      <p:sp>
        <p:nvSpPr>
          <p:cNvPr id="4" name="Slide Number Placeholder 3"/>
          <p:cNvSpPr>
            <a:spLocks noGrp="1"/>
          </p:cNvSpPr>
          <p:nvPr>
            <p:ph type="sldNum" sz="quarter" idx="10"/>
          </p:nvPr>
        </p:nvSpPr>
        <p:spPr/>
        <p:txBody>
          <a:bodyPr/>
          <a:lstStyle/>
          <a:p>
            <a:fld id="{5D8E406B-243F-47B9-A97C-73FBAC73E28A}" type="slidenum">
              <a:rPr lang="en-US" smtClean="0"/>
              <a:t>10</a:t>
            </a:fld>
            <a:endParaRPr lang="en-US"/>
          </a:p>
        </p:txBody>
      </p:sp>
    </p:spTree>
    <p:extLst>
      <p:ext uri="{BB962C8B-B14F-4D97-AF65-F5344CB8AC3E}">
        <p14:creationId xmlns:p14="http://schemas.microsoft.com/office/powerpoint/2010/main" val="2639359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F28C38-7668-40BB-A5A4-6E8D2C393653}" type="datetimeFigureOut">
              <a:rPr lang="en-US" smtClean="0"/>
              <a:t>26-Aug-21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05772-DE6B-4256-909A-3F14329FB42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71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F28C38-7668-40BB-A5A4-6E8D2C393653}" type="datetimeFigureOut">
              <a:rPr lang="en-US" smtClean="0"/>
              <a:t>26-Aug-21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05772-DE6B-4256-909A-3F14329FB428}" type="slidenum">
              <a:rPr lang="en-US" smtClean="0"/>
              <a:t>‹#›</a:t>
            </a:fld>
            <a:endParaRPr lang="en-US"/>
          </a:p>
        </p:txBody>
      </p:sp>
    </p:spTree>
    <p:extLst>
      <p:ext uri="{BB962C8B-B14F-4D97-AF65-F5344CB8AC3E}">
        <p14:creationId xmlns:p14="http://schemas.microsoft.com/office/powerpoint/2010/main" val="166818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F28C38-7668-40BB-A5A4-6E8D2C393653}" type="datetimeFigureOut">
              <a:rPr lang="en-US" smtClean="0"/>
              <a:t>26-Aug-21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05772-DE6B-4256-909A-3F14329FB428}" type="slidenum">
              <a:rPr lang="en-US" smtClean="0"/>
              <a:t>‹#›</a:t>
            </a:fld>
            <a:endParaRPr lang="en-US"/>
          </a:p>
        </p:txBody>
      </p:sp>
    </p:spTree>
    <p:extLst>
      <p:ext uri="{BB962C8B-B14F-4D97-AF65-F5344CB8AC3E}">
        <p14:creationId xmlns:p14="http://schemas.microsoft.com/office/powerpoint/2010/main" val="245790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F28C38-7668-40BB-A5A4-6E8D2C393653}" type="datetimeFigureOut">
              <a:rPr lang="en-US" smtClean="0"/>
              <a:t>26-Aug-21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05772-DE6B-4256-909A-3F14329FB428}" type="slidenum">
              <a:rPr lang="en-US" smtClean="0"/>
              <a:t>‹#›</a:t>
            </a:fld>
            <a:endParaRPr lang="en-US"/>
          </a:p>
        </p:txBody>
      </p:sp>
    </p:spTree>
    <p:extLst>
      <p:ext uri="{BB962C8B-B14F-4D97-AF65-F5344CB8AC3E}">
        <p14:creationId xmlns:p14="http://schemas.microsoft.com/office/powerpoint/2010/main" val="2219400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F28C38-7668-40BB-A5A4-6E8D2C393653}" type="datetimeFigureOut">
              <a:rPr lang="en-US" smtClean="0"/>
              <a:t>26-Aug-21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05772-DE6B-4256-909A-3F14329FB42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36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F28C38-7668-40BB-A5A4-6E8D2C393653}" type="datetimeFigureOut">
              <a:rPr lang="en-US" smtClean="0"/>
              <a:t>26-Aug-21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E05772-DE6B-4256-909A-3F14329FB428}" type="slidenum">
              <a:rPr lang="en-US" smtClean="0"/>
              <a:t>‹#›</a:t>
            </a:fld>
            <a:endParaRPr lang="en-US"/>
          </a:p>
        </p:txBody>
      </p:sp>
    </p:spTree>
    <p:extLst>
      <p:ext uri="{BB962C8B-B14F-4D97-AF65-F5344CB8AC3E}">
        <p14:creationId xmlns:p14="http://schemas.microsoft.com/office/powerpoint/2010/main" val="152983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F28C38-7668-40BB-A5A4-6E8D2C393653}" type="datetimeFigureOut">
              <a:rPr lang="en-US" smtClean="0"/>
              <a:t>26-Aug-21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E05772-DE6B-4256-909A-3F14329FB428}" type="slidenum">
              <a:rPr lang="en-US" smtClean="0"/>
              <a:t>‹#›</a:t>
            </a:fld>
            <a:endParaRPr lang="en-US"/>
          </a:p>
        </p:txBody>
      </p:sp>
    </p:spTree>
    <p:extLst>
      <p:ext uri="{BB962C8B-B14F-4D97-AF65-F5344CB8AC3E}">
        <p14:creationId xmlns:p14="http://schemas.microsoft.com/office/powerpoint/2010/main" val="1059038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F28C38-7668-40BB-A5A4-6E8D2C393653}" type="datetimeFigureOut">
              <a:rPr lang="en-US" smtClean="0"/>
              <a:t>26-Aug-21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E05772-DE6B-4256-909A-3F14329FB428}" type="slidenum">
              <a:rPr lang="en-US" smtClean="0"/>
              <a:t>‹#›</a:t>
            </a:fld>
            <a:endParaRPr lang="en-US"/>
          </a:p>
        </p:txBody>
      </p:sp>
    </p:spTree>
    <p:extLst>
      <p:ext uri="{BB962C8B-B14F-4D97-AF65-F5344CB8AC3E}">
        <p14:creationId xmlns:p14="http://schemas.microsoft.com/office/powerpoint/2010/main" val="50938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0F28C38-7668-40BB-A5A4-6E8D2C393653}" type="datetimeFigureOut">
              <a:rPr lang="en-US" smtClean="0"/>
              <a:t>26-Aug-21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EE05772-DE6B-4256-909A-3F14329FB428}" type="slidenum">
              <a:rPr lang="en-US" smtClean="0"/>
              <a:t>‹#›</a:t>
            </a:fld>
            <a:endParaRPr lang="en-US"/>
          </a:p>
        </p:txBody>
      </p:sp>
    </p:spTree>
    <p:extLst>
      <p:ext uri="{BB962C8B-B14F-4D97-AF65-F5344CB8AC3E}">
        <p14:creationId xmlns:p14="http://schemas.microsoft.com/office/powerpoint/2010/main" val="296352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0F28C38-7668-40BB-A5A4-6E8D2C393653}" type="datetimeFigureOut">
              <a:rPr lang="en-US" smtClean="0"/>
              <a:t>26-Aug-21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E05772-DE6B-4256-909A-3F14329FB428}" type="slidenum">
              <a:rPr lang="en-US" smtClean="0"/>
              <a:t>‹#›</a:t>
            </a:fld>
            <a:endParaRPr lang="en-US"/>
          </a:p>
        </p:txBody>
      </p:sp>
    </p:spTree>
    <p:extLst>
      <p:ext uri="{BB962C8B-B14F-4D97-AF65-F5344CB8AC3E}">
        <p14:creationId xmlns:p14="http://schemas.microsoft.com/office/powerpoint/2010/main" val="397286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0F28C38-7668-40BB-A5A4-6E8D2C393653}" type="datetimeFigureOut">
              <a:rPr lang="en-US" smtClean="0"/>
              <a:t>26-Aug-21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E05772-DE6B-4256-909A-3F14329FB428}" type="slidenum">
              <a:rPr lang="en-US" smtClean="0"/>
              <a:t>‹#›</a:t>
            </a:fld>
            <a:endParaRPr lang="en-US"/>
          </a:p>
        </p:txBody>
      </p:sp>
    </p:spTree>
    <p:extLst>
      <p:ext uri="{BB962C8B-B14F-4D97-AF65-F5344CB8AC3E}">
        <p14:creationId xmlns:p14="http://schemas.microsoft.com/office/powerpoint/2010/main" val="227578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0F28C38-7668-40BB-A5A4-6E8D2C393653}" type="datetimeFigureOut">
              <a:rPr lang="en-US" smtClean="0"/>
              <a:t>26-Aug-21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E05772-DE6B-4256-909A-3F14329FB42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31868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CHUYỂN ĐỔI SỐ VÀ THỰC TẾ TẠI VIỆT NAM</a:t>
            </a:r>
            <a:endParaRPr lang="en-US" dirty="0"/>
          </a:p>
        </p:txBody>
      </p:sp>
      <p:sp>
        <p:nvSpPr>
          <p:cNvPr id="3" name="Subtitle 2"/>
          <p:cNvSpPr>
            <a:spLocks noGrp="1"/>
          </p:cNvSpPr>
          <p:nvPr>
            <p:ph type="subTitle" idx="1"/>
          </p:nvPr>
        </p:nvSpPr>
        <p:spPr/>
        <p:txBody>
          <a:bodyPr/>
          <a:lstStyle/>
          <a:p>
            <a:r>
              <a:rPr lang="en-US" dirty="0" smtClean="0"/>
              <a:t>Nguyễn Hoài Nam</a:t>
            </a:r>
          </a:p>
          <a:p>
            <a:r>
              <a:rPr lang="en-US" dirty="0" smtClean="0"/>
              <a:t>Aug ‘21</a:t>
            </a:r>
            <a:endParaRPr lang="en-US" dirty="0"/>
          </a:p>
        </p:txBody>
      </p:sp>
    </p:spTree>
    <p:extLst>
      <p:ext uri="{BB962C8B-B14F-4D97-AF65-F5344CB8AC3E}">
        <p14:creationId xmlns:p14="http://schemas.microsoft.com/office/powerpoint/2010/main" val="3149124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CĐS </a:t>
            </a:r>
            <a:r>
              <a:rPr lang="en-US" dirty="0" err="1"/>
              <a:t>như</a:t>
            </a:r>
            <a:r>
              <a:rPr lang="en-US" dirty="0"/>
              <a:t> </a:t>
            </a:r>
            <a:r>
              <a:rPr lang="en-US" dirty="0" err="1"/>
              <a:t>thế</a:t>
            </a:r>
            <a:r>
              <a:rPr lang="en-US" dirty="0"/>
              <a:t> </a:t>
            </a:r>
            <a:r>
              <a:rPr lang="en-US" dirty="0" err="1"/>
              <a:t>nào</a:t>
            </a:r>
            <a:r>
              <a:rPr 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4093396"/>
              </p:ext>
            </p:extLst>
          </p:nvPr>
        </p:nvGraphicFramePr>
        <p:xfrm>
          <a:off x="683217" y="1825625"/>
          <a:ext cx="1093226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2022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CĐS </a:t>
            </a:r>
            <a:r>
              <a:rPr lang="en-US" dirty="0" err="1" smtClean="0"/>
              <a:t>chính</a:t>
            </a:r>
            <a:r>
              <a:rPr lang="en-US" dirty="0" smtClean="0"/>
              <a:t> </a:t>
            </a:r>
            <a:r>
              <a:rPr lang="en-US" dirty="0" err="1" smtClean="0"/>
              <a:t>phủ</a:t>
            </a:r>
            <a:endParaRPr lang="en-US" dirty="0"/>
          </a:p>
        </p:txBody>
      </p:sp>
      <p:sp>
        <p:nvSpPr>
          <p:cNvPr id="3" name="Content Placeholder 2"/>
          <p:cNvSpPr>
            <a:spLocks noGrp="1"/>
          </p:cNvSpPr>
          <p:nvPr>
            <p:ph idx="1"/>
          </p:nvPr>
        </p:nvSpPr>
        <p:spPr/>
        <p:txBody>
          <a:bodyPr>
            <a:normAutofit/>
          </a:bodyPr>
          <a:lstStyle/>
          <a:p>
            <a:r>
              <a:rPr lang="en-US" sz="2400" dirty="0" smtClean="0"/>
              <a:t>QĐ 749/QĐ-</a:t>
            </a:r>
            <a:r>
              <a:rPr lang="en-US" sz="2400" dirty="0" err="1" smtClean="0"/>
              <a:t>TTg</a:t>
            </a:r>
            <a:r>
              <a:rPr lang="en-US" sz="2400" dirty="0" smtClean="0"/>
              <a:t> </a:t>
            </a:r>
            <a:r>
              <a:rPr lang="en-US" sz="2400" dirty="0" err="1" smtClean="0"/>
              <a:t>của</a:t>
            </a:r>
            <a:r>
              <a:rPr lang="en-US" sz="2400" dirty="0" smtClean="0"/>
              <a:t> </a:t>
            </a:r>
            <a:r>
              <a:rPr lang="en-US" sz="2400" dirty="0" err="1" smtClean="0"/>
              <a:t>thủ</a:t>
            </a:r>
            <a:r>
              <a:rPr lang="en-US" sz="2400" dirty="0" smtClean="0"/>
              <a:t> </a:t>
            </a:r>
            <a:r>
              <a:rPr lang="en-US" sz="2400" dirty="0" err="1" smtClean="0"/>
              <a:t>tướng</a:t>
            </a:r>
            <a:r>
              <a:rPr lang="en-US" sz="2400" dirty="0" smtClean="0"/>
              <a:t> </a:t>
            </a:r>
            <a:r>
              <a:rPr lang="en-US" sz="2400" dirty="0" err="1" smtClean="0"/>
              <a:t>chính</a:t>
            </a:r>
            <a:r>
              <a:rPr lang="en-US" sz="2400" dirty="0" smtClean="0"/>
              <a:t> </a:t>
            </a:r>
            <a:r>
              <a:rPr lang="en-US" sz="2400" dirty="0" err="1" smtClean="0"/>
              <a:t>phủ</a:t>
            </a:r>
            <a:r>
              <a:rPr lang="en-US" sz="2400" dirty="0" smtClean="0"/>
              <a:t> </a:t>
            </a:r>
            <a:r>
              <a:rPr lang="en-US" sz="2400" dirty="0" err="1" smtClean="0"/>
              <a:t>phê</a:t>
            </a:r>
            <a:r>
              <a:rPr lang="en-US" sz="2400" dirty="0" smtClean="0"/>
              <a:t> </a:t>
            </a:r>
            <a:r>
              <a:rPr lang="en-US" sz="2400" dirty="0" err="1" smtClean="0"/>
              <a:t>duyệt</a:t>
            </a:r>
            <a:r>
              <a:rPr lang="en-US" sz="2400" dirty="0" smtClean="0"/>
              <a:t> “</a:t>
            </a:r>
            <a:r>
              <a:rPr lang="en-US" sz="2400" dirty="0" err="1" smtClean="0"/>
              <a:t>Chương</a:t>
            </a:r>
            <a:r>
              <a:rPr lang="en-US" sz="2400" dirty="0" smtClean="0"/>
              <a:t> </a:t>
            </a:r>
            <a:r>
              <a:rPr lang="en-US" sz="2400" dirty="0" err="1" smtClean="0"/>
              <a:t>trình</a:t>
            </a:r>
            <a:r>
              <a:rPr lang="en-US" sz="2400" dirty="0" smtClean="0"/>
              <a:t> </a:t>
            </a:r>
            <a:r>
              <a:rPr lang="en-US" sz="2400" dirty="0" err="1" smtClean="0"/>
              <a:t>Chuyển</a:t>
            </a:r>
            <a:r>
              <a:rPr lang="en-US" sz="2400" dirty="0" smtClean="0"/>
              <a:t> </a:t>
            </a:r>
            <a:r>
              <a:rPr lang="en-US" sz="2400" dirty="0" err="1" smtClean="0"/>
              <a:t>đổi</a:t>
            </a:r>
            <a:r>
              <a:rPr lang="en-US" sz="2400" dirty="0" smtClean="0"/>
              <a:t> </a:t>
            </a:r>
            <a:r>
              <a:rPr lang="en-US" sz="2400" dirty="0" err="1" smtClean="0"/>
              <a:t>số</a:t>
            </a:r>
            <a:r>
              <a:rPr lang="en-US" sz="2400" dirty="0" smtClean="0"/>
              <a:t> </a:t>
            </a:r>
            <a:r>
              <a:rPr lang="en-US" sz="2400" dirty="0" err="1" smtClean="0"/>
              <a:t>quốc</a:t>
            </a:r>
            <a:r>
              <a:rPr lang="en-US" sz="2400" dirty="0" smtClean="0"/>
              <a:t> </a:t>
            </a:r>
            <a:r>
              <a:rPr lang="en-US" sz="2400" dirty="0" err="1" smtClean="0"/>
              <a:t>gia</a:t>
            </a:r>
            <a:r>
              <a:rPr lang="en-US" sz="2400" dirty="0" smtClean="0"/>
              <a:t> </a:t>
            </a:r>
            <a:r>
              <a:rPr lang="en-US" sz="2400" dirty="0" err="1" smtClean="0"/>
              <a:t>đến</a:t>
            </a:r>
            <a:r>
              <a:rPr lang="en-US" sz="2400" dirty="0" smtClean="0"/>
              <a:t> </a:t>
            </a:r>
            <a:r>
              <a:rPr lang="en-US" sz="2400" dirty="0" err="1" smtClean="0"/>
              <a:t>năm</a:t>
            </a:r>
            <a:r>
              <a:rPr lang="en-US" sz="2400" dirty="0" smtClean="0"/>
              <a:t> 2025, </a:t>
            </a:r>
            <a:r>
              <a:rPr lang="en-US" sz="2400" dirty="0" err="1" smtClean="0"/>
              <a:t>định</a:t>
            </a:r>
            <a:r>
              <a:rPr lang="en-US" sz="2400" dirty="0" smtClean="0"/>
              <a:t> </a:t>
            </a:r>
            <a:r>
              <a:rPr lang="en-US" sz="2400" dirty="0" err="1" smtClean="0"/>
              <a:t>hướng</a:t>
            </a:r>
            <a:r>
              <a:rPr lang="en-US" sz="2400" dirty="0" smtClean="0"/>
              <a:t> </a:t>
            </a:r>
            <a:r>
              <a:rPr lang="en-US" sz="2400" dirty="0" err="1" smtClean="0"/>
              <a:t>đến</a:t>
            </a:r>
            <a:r>
              <a:rPr lang="en-US" sz="2400" dirty="0" smtClean="0"/>
              <a:t> 2030”</a:t>
            </a:r>
          </a:p>
          <a:p>
            <a:r>
              <a:rPr lang="en-US" sz="2400" dirty="0" err="1" smtClean="0"/>
              <a:t>Mục</a:t>
            </a:r>
            <a:r>
              <a:rPr lang="en-US" sz="2400" dirty="0" smtClean="0"/>
              <a:t> </a:t>
            </a:r>
            <a:r>
              <a:rPr lang="en-US" sz="2400" dirty="0" err="1" smtClean="0"/>
              <a:t>tiêu</a:t>
            </a:r>
            <a:r>
              <a:rPr lang="en-US" sz="2400" dirty="0" smtClean="0"/>
              <a:t>: thuộc </a:t>
            </a:r>
            <a:r>
              <a:rPr lang="en-US" sz="2400" dirty="0" err="1" smtClean="0"/>
              <a:t>nhóm</a:t>
            </a:r>
            <a:r>
              <a:rPr lang="en-US" sz="2400" dirty="0" smtClean="0"/>
              <a:t> 50 </a:t>
            </a:r>
            <a:r>
              <a:rPr lang="en-US" sz="2400" dirty="0" err="1" smtClean="0"/>
              <a:t>nước</a:t>
            </a:r>
            <a:r>
              <a:rPr lang="en-US" sz="2400" dirty="0" smtClean="0"/>
              <a:t> </a:t>
            </a:r>
            <a:r>
              <a:rPr lang="en-US" sz="2400" dirty="0" err="1" smtClean="0"/>
              <a:t>dẫn</a:t>
            </a:r>
            <a:r>
              <a:rPr lang="en-US" sz="2400" dirty="0" smtClean="0"/>
              <a:t> </a:t>
            </a:r>
            <a:r>
              <a:rPr lang="en-US" sz="2400" dirty="0" err="1" smtClean="0"/>
              <a:t>đầu</a:t>
            </a:r>
            <a:r>
              <a:rPr lang="en-US" sz="2400" dirty="0" smtClean="0"/>
              <a:t> </a:t>
            </a:r>
            <a:r>
              <a:rPr lang="en-US" sz="2400" dirty="0" err="1" smtClean="0"/>
              <a:t>về</a:t>
            </a:r>
            <a:r>
              <a:rPr lang="en-US" sz="2400" dirty="0" smtClean="0"/>
              <a:t> </a:t>
            </a:r>
            <a:r>
              <a:rPr lang="en-US" sz="2400" dirty="0" err="1" smtClean="0"/>
              <a:t>chính</a:t>
            </a:r>
            <a:r>
              <a:rPr lang="en-US" sz="2400" dirty="0" smtClean="0"/>
              <a:t> </a:t>
            </a:r>
            <a:r>
              <a:rPr lang="en-US" sz="2400" dirty="0" err="1" smtClean="0"/>
              <a:t>phủ</a:t>
            </a:r>
            <a:r>
              <a:rPr lang="en-US" sz="2400" dirty="0" smtClean="0"/>
              <a:t> </a:t>
            </a:r>
            <a:r>
              <a:rPr lang="en-US" sz="2400" dirty="0" err="1" smtClean="0"/>
              <a:t>điện</a:t>
            </a:r>
            <a:r>
              <a:rPr lang="en-US" sz="2400" dirty="0" smtClean="0"/>
              <a:t> </a:t>
            </a:r>
            <a:r>
              <a:rPr lang="en-US" sz="2400" dirty="0" err="1" smtClean="0"/>
              <a:t>tử</a:t>
            </a:r>
            <a:endParaRPr lang="en-US" sz="2400" dirty="0" smtClean="0"/>
          </a:p>
          <a:p>
            <a:r>
              <a:rPr lang="en-US" sz="2400" dirty="0" err="1" smtClean="0"/>
              <a:t>Xây</a:t>
            </a:r>
            <a:r>
              <a:rPr lang="en-US" sz="2400" dirty="0" smtClean="0"/>
              <a:t> </a:t>
            </a:r>
            <a:r>
              <a:rPr lang="en-US" sz="2400" dirty="0" err="1" smtClean="0"/>
              <a:t>dựng</a:t>
            </a:r>
            <a:r>
              <a:rPr lang="en-US" sz="2400" dirty="0" smtClean="0"/>
              <a:t>:</a:t>
            </a:r>
          </a:p>
          <a:p>
            <a:pPr lvl="1"/>
            <a:r>
              <a:rPr lang="en-US" sz="2400" dirty="0" smtClean="0"/>
              <a:t>Chính </a:t>
            </a:r>
            <a:r>
              <a:rPr lang="en-US" sz="2400" dirty="0" err="1" smtClean="0"/>
              <a:t>phủ</a:t>
            </a:r>
            <a:r>
              <a:rPr lang="en-US" sz="2400" dirty="0" smtClean="0"/>
              <a:t> </a:t>
            </a:r>
            <a:r>
              <a:rPr lang="en-US" sz="2400" dirty="0" err="1" smtClean="0"/>
              <a:t>số</a:t>
            </a:r>
            <a:endParaRPr lang="en-US" sz="2400" dirty="0" smtClean="0"/>
          </a:p>
          <a:p>
            <a:pPr lvl="1"/>
            <a:r>
              <a:rPr lang="en-US" sz="2400" dirty="0" err="1" smtClean="0"/>
              <a:t>Xác</a:t>
            </a:r>
            <a:r>
              <a:rPr lang="en-US" sz="2400" dirty="0" smtClean="0"/>
              <a:t> </a:t>
            </a:r>
            <a:r>
              <a:rPr lang="en-US" sz="2400" dirty="0" err="1" smtClean="0"/>
              <a:t>hội</a:t>
            </a:r>
            <a:r>
              <a:rPr lang="en-US" sz="2400" dirty="0" smtClean="0"/>
              <a:t> </a:t>
            </a:r>
            <a:r>
              <a:rPr lang="en-US" sz="2400" dirty="0" err="1" smtClean="0"/>
              <a:t>số</a:t>
            </a:r>
            <a:endParaRPr lang="en-US" sz="2400" dirty="0" smtClean="0"/>
          </a:p>
          <a:p>
            <a:pPr lvl="1"/>
            <a:r>
              <a:rPr lang="en-US" sz="2400" dirty="0" err="1" smtClean="0"/>
              <a:t>Kinh</a:t>
            </a:r>
            <a:r>
              <a:rPr lang="en-US" sz="2400" dirty="0" smtClean="0"/>
              <a:t> </a:t>
            </a:r>
            <a:r>
              <a:rPr lang="en-US" sz="2400" dirty="0" err="1" smtClean="0"/>
              <a:t>tế</a:t>
            </a:r>
            <a:r>
              <a:rPr lang="en-US" sz="2400" dirty="0" smtClean="0"/>
              <a:t> </a:t>
            </a:r>
            <a:r>
              <a:rPr lang="en-US" sz="2400" dirty="0" err="1" smtClean="0"/>
              <a:t>số</a:t>
            </a:r>
            <a:endParaRPr lang="en-US" sz="2400"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b="30765"/>
          <a:stretch/>
        </p:blipFill>
        <p:spPr>
          <a:xfrm>
            <a:off x="3421815" y="3077627"/>
            <a:ext cx="8288922" cy="3099335"/>
          </a:xfrm>
          <a:prstGeom prst="rect">
            <a:avLst/>
          </a:prstGeom>
        </p:spPr>
      </p:pic>
    </p:spTree>
    <p:extLst>
      <p:ext uri="{BB962C8B-B14F-4D97-AF65-F5344CB8AC3E}">
        <p14:creationId xmlns:p14="http://schemas.microsoft.com/office/powerpoint/2010/main" val="2022873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CĐS </a:t>
            </a:r>
            <a:r>
              <a:rPr lang="en-US" dirty="0" err="1" smtClean="0"/>
              <a:t>chính</a:t>
            </a:r>
            <a:r>
              <a:rPr lang="en-US" dirty="0" smtClean="0"/>
              <a:t> </a:t>
            </a:r>
            <a:r>
              <a:rPr lang="en-US" dirty="0" err="1" smtClean="0"/>
              <a:t>phủ</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9510" y="1774683"/>
            <a:ext cx="8384286" cy="4514616"/>
          </a:xfrm>
        </p:spPr>
      </p:pic>
    </p:spTree>
    <p:extLst>
      <p:ext uri="{BB962C8B-B14F-4D97-AF65-F5344CB8AC3E}">
        <p14:creationId xmlns:p14="http://schemas.microsoft.com/office/powerpoint/2010/main" val="4038602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CĐS </a:t>
            </a:r>
            <a:r>
              <a:rPr lang="en-US" dirty="0" err="1" smtClean="0"/>
              <a:t>trong</a:t>
            </a:r>
            <a:r>
              <a:rPr lang="en-US" dirty="0" smtClean="0"/>
              <a:t> </a:t>
            </a:r>
            <a:r>
              <a:rPr lang="en-US" dirty="0" err="1" smtClean="0"/>
              <a:t>doanh</a:t>
            </a:r>
            <a:r>
              <a:rPr lang="en-US" dirty="0" smtClean="0"/>
              <a:t> nghiệp</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40868" y="1812805"/>
            <a:ext cx="5019472" cy="4537602"/>
          </a:xfrm>
        </p:spPr>
      </p:pic>
    </p:spTree>
    <p:extLst>
      <p:ext uri="{BB962C8B-B14F-4D97-AF65-F5344CB8AC3E}">
        <p14:creationId xmlns:p14="http://schemas.microsoft.com/office/powerpoint/2010/main" val="1345628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CĐS </a:t>
            </a:r>
            <a:r>
              <a:rPr lang="en-US" dirty="0" err="1" smtClean="0"/>
              <a:t>xã</a:t>
            </a:r>
            <a:r>
              <a:rPr lang="en-US" dirty="0" smtClean="0"/>
              <a:t> </a:t>
            </a:r>
            <a:r>
              <a:rPr lang="en-US" dirty="0" err="1" smtClean="0"/>
              <a:t>hội</a:t>
            </a:r>
            <a:r>
              <a:rPr lang="en-US" dirty="0" smtClean="0"/>
              <a:t> </a:t>
            </a:r>
            <a:r>
              <a:rPr lang="en-US" dirty="0" err="1" smtClean="0"/>
              <a:t>và</a:t>
            </a:r>
            <a:r>
              <a:rPr lang="en-US" dirty="0" smtClean="0"/>
              <a:t> </a:t>
            </a:r>
            <a:r>
              <a:rPr lang="en-US" dirty="0" err="1" smtClean="0"/>
              <a:t>cá</a:t>
            </a:r>
            <a:r>
              <a:rPr lang="en-US" dirty="0" smtClean="0"/>
              <a:t> </a:t>
            </a:r>
            <a:r>
              <a:rPr lang="en-US" dirty="0" err="1" smtClean="0"/>
              <a:t>nhân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3393" y="1737360"/>
            <a:ext cx="7206173" cy="4583673"/>
          </a:xfrm>
        </p:spPr>
      </p:pic>
    </p:spTree>
    <p:extLst>
      <p:ext uri="{BB962C8B-B14F-4D97-AF65-F5344CB8AC3E}">
        <p14:creationId xmlns:p14="http://schemas.microsoft.com/office/powerpoint/2010/main" val="3987330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Chuyển</a:t>
            </a:r>
            <a:r>
              <a:rPr lang="en-US" dirty="0" smtClean="0"/>
              <a:t> </a:t>
            </a:r>
            <a:r>
              <a:rPr lang="en-US" dirty="0" err="1"/>
              <a:t>đổi</a:t>
            </a:r>
            <a:r>
              <a:rPr lang="en-US" dirty="0"/>
              <a:t> </a:t>
            </a:r>
            <a:r>
              <a:rPr lang="en-US" dirty="0" err="1"/>
              <a:t>số</a:t>
            </a:r>
            <a:r>
              <a:rPr lang="en-US" dirty="0"/>
              <a:t> </a:t>
            </a:r>
            <a:r>
              <a:rPr lang="en-US" dirty="0" err="1"/>
              <a:t>có</a:t>
            </a:r>
            <a:r>
              <a:rPr lang="en-US" dirty="0"/>
              <a:t> </a:t>
            </a:r>
            <a:r>
              <a:rPr lang="en-US" dirty="0" err="1"/>
              <a:t>thực</a:t>
            </a:r>
            <a:r>
              <a:rPr lang="en-US" dirty="0"/>
              <a:t> </a:t>
            </a:r>
            <a:r>
              <a:rPr lang="en-US" dirty="0" err="1"/>
              <a:t>sự</a:t>
            </a:r>
            <a:r>
              <a:rPr lang="en-US" dirty="0"/>
              <a:t> </a:t>
            </a:r>
            <a:r>
              <a:rPr lang="en-US" dirty="0" err="1"/>
              <a:t>quan</a:t>
            </a:r>
            <a:r>
              <a:rPr lang="en-US" dirty="0"/>
              <a:t> </a:t>
            </a:r>
            <a:r>
              <a:rPr lang="en-US" dirty="0" err="1"/>
              <a:t>trọng</a:t>
            </a:r>
            <a:r>
              <a:rPr lang="en-US" dirty="0"/>
              <a:t> </a:t>
            </a:r>
            <a:r>
              <a:rPr lang="en-US" dirty="0" err="1"/>
              <a:t>đến</a:t>
            </a:r>
            <a:r>
              <a:rPr lang="en-US" dirty="0"/>
              <a:t> </a:t>
            </a:r>
            <a:r>
              <a:rPr lang="en-US" dirty="0" err="1"/>
              <a:t>vậy</a:t>
            </a:r>
            <a:r>
              <a:rPr lang="en-US" dirty="0"/>
              <a:t> </a:t>
            </a:r>
            <a:r>
              <a:rPr lang="en-US" dirty="0" err="1"/>
              <a:t>không</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a:t>
            </a:r>
            <a:r>
              <a:rPr lang="en-US" dirty="0" err="1" smtClean="0"/>
              <a:t>Câu</a:t>
            </a:r>
            <a:r>
              <a:rPr lang="en-US" dirty="0" smtClean="0"/>
              <a:t> </a:t>
            </a:r>
            <a:r>
              <a:rPr lang="en-US" dirty="0" err="1" smtClean="0"/>
              <a:t>hỏi</a:t>
            </a:r>
            <a:r>
              <a:rPr lang="en-US" dirty="0" smtClean="0"/>
              <a:t> </a:t>
            </a:r>
            <a:r>
              <a:rPr lang="en-US" dirty="0" err="1" smtClean="0"/>
              <a:t>này</a:t>
            </a:r>
            <a:r>
              <a:rPr lang="en-US" dirty="0" smtClean="0"/>
              <a:t> </a:t>
            </a:r>
            <a:r>
              <a:rPr lang="en-US" dirty="0" err="1" smtClean="0"/>
              <a:t>đặt</a:t>
            </a:r>
            <a:r>
              <a:rPr lang="en-US" dirty="0" smtClean="0"/>
              <a:t> </a:t>
            </a:r>
            <a:r>
              <a:rPr lang="en-US" dirty="0" err="1" smtClean="0"/>
              <a:t>ra</a:t>
            </a:r>
            <a:r>
              <a:rPr lang="en-US" dirty="0" smtClean="0"/>
              <a:t> khi </a:t>
            </a:r>
            <a:r>
              <a:rPr lang="en-US" dirty="0" err="1" smtClean="0"/>
              <a:t>lòng</a:t>
            </a:r>
            <a:r>
              <a:rPr lang="en-US" dirty="0" smtClean="0"/>
              <a:t> ta </a:t>
            </a:r>
            <a:r>
              <a:rPr lang="en-US" dirty="0" err="1" smtClean="0"/>
              <a:t>dường</a:t>
            </a:r>
            <a:r>
              <a:rPr lang="en-US" dirty="0" smtClean="0"/>
              <a:t> </a:t>
            </a:r>
            <a:r>
              <a:rPr lang="en-US" dirty="0" err="1" smtClean="0"/>
              <a:t>như</a:t>
            </a:r>
            <a:r>
              <a:rPr lang="en-US" dirty="0" smtClean="0"/>
              <a:t> </a:t>
            </a:r>
            <a:r>
              <a:rPr lang="en-US" dirty="0" err="1" smtClean="0"/>
              <a:t>còn</a:t>
            </a:r>
            <a:r>
              <a:rPr lang="en-US" dirty="0" smtClean="0"/>
              <a:t> </a:t>
            </a:r>
            <a:r>
              <a:rPr lang="en-US" dirty="0" err="1" smtClean="0"/>
              <a:t>vương</a:t>
            </a:r>
            <a:r>
              <a:rPr lang="en-US" dirty="0" smtClean="0"/>
              <a:t> </a:t>
            </a:r>
            <a:r>
              <a:rPr lang="en-US" dirty="0" err="1" smtClean="0"/>
              <a:t>những</a:t>
            </a:r>
            <a:r>
              <a:rPr lang="en-US" dirty="0" smtClean="0"/>
              <a:t> </a:t>
            </a:r>
            <a:r>
              <a:rPr lang="en-US" dirty="0" err="1" smtClean="0"/>
              <a:t>băn</a:t>
            </a:r>
            <a:r>
              <a:rPr lang="en-US" dirty="0" smtClean="0"/>
              <a:t> </a:t>
            </a:r>
            <a:r>
              <a:rPr lang="en-US" dirty="0" err="1" smtClean="0"/>
              <a:t>khoăn</a:t>
            </a:r>
            <a:endParaRPr lang="en-US" dirty="0" smtClean="0"/>
          </a:p>
          <a:p>
            <a:r>
              <a:rPr lang="en-US" dirty="0" smtClean="0"/>
              <a:t>Trong </a:t>
            </a:r>
            <a:r>
              <a:rPr lang="en-US" dirty="0" err="1" smtClean="0"/>
              <a:t>những</a:t>
            </a:r>
            <a:r>
              <a:rPr lang="en-US" dirty="0" smtClean="0"/>
              <a:t> </a:t>
            </a:r>
            <a:r>
              <a:rPr lang="en-US" dirty="0" err="1" smtClean="0"/>
              <a:t>năm</a:t>
            </a:r>
            <a:r>
              <a:rPr lang="en-US" dirty="0" smtClean="0"/>
              <a:t> qua ta </a:t>
            </a:r>
            <a:r>
              <a:rPr lang="en-US" dirty="0" err="1" smtClean="0"/>
              <a:t>đã</a:t>
            </a:r>
            <a:r>
              <a:rPr lang="en-US" dirty="0" smtClean="0"/>
              <a:t> </a:t>
            </a:r>
            <a:r>
              <a:rPr lang="en-US" dirty="0" err="1" smtClean="0"/>
              <a:t>nhiều</a:t>
            </a:r>
            <a:r>
              <a:rPr lang="en-US" dirty="0" smtClean="0"/>
              <a:t> </a:t>
            </a:r>
            <a:r>
              <a:rPr lang="en-US" dirty="0" err="1" smtClean="0"/>
              <a:t>lần</a:t>
            </a:r>
            <a:r>
              <a:rPr lang="en-US" dirty="0" smtClean="0"/>
              <a:t> </a:t>
            </a:r>
            <a:r>
              <a:rPr lang="en-US" dirty="0" err="1" smtClean="0"/>
              <a:t>nghe</a:t>
            </a:r>
            <a:r>
              <a:rPr lang="en-US" dirty="0" smtClean="0"/>
              <a:t>, </a:t>
            </a:r>
            <a:r>
              <a:rPr lang="en-US" dirty="0" err="1" smtClean="0"/>
              <a:t>nhiều</a:t>
            </a:r>
            <a:r>
              <a:rPr lang="en-US" dirty="0" smtClean="0"/>
              <a:t> </a:t>
            </a:r>
            <a:r>
              <a:rPr lang="en-US" dirty="0" err="1" smtClean="0"/>
              <a:t>lần</a:t>
            </a:r>
            <a:r>
              <a:rPr lang="en-US" dirty="0" smtClean="0"/>
              <a:t> </a:t>
            </a:r>
            <a:r>
              <a:rPr lang="en-US" dirty="0" err="1" smtClean="0"/>
              <a:t>nói</a:t>
            </a:r>
            <a:r>
              <a:rPr lang="en-US" dirty="0" smtClean="0"/>
              <a:t> </a:t>
            </a:r>
            <a:r>
              <a:rPr lang="en-US" dirty="0" err="1" smtClean="0"/>
              <a:t>về</a:t>
            </a:r>
            <a:r>
              <a:rPr lang="en-US" dirty="0" smtClean="0"/>
              <a:t> </a:t>
            </a:r>
            <a:r>
              <a:rPr lang="en-US" dirty="0" err="1" smtClean="0"/>
              <a:t>những</a:t>
            </a:r>
            <a:r>
              <a:rPr lang="en-US" dirty="0" smtClean="0"/>
              <a:t> </a:t>
            </a:r>
            <a:r>
              <a:rPr lang="en-US" dirty="0" err="1" smtClean="0"/>
              <a:t>trào</a:t>
            </a:r>
            <a:r>
              <a:rPr lang="en-US" dirty="0" smtClean="0"/>
              <a:t> </a:t>
            </a:r>
            <a:r>
              <a:rPr lang="en-US" dirty="0" err="1" smtClean="0"/>
              <a:t>lưu</a:t>
            </a:r>
            <a:r>
              <a:rPr lang="en-US" dirty="0" smtClean="0"/>
              <a:t>, </a:t>
            </a:r>
            <a:r>
              <a:rPr lang="en-US" dirty="0" err="1" smtClean="0"/>
              <a:t>những</a:t>
            </a:r>
            <a:r>
              <a:rPr lang="en-US" dirty="0" smtClean="0"/>
              <a:t> </a:t>
            </a:r>
            <a:r>
              <a:rPr lang="en-US" dirty="0" err="1" smtClean="0"/>
              <a:t>bước</a:t>
            </a:r>
            <a:r>
              <a:rPr lang="en-US" dirty="0" smtClean="0"/>
              <a:t> </a:t>
            </a:r>
            <a:r>
              <a:rPr lang="en-US" dirty="0" err="1" smtClean="0"/>
              <a:t>ngoặt</a:t>
            </a:r>
            <a:r>
              <a:rPr lang="en-US" dirty="0"/>
              <a:t> </a:t>
            </a:r>
            <a:r>
              <a:rPr lang="en-US" dirty="0" err="1" smtClean="0"/>
              <a:t>của</a:t>
            </a:r>
            <a:r>
              <a:rPr lang="en-US" dirty="0" smtClean="0"/>
              <a:t> </a:t>
            </a:r>
            <a:r>
              <a:rPr lang="en-US" dirty="0" err="1" smtClean="0"/>
              <a:t>sự</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như</a:t>
            </a:r>
            <a:r>
              <a:rPr lang="en-US" dirty="0" smtClean="0"/>
              <a:t> “</a:t>
            </a:r>
            <a:r>
              <a:rPr lang="en-US" dirty="0" err="1" smtClean="0"/>
              <a:t>kinh</a:t>
            </a:r>
            <a:r>
              <a:rPr lang="en-US" dirty="0" smtClean="0"/>
              <a:t> </a:t>
            </a:r>
            <a:r>
              <a:rPr lang="en-US" dirty="0" err="1" smtClean="0"/>
              <a:t>tế</a:t>
            </a:r>
            <a:r>
              <a:rPr lang="en-US" dirty="0" smtClean="0"/>
              <a:t> tri </a:t>
            </a:r>
            <a:r>
              <a:rPr lang="en-US" dirty="0" err="1" smtClean="0"/>
              <a:t>thức</a:t>
            </a:r>
            <a:r>
              <a:rPr lang="en-US" dirty="0" smtClean="0"/>
              <a:t>”, </a:t>
            </a:r>
            <a:r>
              <a:rPr lang="en-US" dirty="0" err="1" smtClean="0"/>
              <a:t>như</a:t>
            </a:r>
            <a:r>
              <a:rPr lang="en-US" dirty="0" smtClean="0"/>
              <a:t> “</a:t>
            </a:r>
            <a:r>
              <a:rPr lang="en-US" dirty="0" err="1" smtClean="0"/>
              <a:t>sự</a:t>
            </a:r>
            <a:r>
              <a:rPr lang="en-US" dirty="0" smtClean="0"/>
              <a:t> </a:t>
            </a:r>
            <a:r>
              <a:rPr lang="en-US" dirty="0" err="1" smtClean="0"/>
              <a:t>cố</a:t>
            </a:r>
            <a:r>
              <a:rPr lang="en-US" dirty="0" smtClean="0"/>
              <a:t> </a:t>
            </a:r>
            <a:r>
              <a:rPr lang="en-US" dirty="0" err="1" smtClean="0"/>
              <a:t>máy</a:t>
            </a:r>
            <a:r>
              <a:rPr lang="en-US" dirty="0" smtClean="0"/>
              <a:t> </a:t>
            </a:r>
            <a:r>
              <a:rPr lang="en-US" dirty="0" err="1" smtClean="0"/>
              <a:t>tính</a:t>
            </a:r>
            <a:r>
              <a:rPr lang="en-US" dirty="0" smtClean="0"/>
              <a:t> Y2K”,… </a:t>
            </a:r>
            <a:r>
              <a:rPr lang="en-US" dirty="0" err="1" smtClean="0"/>
              <a:t>Những</a:t>
            </a:r>
            <a:r>
              <a:rPr lang="en-US" dirty="0" smtClean="0"/>
              <a:t> </a:t>
            </a:r>
            <a:r>
              <a:rPr lang="en-US" dirty="0" err="1" smtClean="0"/>
              <a:t>câu</a:t>
            </a:r>
            <a:r>
              <a:rPr lang="en-US" dirty="0" smtClean="0"/>
              <a:t> </a:t>
            </a:r>
            <a:r>
              <a:rPr lang="en-US" dirty="0" err="1" smtClean="0"/>
              <a:t>chuyện</a:t>
            </a:r>
            <a:r>
              <a:rPr lang="en-US" dirty="0" smtClean="0"/>
              <a:t> </a:t>
            </a:r>
            <a:r>
              <a:rPr lang="en-US" dirty="0" err="1" smtClean="0"/>
              <a:t>này</a:t>
            </a:r>
            <a:r>
              <a:rPr lang="en-US" dirty="0" smtClean="0"/>
              <a:t> </a:t>
            </a:r>
            <a:r>
              <a:rPr lang="en-US" dirty="0" err="1" smtClean="0"/>
              <a:t>rộ</a:t>
            </a:r>
            <a:r>
              <a:rPr lang="en-US" dirty="0" smtClean="0"/>
              <a:t> </a:t>
            </a:r>
            <a:r>
              <a:rPr lang="en-US" dirty="0" err="1" smtClean="0"/>
              <a:t>lên</a:t>
            </a:r>
            <a:r>
              <a:rPr lang="en-US" dirty="0" smtClean="0"/>
              <a:t>, </a:t>
            </a:r>
            <a:r>
              <a:rPr lang="en-US" dirty="0" err="1" smtClean="0"/>
              <a:t>rồi</a:t>
            </a:r>
            <a:r>
              <a:rPr lang="en-US" dirty="0" smtClean="0"/>
              <a:t> </a:t>
            </a:r>
            <a:r>
              <a:rPr lang="en-US" dirty="0" err="1" smtClean="0"/>
              <a:t>lặng</a:t>
            </a:r>
            <a:r>
              <a:rPr lang="en-US" dirty="0" smtClean="0"/>
              <a:t> </a:t>
            </a:r>
            <a:r>
              <a:rPr lang="en-US" dirty="0" err="1" smtClean="0"/>
              <a:t>lẽ</a:t>
            </a:r>
            <a:r>
              <a:rPr lang="en-US" dirty="0" smtClean="0"/>
              <a:t> </a:t>
            </a:r>
            <a:r>
              <a:rPr lang="en-US" dirty="0" err="1" smtClean="0"/>
              <a:t>đi</a:t>
            </a:r>
            <a:r>
              <a:rPr lang="en-US" dirty="0" smtClean="0"/>
              <a:t> </a:t>
            </a:r>
            <a:r>
              <a:rPr lang="en-US" dirty="0" err="1" smtClean="0"/>
              <a:t>vào</a:t>
            </a:r>
            <a:r>
              <a:rPr lang="en-US" dirty="0" smtClean="0"/>
              <a:t> </a:t>
            </a:r>
            <a:r>
              <a:rPr lang="en-US" dirty="0" err="1" smtClean="0"/>
              <a:t>im</a:t>
            </a:r>
            <a:r>
              <a:rPr lang="en-US" dirty="0" smtClean="0"/>
              <a:t> </a:t>
            </a:r>
            <a:r>
              <a:rPr lang="en-US" dirty="0" err="1" smtClean="0"/>
              <a:t>lặng</a:t>
            </a:r>
            <a:r>
              <a:rPr lang="en-US" dirty="0" smtClean="0"/>
              <a:t>.</a:t>
            </a:r>
          </a:p>
          <a:p>
            <a:r>
              <a:rPr lang="en-US" dirty="0" err="1" smtClean="0"/>
              <a:t>Ngay</a:t>
            </a:r>
            <a:r>
              <a:rPr lang="en-US" dirty="0" smtClean="0"/>
              <a:t> </a:t>
            </a:r>
            <a:r>
              <a:rPr lang="en-US" dirty="0" err="1" smtClean="0"/>
              <a:t>cả</a:t>
            </a:r>
            <a:r>
              <a:rPr lang="en-US" dirty="0" smtClean="0"/>
              <a:t> </a:t>
            </a:r>
            <a:r>
              <a:rPr lang="en-US" dirty="0" err="1" smtClean="0"/>
              <a:t>cụm</a:t>
            </a:r>
            <a:r>
              <a:rPr lang="en-US" dirty="0" smtClean="0"/>
              <a:t> </a:t>
            </a:r>
            <a:r>
              <a:rPr lang="en-US" dirty="0" err="1" smtClean="0"/>
              <a:t>từ</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nghiệp </a:t>
            </a:r>
            <a:r>
              <a:rPr lang="en-US" dirty="0" err="1" smtClean="0"/>
              <a:t>lần</a:t>
            </a:r>
            <a:r>
              <a:rPr lang="en-US" dirty="0" smtClean="0"/>
              <a:t> </a:t>
            </a:r>
            <a:r>
              <a:rPr lang="en-US" dirty="0" err="1" smtClean="0"/>
              <a:t>thứ</a:t>
            </a:r>
            <a:r>
              <a:rPr lang="en-US" dirty="0" smtClean="0"/>
              <a:t> </a:t>
            </a:r>
            <a:r>
              <a:rPr lang="en-US" dirty="0" err="1" smtClean="0"/>
              <a:t>tư</a:t>
            </a:r>
            <a:r>
              <a:rPr lang="en-US" dirty="0" smtClean="0"/>
              <a:t>” </a:t>
            </a:r>
            <a:r>
              <a:rPr lang="en-US" dirty="0" err="1" smtClean="0"/>
              <a:t>được</a:t>
            </a:r>
            <a:r>
              <a:rPr lang="en-US" dirty="0" smtClean="0"/>
              <a:t> </a:t>
            </a:r>
            <a:r>
              <a:rPr lang="en-US" dirty="0" err="1" smtClean="0"/>
              <a:t>nói</a:t>
            </a:r>
            <a:r>
              <a:rPr lang="en-US" dirty="0" smtClean="0"/>
              <a:t> </a:t>
            </a:r>
            <a:r>
              <a:rPr lang="en-US" dirty="0" err="1" smtClean="0"/>
              <a:t>đến</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hai</a:t>
            </a:r>
            <a:r>
              <a:rPr lang="en-US" dirty="0" smtClean="0"/>
              <a:t> </a:t>
            </a:r>
            <a:r>
              <a:rPr lang="en-US" dirty="0" err="1" smtClean="0"/>
              <a:t>ba</a:t>
            </a:r>
            <a:r>
              <a:rPr lang="en-US" dirty="0" smtClean="0"/>
              <a:t> </a:t>
            </a:r>
            <a:r>
              <a:rPr lang="en-US" dirty="0" err="1" smtClean="0"/>
              <a:t>năm</a:t>
            </a:r>
            <a:r>
              <a:rPr lang="en-US" dirty="0" smtClean="0"/>
              <a:t> qua, nay </a:t>
            </a:r>
            <a:r>
              <a:rPr lang="en-US" dirty="0" err="1" smtClean="0"/>
              <a:t>cũng</a:t>
            </a:r>
            <a:r>
              <a:rPr lang="en-US" dirty="0" smtClean="0"/>
              <a:t> </a:t>
            </a:r>
            <a:r>
              <a:rPr lang="en-US" dirty="0" err="1" smtClean="0"/>
              <a:t>như</a:t>
            </a:r>
            <a:r>
              <a:rPr lang="en-US" dirty="0" smtClean="0"/>
              <a:t> </a:t>
            </a:r>
            <a:r>
              <a:rPr lang="en-US" dirty="0" err="1" smtClean="0"/>
              <a:t>ít</a:t>
            </a:r>
            <a:r>
              <a:rPr lang="en-US" dirty="0" smtClean="0"/>
              <a:t> </a:t>
            </a:r>
            <a:r>
              <a:rPr lang="en-US" dirty="0" err="1" smtClean="0"/>
              <a:t>nghe</a:t>
            </a:r>
            <a:r>
              <a:rPr lang="en-US" dirty="0" smtClean="0"/>
              <a:t> </a:t>
            </a:r>
            <a:r>
              <a:rPr lang="en-US" dirty="0" err="1" smtClean="0"/>
              <a:t>thấy</a:t>
            </a:r>
            <a:r>
              <a:rPr lang="en-US" dirty="0" smtClean="0"/>
              <a:t> </a:t>
            </a:r>
            <a:r>
              <a:rPr lang="en-US" dirty="0" err="1" smtClean="0"/>
              <a:t>hơn</a:t>
            </a:r>
            <a:r>
              <a:rPr lang="en-US" dirty="0" smtClean="0"/>
              <a:t>. </a:t>
            </a:r>
            <a:r>
              <a:rPr lang="en-US" dirty="0" err="1" smtClean="0"/>
              <a:t>Nhiều</a:t>
            </a:r>
            <a:r>
              <a:rPr lang="en-US" dirty="0" smtClean="0"/>
              <a:t> </a:t>
            </a:r>
            <a:r>
              <a:rPr lang="en-US" dirty="0" err="1" smtClean="0"/>
              <a:t>người</a:t>
            </a:r>
            <a:r>
              <a:rPr lang="en-US" dirty="0" smtClean="0"/>
              <a:t> </a:t>
            </a:r>
            <a:r>
              <a:rPr lang="en-US" dirty="0" err="1" smtClean="0"/>
              <a:t>như</a:t>
            </a:r>
            <a:r>
              <a:rPr lang="en-US" dirty="0" smtClean="0"/>
              <a:t> </a:t>
            </a:r>
            <a:r>
              <a:rPr lang="en-US" dirty="0" err="1" smtClean="0"/>
              <a:t>cũng</a:t>
            </a:r>
            <a:r>
              <a:rPr lang="en-US" dirty="0" smtClean="0"/>
              <a:t> </a:t>
            </a:r>
            <a:r>
              <a:rPr lang="en-US" dirty="0" err="1" smtClean="0"/>
              <a:t>hạn</a:t>
            </a:r>
            <a:r>
              <a:rPr lang="en-US" dirty="0" smtClean="0"/>
              <a:t> </a:t>
            </a:r>
            <a:r>
              <a:rPr lang="en-US" dirty="0" err="1" smtClean="0"/>
              <a:t>chế</a:t>
            </a:r>
            <a:r>
              <a:rPr lang="en-US" dirty="0" smtClean="0"/>
              <a:t> </a:t>
            </a:r>
            <a:r>
              <a:rPr lang="en-US" dirty="0" err="1" smtClean="0"/>
              <a:t>nói</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nghiệp </a:t>
            </a:r>
            <a:r>
              <a:rPr lang="en-US" dirty="0" err="1" smtClean="0"/>
              <a:t>lần</a:t>
            </a:r>
            <a:r>
              <a:rPr lang="en-US" dirty="0" smtClean="0"/>
              <a:t> </a:t>
            </a:r>
            <a:r>
              <a:rPr lang="en-US" dirty="0" err="1" smtClean="0"/>
              <a:t>thứ</a:t>
            </a:r>
            <a:r>
              <a:rPr lang="en-US" dirty="0" smtClean="0"/>
              <a:t> </a:t>
            </a:r>
            <a:r>
              <a:rPr lang="en-US" dirty="0" err="1" smtClean="0"/>
              <a:t>tư</a:t>
            </a:r>
            <a:r>
              <a:rPr lang="en-US" dirty="0" smtClean="0"/>
              <a:t>” </a:t>
            </a:r>
            <a:r>
              <a:rPr lang="en-US" dirty="0" err="1" smtClean="0"/>
              <a:t>vì</a:t>
            </a:r>
            <a:r>
              <a:rPr lang="en-US" dirty="0" smtClean="0"/>
              <a:t> </a:t>
            </a:r>
            <a:r>
              <a:rPr lang="en-US" dirty="0" err="1" smtClean="0"/>
              <a:t>thấy</a:t>
            </a:r>
            <a:r>
              <a:rPr lang="en-US" dirty="0" smtClean="0"/>
              <a:t> </a:t>
            </a:r>
            <a:r>
              <a:rPr lang="en-US" dirty="0" err="1" smtClean="0"/>
              <a:t>mình</a:t>
            </a:r>
            <a:r>
              <a:rPr lang="en-US" dirty="0" smtClean="0"/>
              <a:t> </a:t>
            </a:r>
            <a:r>
              <a:rPr lang="en-US" dirty="0" err="1" smtClean="0"/>
              <a:t>chưa</a:t>
            </a:r>
            <a:r>
              <a:rPr lang="en-US" dirty="0" smtClean="0"/>
              <a:t> </a:t>
            </a:r>
            <a:r>
              <a:rPr lang="en-US" dirty="0" err="1" smtClean="0"/>
              <a:t>làm</a:t>
            </a:r>
            <a:r>
              <a:rPr lang="en-US" dirty="0" smtClean="0"/>
              <a:t> </a:t>
            </a:r>
            <a:r>
              <a:rPr lang="en-US" dirty="0" err="1" smtClean="0"/>
              <a:t>được</a:t>
            </a:r>
            <a:r>
              <a:rPr lang="en-US" dirty="0" smtClean="0"/>
              <a:t> </a:t>
            </a:r>
            <a:r>
              <a:rPr lang="en-US" dirty="0" err="1" smtClean="0"/>
              <a:t>gì</a:t>
            </a:r>
            <a:r>
              <a:rPr lang="en-US" dirty="0" smtClean="0"/>
              <a:t> </a:t>
            </a:r>
            <a:r>
              <a:rPr lang="en-US" dirty="0" err="1" smtClean="0"/>
              <a:t>mấy</a:t>
            </a:r>
            <a:r>
              <a:rPr lang="en-US" dirty="0" smtClean="0"/>
              <a:t>.</a:t>
            </a:r>
          </a:p>
          <a:p>
            <a:r>
              <a:rPr lang="en-US" dirty="0" err="1" smtClean="0"/>
              <a:t>Vậy</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số</a:t>
            </a:r>
            <a:r>
              <a:rPr lang="en-US" dirty="0" smtClean="0"/>
              <a:t>” </a:t>
            </a:r>
            <a:r>
              <a:rPr lang="en-US" dirty="0" err="1" smtClean="0"/>
              <a:t>thì</a:t>
            </a:r>
            <a:r>
              <a:rPr lang="en-US" dirty="0" smtClean="0"/>
              <a:t> </a:t>
            </a:r>
            <a:r>
              <a:rPr lang="en-US" dirty="0" err="1" smtClean="0"/>
              <a:t>sao</a:t>
            </a:r>
            <a:r>
              <a:rPr lang="en-US" dirty="0" smtClean="0"/>
              <a:t>?</a:t>
            </a:r>
          </a:p>
          <a:p>
            <a:r>
              <a:rPr lang="en-US" dirty="0" err="1" smtClean="0"/>
              <a:t>Chúng</a:t>
            </a:r>
            <a:r>
              <a:rPr lang="en-US" dirty="0" smtClean="0"/>
              <a:t> </a:t>
            </a:r>
            <a:r>
              <a:rPr lang="en-US" dirty="0" err="1" smtClean="0"/>
              <a:t>tôi</a:t>
            </a:r>
            <a:r>
              <a:rPr lang="en-US" dirty="0" smtClean="0"/>
              <a:t> </a:t>
            </a:r>
            <a:r>
              <a:rPr lang="en-US" dirty="0" err="1" smtClean="0"/>
              <a:t>nghĩ</a:t>
            </a:r>
            <a:r>
              <a:rPr lang="en-US" dirty="0" smtClean="0"/>
              <a:t> </a:t>
            </a:r>
            <a:r>
              <a:rPr lang="en-US" dirty="0" err="1" smtClean="0"/>
              <a:t>rằng</a:t>
            </a:r>
            <a:r>
              <a:rPr lang="en-US" dirty="0" smtClean="0"/>
              <a:t>, </a:t>
            </a:r>
            <a:r>
              <a:rPr lang="en-US" dirty="0" err="1" smtClean="0"/>
              <a:t>những</a:t>
            </a:r>
            <a:r>
              <a:rPr lang="en-US" dirty="0" smtClean="0"/>
              <a:t> </a:t>
            </a:r>
            <a:r>
              <a:rPr lang="en-US" dirty="0" err="1" smtClean="0"/>
              <a:t>việc</a:t>
            </a:r>
            <a:r>
              <a:rPr lang="en-US" dirty="0" smtClean="0"/>
              <a:t> </a:t>
            </a:r>
            <a:r>
              <a:rPr lang="en-US" dirty="0" err="1" smtClean="0"/>
              <a:t>gì</a:t>
            </a:r>
            <a:r>
              <a:rPr lang="en-US" dirty="0" smtClean="0"/>
              <a:t> </a:t>
            </a:r>
            <a:r>
              <a:rPr lang="en-US" dirty="0" err="1" smtClean="0"/>
              <a:t>nếu</a:t>
            </a:r>
            <a:r>
              <a:rPr lang="en-US" dirty="0" smtClean="0"/>
              <a:t> </a:t>
            </a:r>
            <a:r>
              <a:rPr lang="en-US" dirty="0" err="1" smtClean="0"/>
              <a:t>không</a:t>
            </a:r>
            <a:r>
              <a:rPr lang="en-US" dirty="0" smtClean="0"/>
              <a:t> </a:t>
            </a:r>
            <a:r>
              <a:rPr lang="en-US" dirty="0" err="1" smtClean="0"/>
              <a:t>làm</a:t>
            </a:r>
            <a:r>
              <a:rPr lang="en-US" dirty="0" smtClean="0"/>
              <a:t> </a:t>
            </a:r>
            <a:r>
              <a:rPr lang="en-US" dirty="0" err="1" smtClean="0"/>
              <a:t>sẽ</a:t>
            </a:r>
            <a:r>
              <a:rPr lang="en-US" dirty="0" smtClean="0"/>
              <a:t> </a:t>
            </a:r>
            <a:r>
              <a:rPr lang="en-US" dirty="0" err="1" smtClean="0"/>
              <a:t>bị</a:t>
            </a:r>
            <a:r>
              <a:rPr lang="en-US" dirty="0" smtClean="0"/>
              <a:t> </a:t>
            </a:r>
            <a:r>
              <a:rPr lang="en-US" dirty="0" err="1" smtClean="0"/>
              <a:t>hủy</a:t>
            </a:r>
            <a:r>
              <a:rPr lang="en-US" dirty="0" smtClean="0"/>
              <a:t> </a:t>
            </a:r>
            <a:r>
              <a:rPr lang="en-US" dirty="0" err="1" smtClean="0"/>
              <a:t>diệt</a:t>
            </a:r>
            <a:r>
              <a:rPr lang="en-US" dirty="0" smtClean="0"/>
              <a:t> </a:t>
            </a:r>
            <a:r>
              <a:rPr lang="en-US" dirty="0" err="1" smtClean="0"/>
              <a:t>thì</a:t>
            </a:r>
            <a:r>
              <a:rPr lang="en-US" dirty="0" smtClean="0"/>
              <a:t> con </a:t>
            </a:r>
            <a:r>
              <a:rPr lang="en-US" dirty="0" err="1" smtClean="0"/>
              <a:t>người</a:t>
            </a:r>
            <a:r>
              <a:rPr lang="en-US" dirty="0" smtClean="0"/>
              <a:t> </a:t>
            </a:r>
            <a:r>
              <a:rPr lang="en-US" dirty="0" err="1" smtClean="0"/>
              <a:t>sẽ</a:t>
            </a:r>
            <a:r>
              <a:rPr lang="en-US" dirty="0" smtClean="0"/>
              <a:t> </a:t>
            </a:r>
            <a:r>
              <a:rPr lang="en-US" dirty="0" err="1" smtClean="0"/>
              <a:t>làm</a:t>
            </a:r>
            <a:r>
              <a:rPr lang="en-US" dirty="0" smtClean="0"/>
              <a:t>; </a:t>
            </a:r>
            <a:r>
              <a:rPr lang="en-US" dirty="0" err="1" smtClean="0"/>
              <a:t>những</a:t>
            </a:r>
            <a:r>
              <a:rPr lang="en-US" dirty="0" smtClean="0"/>
              <a:t> </a:t>
            </a:r>
            <a:r>
              <a:rPr lang="en-US" dirty="0" err="1" smtClean="0"/>
              <a:t>việc</a:t>
            </a:r>
            <a:r>
              <a:rPr lang="en-US" dirty="0" smtClean="0"/>
              <a:t> </a:t>
            </a:r>
            <a:r>
              <a:rPr lang="en-US" dirty="0" err="1" smtClean="0"/>
              <a:t>gì</a:t>
            </a:r>
            <a:r>
              <a:rPr lang="en-US" dirty="0" smtClean="0"/>
              <a:t> </a:t>
            </a:r>
            <a:r>
              <a:rPr lang="en-US" dirty="0" err="1" smtClean="0"/>
              <a:t>nếu</a:t>
            </a:r>
            <a:r>
              <a:rPr lang="en-US" dirty="0" smtClean="0"/>
              <a:t> </a:t>
            </a:r>
            <a:r>
              <a:rPr lang="en-US" dirty="0" err="1" smtClean="0"/>
              <a:t>làm</a:t>
            </a:r>
            <a:r>
              <a:rPr lang="en-US" dirty="0" smtClean="0"/>
              <a:t> </a:t>
            </a:r>
            <a:r>
              <a:rPr lang="en-US" dirty="0" err="1" smtClean="0"/>
              <a:t>sẽ</a:t>
            </a:r>
            <a:r>
              <a:rPr lang="en-US" dirty="0" smtClean="0"/>
              <a:t> </a:t>
            </a:r>
            <a:r>
              <a:rPr lang="en-US" dirty="0" err="1" smtClean="0"/>
              <a:t>mở</a:t>
            </a:r>
            <a:r>
              <a:rPr lang="en-US" dirty="0" smtClean="0"/>
              <a:t> </a:t>
            </a:r>
            <a:r>
              <a:rPr lang="en-US" dirty="0" err="1" smtClean="0"/>
              <a:t>ra</a:t>
            </a:r>
            <a:r>
              <a:rPr lang="en-US" dirty="0" smtClean="0"/>
              <a:t> </a:t>
            </a:r>
            <a:r>
              <a:rPr lang="en-US" dirty="0" err="1" smtClean="0"/>
              <a:t>đường</a:t>
            </a:r>
            <a:r>
              <a:rPr lang="en-US" dirty="0" smtClean="0"/>
              <a:t> </a:t>
            </a:r>
            <a:r>
              <a:rPr lang="en-US" dirty="0" err="1" smtClean="0"/>
              <a:t>đi</a:t>
            </a:r>
            <a:r>
              <a:rPr lang="en-US" dirty="0" smtClean="0"/>
              <a:t> </a:t>
            </a:r>
            <a:r>
              <a:rPr lang="en-US" dirty="0" err="1" smtClean="0"/>
              <a:t>tới</a:t>
            </a:r>
            <a:r>
              <a:rPr lang="en-US" dirty="0" smtClean="0"/>
              <a:t> </a:t>
            </a:r>
            <a:r>
              <a:rPr lang="en-US" dirty="0" err="1" smtClean="0"/>
              <a:t>thì</a:t>
            </a:r>
            <a:r>
              <a:rPr lang="en-US" dirty="0" smtClean="0"/>
              <a:t> con </a:t>
            </a:r>
            <a:r>
              <a:rPr lang="en-US" dirty="0" err="1" smtClean="0"/>
              <a:t>người</a:t>
            </a:r>
            <a:r>
              <a:rPr lang="en-US" dirty="0" smtClean="0"/>
              <a:t> </a:t>
            </a:r>
            <a:r>
              <a:rPr lang="en-US" dirty="0" err="1" smtClean="0"/>
              <a:t>sẽ</a:t>
            </a:r>
            <a:r>
              <a:rPr lang="en-US" dirty="0" smtClean="0"/>
              <a:t> </a:t>
            </a:r>
            <a:r>
              <a:rPr lang="en-US" dirty="0" err="1" smtClean="0"/>
              <a:t>làm</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số</a:t>
            </a:r>
            <a:r>
              <a:rPr lang="en-US" dirty="0" smtClean="0"/>
              <a:t> </a:t>
            </a:r>
            <a:r>
              <a:rPr lang="en-US" dirty="0" err="1" smtClean="0"/>
              <a:t>là</a:t>
            </a:r>
            <a:r>
              <a:rPr lang="en-US" dirty="0" smtClean="0"/>
              <a:t> </a:t>
            </a:r>
            <a:r>
              <a:rPr lang="en-US" dirty="0" err="1" smtClean="0"/>
              <a:t>một</a:t>
            </a:r>
            <a:r>
              <a:rPr lang="en-US" dirty="0" smtClean="0"/>
              <a:t> </a:t>
            </a:r>
            <a:r>
              <a:rPr lang="en-US" dirty="0" err="1" smtClean="0"/>
              <a:t>việc</a:t>
            </a:r>
            <a:r>
              <a:rPr lang="en-US" dirty="0" smtClean="0"/>
              <a:t> </a:t>
            </a:r>
            <a:r>
              <a:rPr lang="en-US" dirty="0" err="1" smtClean="0"/>
              <a:t>như</a:t>
            </a:r>
            <a:r>
              <a:rPr lang="en-US" dirty="0" smtClean="0"/>
              <a:t> </a:t>
            </a:r>
            <a:r>
              <a:rPr lang="en-US" dirty="0" err="1" smtClean="0"/>
              <a:t>vậy</a:t>
            </a:r>
            <a:r>
              <a:rPr lang="en-US" dirty="0" smtClean="0"/>
              <a:t>.”</a:t>
            </a:r>
          </a:p>
          <a:p>
            <a:pPr algn="r"/>
            <a:r>
              <a:rPr lang="en-US" dirty="0" err="1" smtClean="0"/>
              <a:t>Trích</a:t>
            </a:r>
            <a:r>
              <a:rPr lang="en-US" dirty="0" smtClean="0"/>
              <a:t> “</a:t>
            </a:r>
            <a:r>
              <a:rPr lang="en-US" dirty="0" err="1" smtClean="0"/>
              <a:t>Hỏi</a:t>
            </a:r>
            <a:r>
              <a:rPr lang="en-US" dirty="0" smtClean="0"/>
              <a:t> </a:t>
            </a:r>
            <a:r>
              <a:rPr lang="en-US" dirty="0" err="1" smtClean="0"/>
              <a:t>đáp</a:t>
            </a:r>
            <a:r>
              <a:rPr lang="en-US" dirty="0" smtClean="0"/>
              <a:t> </a:t>
            </a:r>
            <a:r>
              <a:rPr lang="en-US" dirty="0" err="1" smtClean="0"/>
              <a:t>về</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số</a:t>
            </a:r>
            <a:r>
              <a:rPr lang="en-US" dirty="0" smtClean="0"/>
              <a:t>” NXB Thông tin </a:t>
            </a:r>
            <a:r>
              <a:rPr lang="en-US" dirty="0" err="1" smtClean="0"/>
              <a:t>và</a:t>
            </a:r>
            <a:r>
              <a:rPr lang="en-US" dirty="0" smtClean="0"/>
              <a:t> Truyền </a:t>
            </a:r>
            <a:r>
              <a:rPr lang="en-US" dirty="0" err="1" smtClean="0"/>
              <a:t>thông</a:t>
            </a:r>
            <a:r>
              <a:rPr lang="en-US" dirty="0" smtClean="0"/>
              <a:t>.</a:t>
            </a:r>
            <a:endParaRPr lang="en-US" dirty="0"/>
          </a:p>
        </p:txBody>
      </p:sp>
    </p:spTree>
    <p:extLst>
      <p:ext uri="{BB962C8B-B14F-4D97-AF65-F5344CB8AC3E}">
        <p14:creationId xmlns:p14="http://schemas.microsoft.com/office/powerpoint/2010/main" val="3790168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sách</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6482" y="1845734"/>
            <a:ext cx="6559198" cy="4377883"/>
          </a:xfrm>
          <a:prstGeom prst="rect">
            <a:avLst/>
          </a:prstGeom>
        </p:spPr>
      </p:pic>
      <p:sp>
        <p:nvSpPr>
          <p:cNvPr id="7" name="Content Placeholder 6"/>
          <p:cNvSpPr>
            <a:spLocks noGrp="1"/>
          </p:cNvSpPr>
          <p:nvPr>
            <p:ph idx="1"/>
          </p:nvPr>
        </p:nvSpPr>
        <p:spPr/>
        <p:txBody>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843971"/>
            <a:ext cx="3499202" cy="4379646"/>
          </a:xfrm>
          <a:prstGeom prst="rect">
            <a:avLst/>
          </a:prstGeom>
        </p:spPr>
      </p:pic>
    </p:spTree>
    <p:extLst>
      <p:ext uri="{BB962C8B-B14F-4D97-AF65-F5344CB8AC3E}">
        <p14:creationId xmlns:p14="http://schemas.microsoft.com/office/powerpoint/2010/main" val="4108010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lục</a:t>
            </a:r>
            <a:endParaRPr lang="en-US" dirty="0"/>
          </a:p>
        </p:txBody>
      </p:sp>
      <p:sp>
        <p:nvSpPr>
          <p:cNvPr id="3" name="Content Placeholder 2"/>
          <p:cNvSpPr>
            <a:spLocks noGrp="1"/>
          </p:cNvSpPr>
          <p:nvPr>
            <p:ph idx="1"/>
          </p:nvPr>
        </p:nvSpPr>
        <p:spPr/>
        <p:txBody>
          <a:bodyPr>
            <a:normAutofit/>
          </a:bodyPr>
          <a:lstStyle/>
          <a:p>
            <a:r>
              <a:rPr lang="en-US" sz="2600" dirty="0" err="1" smtClean="0"/>
              <a:t>Chuyển</a:t>
            </a:r>
            <a:r>
              <a:rPr lang="en-US" sz="2600" dirty="0" smtClean="0"/>
              <a:t> </a:t>
            </a:r>
            <a:r>
              <a:rPr lang="en-US" sz="2600" dirty="0" err="1" smtClean="0"/>
              <a:t>đổi</a:t>
            </a:r>
            <a:r>
              <a:rPr lang="en-US" sz="2600" dirty="0" smtClean="0"/>
              <a:t> </a:t>
            </a:r>
            <a:r>
              <a:rPr lang="en-US" sz="2600" dirty="0" err="1" smtClean="0"/>
              <a:t>số</a:t>
            </a:r>
            <a:r>
              <a:rPr lang="en-US" sz="2600" dirty="0" smtClean="0"/>
              <a:t> </a:t>
            </a:r>
            <a:r>
              <a:rPr lang="en-US" sz="2600" dirty="0" err="1" smtClean="0"/>
              <a:t>là</a:t>
            </a:r>
            <a:r>
              <a:rPr lang="en-US" sz="2600" dirty="0" smtClean="0"/>
              <a:t> </a:t>
            </a:r>
            <a:r>
              <a:rPr lang="en-US" sz="2600" dirty="0" err="1" smtClean="0"/>
              <a:t>gì</a:t>
            </a:r>
            <a:r>
              <a:rPr lang="en-US" sz="2600" dirty="0" smtClean="0"/>
              <a:t>?</a:t>
            </a:r>
          </a:p>
          <a:p>
            <a:r>
              <a:rPr lang="en-US" sz="2600" dirty="0" err="1"/>
              <a:t>Tại</a:t>
            </a:r>
            <a:r>
              <a:rPr lang="en-US" sz="2600" dirty="0"/>
              <a:t> </a:t>
            </a:r>
            <a:r>
              <a:rPr lang="en-US" sz="2600" dirty="0" err="1"/>
              <a:t>sao</a:t>
            </a:r>
            <a:r>
              <a:rPr lang="en-US" sz="2600" dirty="0"/>
              <a:t> </a:t>
            </a:r>
            <a:r>
              <a:rPr lang="en-US" sz="2600" dirty="0" err="1"/>
              <a:t>phải</a:t>
            </a:r>
            <a:r>
              <a:rPr lang="en-US" sz="2600" dirty="0"/>
              <a:t> </a:t>
            </a:r>
            <a:r>
              <a:rPr lang="en-US" sz="2600" dirty="0" err="1"/>
              <a:t>chuyển</a:t>
            </a:r>
            <a:r>
              <a:rPr lang="en-US" sz="2600" dirty="0"/>
              <a:t> </a:t>
            </a:r>
            <a:r>
              <a:rPr lang="en-US" sz="2600" dirty="0" err="1"/>
              <a:t>đổi</a:t>
            </a:r>
            <a:r>
              <a:rPr lang="en-US" sz="2600" dirty="0"/>
              <a:t> </a:t>
            </a:r>
            <a:r>
              <a:rPr lang="en-US" sz="2600" dirty="0" err="1"/>
              <a:t>số</a:t>
            </a:r>
            <a:r>
              <a:rPr lang="en-US" sz="2600" dirty="0"/>
              <a:t>?</a:t>
            </a:r>
          </a:p>
          <a:p>
            <a:r>
              <a:rPr lang="en-US" sz="2600" dirty="0" err="1" smtClean="0"/>
              <a:t>Chuyển</a:t>
            </a:r>
            <a:r>
              <a:rPr lang="en-US" sz="2600" dirty="0" smtClean="0"/>
              <a:t> </a:t>
            </a:r>
            <a:r>
              <a:rPr lang="en-US" sz="2600" dirty="0" err="1" smtClean="0"/>
              <a:t>đổi</a:t>
            </a:r>
            <a:r>
              <a:rPr lang="en-US" sz="2600" dirty="0" smtClean="0"/>
              <a:t> </a:t>
            </a:r>
            <a:r>
              <a:rPr lang="en-US" sz="2600" dirty="0" err="1" smtClean="0"/>
              <a:t>số</a:t>
            </a:r>
            <a:r>
              <a:rPr lang="en-US" sz="2600" dirty="0" smtClean="0"/>
              <a:t> </a:t>
            </a:r>
            <a:r>
              <a:rPr lang="en-US" sz="2600" dirty="0" err="1" smtClean="0"/>
              <a:t>như</a:t>
            </a:r>
            <a:r>
              <a:rPr lang="en-US" sz="2600" dirty="0" smtClean="0"/>
              <a:t> </a:t>
            </a:r>
            <a:r>
              <a:rPr lang="en-US" sz="2600" dirty="0" err="1" smtClean="0"/>
              <a:t>thế</a:t>
            </a:r>
            <a:r>
              <a:rPr lang="en-US" sz="2600" dirty="0" smtClean="0"/>
              <a:t> </a:t>
            </a:r>
            <a:r>
              <a:rPr lang="en-US" sz="2600" dirty="0" err="1" smtClean="0"/>
              <a:t>nào</a:t>
            </a:r>
            <a:r>
              <a:rPr lang="en-US" sz="2600" dirty="0" smtClean="0"/>
              <a:t>?</a:t>
            </a:r>
          </a:p>
          <a:p>
            <a:pPr lvl="1"/>
            <a:r>
              <a:rPr lang="en-US" sz="2600" dirty="0" smtClean="0"/>
              <a:t>CĐS </a:t>
            </a:r>
            <a:r>
              <a:rPr lang="en-US" sz="2600" dirty="0" err="1" smtClean="0"/>
              <a:t>chính</a:t>
            </a:r>
            <a:r>
              <a:rPr lang="en-US" sz="2600" dirty="0" smtClean="0"/>
              <a:t> </a:t>
            </a:r>
            <a:r>
              <a:rPr lang="en-US" sz="2600" dirty="0" err="1" smtClean="0"/>
              <a:t>phủ</a:t>
            </a:r>
            <a:endParaRPr lang="en-US" sz="2600" dirty="0" smtClean="0"/>
          </a:p>
          <a:p>
            <a:pPr lvl="1"/>
            <a:r>
              <a:rPr lang="en-US" sz="2600" dirty="0" smtClean="0"/>
              <a:t>CĐS </a:t>
            </a:r>
            <a:r>
              <a:rPr lang="en-US" sz="2600" dirty="0" err="1" smtClean="0"/>
              <a:t>doanh</a:t>
            </a:r>
            <a:r>
              <a:rPr lang="en-US" sz="2600" dirty="0" smtClean="0"/>
              <a:t> nghiệp</a:t>
            </a:r>
          </a:p>
          <a:p>
            <a:pPr lvl="1"/>
            <a:r>
              <a:rPr lang="en-US" sz="2600" dirty="0" smtClean="0"/>
              <a:t>CĐS </a:t>
            </a:r>
            <a:r>
              <a:rPr lang="en-US" sz="2600" dirty="0" err="1" smtClean="0"/>
              <a:t>người</a:t>
            </a:r>
            <a:r>
              <a:rPr lang="en-US" sz="2600" dirty="0" smtClean="0"/>
              <a:t> </a:t>
            </a:r>
            <a:r>
              <a:rPr lang="en-US" sz="2600" dirty="0" err="1" smtClean="0"/>
              <a:t>dân</a:t>
            </a:r>
            <a:endParaRPr lang="en-US" sz="2600" dirty="0" smtClean="0"/>
          </a:p>
          <a:p>
            <a:r>
              <a:rPr lang="en-US" sz="2600" dirty="0" err="1" smtClean="0"/>
              <a:t>Kết</a:t>
            </a:r>
            <a:r>
              <a:rPr lang="en-US" sz="2600" dirty="0" smtClean="0"/>
              <a:t> </a:t>
            </a:r>
            <a:r>
              <a:rPr lang="en-US" sz="2600" dirty="0" err="1" smtClean="0"/>
              <a:t>luận</a:t>
            </a:r>
            <a:endParaRPr lang="en-US" sz="2600" dirty="0"/>
          </a:p>
        </p:txBody>
      </p:sp>
    </p:spTree>
    <p:extLst>
      <p:ext uri="{BB962C8B-B14F-4D97-AF65-F5344CB8AC3E}">
        <p14:creationId xmlns:p14="http://schemas.microsoft.com/office/powerpoint/2010/main" val="3852313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CĐS (DT/DX)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a:xfrm>
            <a:off x="1097279" y="1881605"/>
            <a:ext cx="3211025" cy="4007138"/>
          </a:xfrm>
        </p:spPr>
        <p:txBody>
          <a:bodyPr>
            <a:noAutofit/>
          </a:bodyPr>
          <a:lstStyle/>
          <a:p>
            <a:pPr algn="just"/>
            <a:r>
              <a:rPr lang="vi-VN" dirty="0" smtClean="0">
                <a:latin typeface="Arial (Body)"/>
              </a:rPr>
              <a:t>Chuyển đổi số là quá trình thay đổi </a:t>
            </a:r>
            <a:r>
              <a:rPr lang="vi-VN" b="1" dirty="0" smtClean="0">
                <a:latin typeface="Arial (Body)"/>
              </a:rPr>
              <a:t>tổng thể và toàn diện </a:t>
            </a:r>
            <a:r>
              <a:rPr lang="vi-VN" dirty="0" smtClean="0">
                <a:latin typeface="Arial (Body)"/>
              </a:rPr>
              <a:t>của cá nhân, tổ chức về cách sống, cách làm việc và phương thức sản xuất dựa trên các </a:t>
            </a:r>
            <a:r>
              <a:rPr lang="vi-VN" b="1" dirty="0" smtClean="0">
                <a:latin typeface="Arial (Body)"/>
              </a:rPr>
              <a:t>công nghệ số</a:t>
            </a:r>
            <a:r>
              <a:rPr lang="vi-VN" dirty="0" smtClean="0">
                <a:latin typeface="Arial (Body)"/>
              </a:rPr>
              <a:t>.</a:t>
            </a:r>
            <a:endParaRPr lang="en-US" dirty="0" smtClean="0">
              <a:latin typeface="Arial (Body)"/>
            </a:endParaRPr>
          </a:p>
          <a:p>
            <a:pPr algn="just"/>
            <a:r>
              <a:rPr lang="en-US" dirty="0">
                <a:latin typeface="Arial (Body)"/>
              </a:rPr>
              <a:t>“</a:t>
            </a:r>
            <a:r>
              <a:rPr lang="en-US" dirty="0" err="1">
                <a:latin typeface="Arial (Body)"/>
              </a:rPr>
              <a:t>Chuyển</a:t>
            </a:r>
            <a:r>
              <a:rPr lang="en-US" dirty="0">
                <a:latin typeface="Arial (Body)"/>
              </a:rPr>
              <a:t> </a:t>
            </a:r>
            <a:r>
              <a:rPr lang="en-US" dirty="0" err="1">
                <a:latin typeface="Arial (Body)"/>
              </a:rPr>
              <a:t>đổi</a:t>
            </a:r>
            <a:r>
              <a:rPr lang="en-US" dirty="0">
                <a:latin typeface="Arial (Body)"/>
              </a:rPr>
              <a:t> </a:t>
            </a:r>
            <a:r>
              <a:rPr lang="en-US" dirty="0" err="1">
                <a:latin typeface="Arial (Body)"/>
              </a:rPr>
              <a:t>số</a:t>
            </a:r>
            <a:r>
              <a:rPr lang="en-US" dirty="0">
                <a:latin typeface="Arial (Body)"/>
              </a:rPr>
              <a:t> </a:t>
            </a:r>
            <a:r>
              <a:rPr lang="en-US" dirty="0" err="1">
                <a:latin typeface="Arial (Body)"/>
              </a:rPr>
              <a:t>đơn</a:t>
            </a:r>
            <a:r>
              <a:rPr lang="en-US" dirty="0">
                <a:latin typeface="Arial (Body)"/>
              </a:rPr>
              <a:t> </a:t>
            </a:r>
            <a:r>
              <a:rPr lang="en-US" dirty="0" err="1">
                <a:latin typeface="Arial (Body)"/>
              </a:rPr>
              <a:t>giản</a:t>
            </a:r>
            <a:r>
              <a:rPr lang="en-US" dirty="0">
                <a:latin typeface="Arial (Body)"/>
              </a:rPr>
              <a:t> </a:t>
            </a:r>
            <a:r>
              <a:rPr lang="en-US" dirty="0" err="1">
                <a:latin typeface="Arial (Body)"/>
              </a:rPr>
              <a:t>là</a:t>
            </a:r>
            <a:r>
              <a:rPr lang="en-US" dirty="0">
                <a:latin typeface="Arial (Body)"/>
              </a:rPr>
              <a:t> </a:t>
            </a:r>
            <a:r>
              <a:rPr lang="en-US" dirty="0" err="1">
                <a:latin typeface="Arial (Body)"/>
              </a:rPr>
              <a:t>chuyển</a:t>
            </a:r>
            <a:r>
              <a:rPr lang="en-US" dirty="0">
                <a:latin typeface="Arial (Body)"/>
              </a:rPr>
              <a:t> </a:t>
            </a:r>
            <a:r>
              <a:rPr lang="en-US" dirty="0" err="1">
                <a:latin typeface="Arial (Body)"/>
              </a:rPr>
              <a:t>đổi</a:t>
            </a:r>
            <a:r>
              <a:rPr lang="en-US" dirty="0">
                <a:latin typeface="Arial (Body)"/>
              </a:rPr>
              <a:t> </a:t>
            </a:r>
            <a:r>
              <a:rPr lang="en-US" dirty="0" err="1">
                <a:latin typeface="Arial (Body)"/>
              </a:rPr>
              <a:t>hoạt</a:t>
            </a:r>
            <a:r>
              <a:rPr lang="en-US" dirty="0">
                <a:latin typeface="Arial (Body)"/>
              </a:rPr>
              <a:t> </a:t>
            </a:r>
            <a:r>
              <a:rPr lang="en-US" dirty="0" err="1">
                <a:latin typeface="Arial (Body)"/>
              </a:rPr>
              <a:t>động</a:t>
            </a:r>
            <a:r>
              <a:rPr lang="en-US" dirty="0">
                <a:latin typeface="Arial (Body)"/>
              </a:rPr>
              <a:t> </a:t>
            </a:r>
            <a:r>
              <a:rPr lang="en-US" dirty="0" err="1">
                <a:latin typeface="Arial (Body)"/>
              </a:rPr>
              <a:t>của</a:t>
            </a:r>
            <a:r>
              <a:rPr lang="en-US" dirty="0">
                <a:latin typeface="Arial (Body)"/>
              </a:rPr>
              <a:t> </a:t>
            </a:r>
            <a:r>
              <a:rPr lang="en-US" dirty="0" err="1">
                <a:latin typeface="Arial (Body)"/>
              </a:rPr>
              <a:t>chính</a:t>
            </a:r>
            <a:r>
              <a:rPr lang="en-US" dirty="0">
                <a:latin typeface="Arial (Body)"/>
              </a:rPr>
              <a:t> </a:t>
            </a:r>
            <a:r>
              <a:rPr lang="en-US" dirty="0" err="1">
                <a:latin typeface="Arial (Body)"/>
              </a:rPr>
              <a:t>quyền</a:t>
            </a:r>
            <a:r>
              <a:rPr lang="en-US" dirty="0">
                <a:latin typeface="Arial (Body)"/>
              </a:rPr>
              <a:t>, </a:t>
            </a:r>
            <a:r>
              <a:rPr lang="en-US" dirty="0" err="1">
                <a:latin typeface="Arial (Body)"/>
              </a:rPr>
              <a:t>của</a:t>
            </a:r>
            <a:r>
              <a:rPr lang="en-US" dirty="0">
                <a:latin typeface="Arial (Body)"/>
              </a:rPr>
              <a:t> </a:t>
            </a:r>
            <a:r>
              <a:rPr lang="en-US" dirty="0" err="1">
                <a:latin typeface="Arial (Body)"/>
              </a:rPr>
              <a:t>nền</a:t>
            </a:r>
            <a:r>
              <a:rPr lang="en-US" dirty="0">
                <a:latin typeface="Arial (Body)"/>
              </a:rPr>
              <a:t> </a:t>
            </a:r>
            <a:r>
              <a:rPr lang="en-US" dirty="0" err="1">
                <a:latin typeface="Arial (Body)"/>
              </a:rPr>
              <a:t>kinh</a:t>
            </a:r>
            <a:r>
              <a:rPr lang="en-US" dirty="0">
                <a:latin typeface="Arial (Body)"/>
              </a:rPr>
              <a:t> </a:t>
            </a:r>
            <a:r>
              <a:rPr lang="en-US" dirty="0" err="1">
                <a:latin typeface="Arial (Body)"/>
              </a:rPr>
              <a:t>tế</a:t>
            </a:r>
            <a:r>
              <a:rPr lang="en-US" dirty="0">
                <a:latin typeface="Arial (Body)"/>
              </a:rPr>
              <a:t> </a:t>
            </a:r>
            <a:r>
              <a:rPr lang="en-US" dirty="0" err="1">
                <a:latin typeface="Arial (Body)"/>
              </a:rPr>
              <a:t>và</a:t>
            </a:r>
            <a:r>
              <a:rPr lang="en-US" dirty="0">
                <a:latin typeface="Arial (Body)"/>
              </a:rPr>
              <a:t> </a:t>
            </a:r>
            <a:r>
              <a:rPr lang="en-US" dirty="0" err="1">
                <a:latin typeface="Arial (Body)"/>
              </a:rPr>
              <a:t>của</a:t>
            </a:r>
            <a:r>
              <a:rPr lang="en-US" dirty="0">
                <a:latin typeface="Arial (Body)"/>
              </a:rPr>
              <a:t> </a:t>
            </a:r>
            <a:r>
              <a:rPr lang="en-US" dirty="0" err="1">
                <a:latin typeface="Arial (Body)"/>
              </a:rPr>
              <a:t>xã</a:t>
            </a:r>
            <a:r>
              <a:rPr lang="en-US" dirty="0">
                <a:latin typeface="Arial (Body)"/>
              </a:rPr>
              <a:t> </a:t>
            </a:r>
            <a:r>
              <a:rPr lang="en-US" dirty="0" err="1">
                <a:latin typeface="Arial (Body)"/>
              </a:rPr>
              <a:t>hội</a:t>
            </a:r>
            <a:r>
              <a:rPr lang="en-US" dirty="0">
                <a:latin typeface="Arial (Body)"/>
              </a:rPr>
              <a:t> </a:t>
            </a:r>
            <a:r>
              <a:rPr lang="en-US" dirty="0" err="1">
                <a:latin typeface="Arial (Body)"/>
              </a:rPr>
              <a:t>lên</a:t>
            </a:r>
            <a:r>
              <a:rPr lang="en-US" dirty="0">
                <a:latin typeface="Arial (Body)"/>
              </a:rPr>
              <a:t> </a:t>
            </a:r>
            <a:r>
              <a:rPr lang="en-US" dirty="0" err="1">
                <a:latin typeface="Arial (Body)"/>
              </a:rPr>
              <a:t>môi</a:t>
            </a:r>
            <a:r>
              <a:rPr lang="en-US" dirty="0">
                <a:latin typeface="Arial (Body)"/>
              </a:rPr>
              <a:t> </a:t>
            </a:r>
            <a:r>
              <a:rPr lang="en-US" dirty="0" err="1">
                <a:latin typeface="Arial (Body)"/>
              </a:rPr>
              <a:t>trường</a:t>
            </a:r>
            <a:r>
              <a:rPr lang="en-US" dirty="0">
                <a:latin typeface="Arial (Body)"/>
              </a:rPr>
              <a:t> </a:t>
            </a:r>
            <a:r>
              <a:rPr lang="en-US" dirty="0" err="1">
                <a:latin typeface="Arial (Body)"/>
              </a:rPr>
              <a:t>số</a:t>
            </a:r>
            <a:r>
              <a:rPr lang="en-US" dirty="0">
                <a:latin typeface="Arial (Body)"/>
              </a:rPr>
              <a:t>” – </a:t>
            </a:r>
            <a:r>
              <a:rPr lang="en-US" dirty="0" err="1">
                <a:latin typeface="Arial (Body)"/>
              </a:rPr>
              <a:t>Bộ</a:t>
            </a:r>
            <a:r>
              <a:rPr lang="en-US" dirty="0">
                <a:latin typeface="Arial (Body)"/>
              </a:rPr>
              <a:t> </a:t>
            </a:r>
            <a:r>
              <a:rPr lang="en-US" dirty="0" err="1">
                <a:latin typeface="Arial (Body)"/>
              </a:rPr>
              <a:t>trường</a:t>
            </a:r>
            <a:r>
              <a:rPr lang="en-US" dirty="0">
                <a:latin typeface="Arial (Body)"/>
              </a:rPr>
              <a:t> </a:t>
            </a:r>
            <a:r>
              <a:rPr lang="en-US" dirty="0" err="1">
                <a:latin typeface="Arial (Body)"/>
              </a:rPr>
              <a:t>bộ</a:t>
            </a:r>
            <a:r>
              <a:rPr lang="en-US" dirty="0">
                <a:latin typeface="Arial (Body)"/>
              </a:rPr>
              <a:t> 4</a:t>
            </a:r>
            <a:r>
              <a:rPr lang="en-US" dirty="0" smtClean="0">
                <a:latin typeface="Arial (Body)"/>
              </a:rPr>
              <a:t>T </a:t>
            </a:r>
            <a:r>
              <a:rPr lang="en-US" dirty="0">
                <a:latin typeface="Arial (Body)"/>
              </a:rPr>
              <a:t>Nguyễn Mạnh Hùng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0963" y="1942580"/>
            <a:ext cx="6847376" cy="3946162"/>
          </a:xfrm>
          <a:prstGeom prst="rect">
            <a:avLst/>
          </a:prstGeom>
        </p:spPr>
      </p:pic>
    </p:spTree>
    <p:extLst>
      <p:ext uri="{BB962C8B-B14F-4D97-AF65-F5344CB8AC3E}">
        <p14:creationId xmlns:p14="http://schemas.microsoft.com/office/powerpoint/2010/main" val="4054658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20792"/>
          <a:stretch/>
        </p:blipFill>
        <p:spPr>
          <a:xfrm>
            <a:off x="1257772" y="2001898"/>
            <a:ext cx="9513320" cy="4299232"/>
          </a:xfrm>
          <a:prstGeom prst="rect">
            <a:avLst/>
          </a:prstGeom>
        </p:spPr>
      </p:pic>
      <p:sp>
        <p:nvSpPr>
          <p:cNvPr id="2" name="Title 1"/>
          <p:cNvSpPr>
            <a:spLocks noGrp="1"/>
          </p:cNvSpPr>
          <p:nvPr>
            <p:ph type="title"/>
          </p:nvPr>
        </p:nvSpPr>
        <p:spPr/>
        <p:txBody>
          <a:bodyPr/>
          <a:lstStyle/>
          <a:p>
            <a:r>
              <a:rPr lang="en-US" dirty="0" smtClean="0"/>
              <a:t>CĐS (DT/DX) </a:t>
            </a:r>
            <a:r>
              <a:rPr lang="en-US" dirty="0" err="1" smtClean="0"/>
              <a:t>là</a:t>
            </a:r>
            <a:r>
              <a:rPr lang="en-US" dirty="0" smtClean="0"/>
              <a:t> </a:t>
            </a:r>
            <a:r>
              <a:rPr lang="en-US" dirty="0" err="1" smtClean="0"/>
              <a:t>gì</a:t>
            </a:r>
            <a:r>
              <a:rPr lang="en-US" dirty="0" smtClean="0"/>
              <a:t>?</a:t>
            </a:r>
            <a:endParaRPr lang="en-US" dirty="0"/>
          </a:p>
        </p:txBody>
      </p:sp>
      <p:sp>
        <p:nvSpPr>
          <p:cNvPr id="8" name="Content Placeholder 7"/>
          <p:cNvSpPr>
            <a:spLocks noGrp="1"/>
          </p:cNvSpPr>
          <p:nvPr>
            <p:ph idx="1"/>
          </p:nvPr>
        </p:nvSpPr>
        <p:spPr>
          <a:xfrm>
            <a:off x="838200" y="1825625"/>
            <a:ext cx="11049000" cy="612775"/>
          </a:xfrm>
        </p:spPr>
        <p:txBody>
          <a:bodyPr>
            <a:normAutofit/>
          </a:bodyPr>
          <a:lstStyle/>
          <a:p>
            <a:r>
              <a:rPr lang="en-US" sz="2600" b="1" dirty="0" smtClean="0"/>
              <a:t>                 </a:t>
            </a:r>
            <a:r>
              <a:rPr lang="en-US" sz="2600" b="1" dirty="0" err="1" smtClean="0"/>
              <a:t>Cách</a:t>
            </a:r>
            <a:r>
              <a:rPr lang="en-US" sz="2600" b="1" dirty="0" smtClean="0"/>
              <a:t> </a:t>
            </a:r>
            <a:r>
              <a:rPr lang="en-US" sz="2600" b="1" dirty="0" err="1" smtClean="0"/>
              <a:t>mạng</a:t>
            </a:r>
            <a:r>
              <a:rPr lang="en-US" sz="2600" b="1" dirty="0" smtClean="0"/>
              <a:t> </a:t>
            </a:r>
            <a:r>
              <a:rPr lang="en-US" sz="2600" b="1" dirty="0" err="1" smtClean="0"/>
              <a:t>cộng</a:t>
            </a:r>
            <a:r>
              <a:rPr lang="en-US" sz="2600" b="1" dirty="0" smtClean="0"/>
              <a:t> nghiệp </a:t>
            </a:r>
            <a:r>
              <a:rPr lang="en-US" sz="2600" b="1" dirty="0" err="1" smtClean="0"/>
              <a:t>lần</a:t>
            </a:r>
            <a:r>
              <a:rPr lang="en-US" sz="2600" b="1" dirty="0" smtClean="0"/>
              <a:t> </a:t>
            </a:r>
            <a:r>
              <a:rPr lang="en-US" sz="2600" b="1" dirty="0" err="1" smtClean="0"/>
              <a:t>thứ</a:t>
            </a:r>
            <a:r>
              <a:rPr lang="en-US" sz="2600" b="1" dirty="0" smtClean="0"/>
              <a:t> 4</a:t>
            </a:r>
            <a:endParaRPr lang="en-US" sz="2600" b="1" dirty="0"/>
          </a:p>
        </p:txBody>
      </p:sp>
    </p:spTree>
    <p:extLst>
      <p:ext uri="{BB962C8B-B14F-4D97-AF65-F5344CB8AC3E}">
        <p14:creationId xmlns:p14="http://schemas.microsoft.com/office/powerpoint/2010/main" val="4055669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số</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7144630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9943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CĐS (DT/DX) </a:t>
            </a:r>
            <a:r>
              <a:rPr lang="en-US" dirty="0" err="1" smtClean="0"/>
              <a:t>là</a:t>
            </a:r>
            <a:r>
              <a:rPr lang="en-US" dirty="0" smtClean="0"/>
              <a:t> </a:t>
            </a:r>
            <a:r>
              <a:rPr lang="en-US" dirty="0" err="1" smtClean="0"/>
              <a:t>gì</a:t>
            </a:r>
            <a:r>
              <a:rPr lang="en-US" dirty="0" smtClean="0"/>
              <a: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55267756"/>
              </p:ext>
            </p:extLst>
          </p:nvPr>
        </p:nvGraphicFramePr>
        <p:xfrm>
          <a:off x="838200" y="2431915"/>
          <a:ext cx="10515600" cy="3745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838200" y="1690688"/>
            <a:ext cx="10515600" cy="769441"/>
          </a:xfrm>
          <a:prstGeom prst="rect">
            <a:avLst/>
          </a:prstGeom>
        </p:spPr>
        <p:txBody>
          <a:bodyPr wrap="square">
            <a:spAutoFit/>
          </a:bodyPr>
          <a:lstStyle/>
          <a:p>
            <a:r>
              <a:rPr lang="vi-VN" sz="2200" dirty="0"/>
              <a:t>Hơn 30 năm qua, chúng ta đã và đang chứng kiến 3 làn sóng công nghệ, mỗi làn sóng kéo dài khoảng 15 năm.</a:t>
            </a:r>
          </a:p>
        </p:txBody>
      </p:sp>
    </p:spTree>
    <p:extLst>
      <p:ext uri="{BB962C8B-B14F-4D97-AF65-F5344CB8AC3E}">
        <p14:creationId xmlns:p14="http://schemas.microsoft.com/office/powerpoint/2010/main" val="3647292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số</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1104571"/>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5643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số</a:t>
            </a:r>
            <a:endParaRPr lang="en-US" dirty="0"/>
          </a:p>
        </p:txBody>
      </p:sp>
      <p:sp>
        <p:nvSpPr>
          <p:cNvPr id="5" name="Rectangle 4"/>
          <p:cNvSpPr/>
          <p:nvPr/>
        </p:nvSpPr>
        <p:spPr>
          <a:xfrm>
            <a:off x="838201" y="1883952"/>
            <a:ext cx="3229946" cy="4093428"/>
          </a:xfrm>
          <a:prstGeom prst="rect">
            <a:avLst/>
          </a:prstGeom>
        </p:spPr>
        <p:txBody>
          <a:bodyPr wrap="square">
            <a:spAutoFit/>
          </a:bodyPr>
          <a:lstStyle/>
          <a:p>
            <a:pPr algn="just"/>
            <a:r>
              <a:rPr lang="en-US" sz="2000" dirty="0" smtClean="0"/>
              <a:t>J</a:t>
            </a:r>
            <a:r>
              <a:rPr lang="vi-VN" sz="2000" dirty="0" smtClean="0"/>
              <a:t>ohn Marcante, Giám đốc công nghệ thông tin của Tập đoàn Vanguard cho hay: </a:t>
            </a:r>
            <a:endParaRPr lang="en-US" sz="2000" dirty="0" smtClean="0"/>
          </a:p>
          <a:p>
            <a:pPr algn="just"/>
            <a:r>
              <a:rPr lang="vi-VN" sz="2000" dirty="0" smtClean="0"/>
              <a:t>"Chúng ta có thể thấy rõ trên danh sách S&amp;P 500. Vào năm 1958, các tập đoàn trong danh sách này dễ dàng giữ vững vị trí của mình trung bình gần 61 năm. Nhưng đến năm 2011, "tuổi thọ" trên bị rút ngắn chỉ còn 18 năm.</a:t>
            </a:r>
            <a:endParaRPr lang="en-US" sz="20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8146" y="1812004"/>
            <a:ext cx="7087533" cy="4305702"/>
          </a:xfrm>
        </p:spPr>
      </p:pic>
    </p:spTree>
    <p:extLst>
      <p:ext uri="{BB962C8B-B14F-4D97-AF65-F5344CB8AC3E}">
        <p14:creationId xmlns:p14="http://schemas.microsoft.com/office/powerpoint/2010/main" val="3785114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CĐS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95337" y="1783428"/>
            <a:ext cx="8952985" cy="4487382"/>
          </a:xfrm>
        </p:spPr>
      </p:pic>
      <p:sp>
        <p:nvSpPr>
          <p:cNvPr id="5" name="TextBox 4"/>
          <p:cNvSpPr txBox="1"/>
          <p:nvPr/>
        </p:nvSpPr>
        <p:spPr>
          <a:xfrm>
            <a:off x="838200" y="1881022"/>
            <a:ext cx="4696326" cy="492443"/>
          </a:xfrm>
          <a:prstGeom prst="rect">
            <a:avLst/>
          </a:prstGeom>
          <a:noFill/>
        </p:spPr>
        <p:txBody>
          <a:bodyPr wrap="square" rtlCol="0">
            <a:spAutoFit/>
          </a:bodyPr>
          <a:lstStyle/>
          <a:p>
            <a:r>
              <a:rPr lang="en-US" sz="2600" b="1" dirty="0" smtClean="0"/>
              <a:t>Ba </a:t>
            </a:r>
            <a:r>
              <a:rPr lang="en-US" sz="2600" b="1" dirty="0" err="1" smtClean="0"/>
              <a:t>cấp</a:t>
            </a:r>
            <a:r>
              <a:rPr lang="en-US" sz="2600" b="1" dirty="0" smtClean="0"/>
              <a:t> </a:t>
            </a:r>
            <a:r>
              <a:rPr lang="en-US" sz="2600" b="1" dirty="0" err="1" smtClean="0"/>
              <a:t>độ</a:t>
            </a:r>
            <a:r>
              <a:rPr lang="en-US" sz="2600" b="1" dirty="0" smtClean="0"/>
              <a:t> </a:t>
            </a:r>
            <a:r>
              <a:rPr lang="en-US" sz="2600" b="1" dirty="0" err="1" smtClean="0"/>
              <a:t>chuyển</a:t>
            </a:r>
            <a:r>
              <a:rPr lang="en-US" sz="2600" b="1" dirty="0" smtClean="0"/>
              <a:t> </a:t>
            </a:r>
            <a:r>
              <a:rPr lang="en-US" sz="2600" b="1" dirty="0" err="1" smtClean="0"/>
              <a:t>đổi</a:t>
            </a:r>
            <a:r>
              <a:rPr lang="en-US" sz="2600" b="1" dirty="0" smtClean="0"/>
              <a:t> </a:t>
            </a:r>
            <a:r>
              <a:rPr lang="en-US" sz="2600" b="1" dirty="0" err="1" smtClean="0"/>
              <a:t>số</a:t>
            </a:r>
            <a:endParaRPr lang="en-US" sz="2600" b="1" dirty="0"/>
          </a:p>
        </p:txBody>
      </p:sp>
    </p:spTree>
    <p:extLst>
      <p:ext uri="{BB962C8B-B14F-4D97-AF65-F5344CB8AC3E}">
        <p14:creationId xmlns:p14="http://schemas.microsoft.com/office/powerpoint/2010/main" val="2707998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513</TotalTime>
  <Words>3286</Words>
  <Application>Microsoft Office PowerPoint</Application>
  <PresentationFormat>Widescreen</PresentationFormat>
  <Paragraphs>136</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(Body)</vt:lpstr>
      <vt:lpstr>Calibri</vt:lpstr>
      <vt:lpstr>Calibri Light</vt:lpstr>
      <vt:lpstr>Retrospect</vt:lpstr>
      <vt:lpstr>CHUYỂN ĐỔI SỐ VÀ THỰC TẾ TẠI VIỆT NAM</vt:lpstr>
      <vt:lpstr>Mục lục</vt:lpstr>
      <vt:lpstr>CĐS (DT/DX) là gì?</vt:lpstr>
      <vt:lpstr>CĐS (DT/DX) là gì?</vt:lpstr>
      <vt:lpstr>Tại sao phải chuyển đổi số</vt:lpstr>
      <vt:lpstr>CĐS (DT/DX) là gì?</vt:lpstr>
      <vt:lpstr>Tại sao phải chuyển đổi số</vt:lpstr>
      <vt:lpstr>Tại sao phải chuyển đổi số</vt:lpstr>
      <vt:lpstr>CĐS như thế nào?</vt:lpstr>
      <vt:lpstr>CĐS như thế nào?</vt:lpstr>
      <vt:lpstr>CĐS chính phủ</vt:lpstr>
      <vt:lpstr>CĐS chính phủ</vt:lpstr>
      <vt:lpstr>CĐS trong doanh nghiệp</vt:lpstr>
      <vt:lpstr>CĐS xã hội và cá nhân</vt:lpstr>
      <vt:lpstr>“Chuyển đổi số có thực sự quan trọng đến vậy không?”</vt:lpstr>
      <vt:lpstr>Giới thiệu sách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Cẩm nang chuyển đổi số bộ 4T</dc:title>
  <dc:creator>Nam Nguyen</dc:creator>
  <cp:lastModifiedBy>Nam Nguyen</cp:lastModifiedBy>
  <cp:revision>40</cp:revision>
  <dcterms:created xsi:type="dcterms:W3CDTF">2021-08-16T07:29:09Z</dcterms:created>
  <dcterms:modified xsi:type="dcterms:W3CDTF">2021-08-26T10:34:52Z</dcterms:modified>
</cp:coreProperties>
</file>