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262" r:id="rId3"/>
    <p:sldId id="257" r:id="rId4"/>
    <p:sldId id="258" r:id="rId5"/>
    <p:sldId id="263" r:id="rId6"/>
    <p:sldId id="265" r:id="rId7"/>
    <p:sldId id="267" r:id="rId8"/>
    <p:sldId id="269"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5" r:id="rId24"/>
    <p:sldId id="286" r:id="rId25"/>
    <p:sldId id="288" r:id="rId26"/>
    <p:sldId id="289" r:id="rId27"/>
    <p:sldId id="291" r:id="rId28"/>
    <p:sldId id="293" r:id="rId29"/>
    <p:sldId id="294" r:id="rId30"/>
    <p:sldId id="296" r:id="rId31"/>
    <p:sldId id="297" r:id="rId32"/>
    <p:sldId id="305" r:id="rId33"/>
    <p:sldId id="300" r:id="rId34"/>
    <p:sldId id="301" r:id="rId35"/>
    <p:sldId id="303" r:id="rId36"/>
    <p:sldId id="304" r:id="rId37"/>
    <p:sldId id="30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EBC76-152B-48A2-BBFC-BFF29947C113}" type="doc">
      <dgm:prSet loTypeId="urn:microsoft.com/office/officeart/2005/8/layout/cycle4" loCatId="cycle" qsTypeId="urn:microsoft.com/office/officeart/2005/8/quickstyle/simple1" qsCatId="simple" csTypeId="urn:microsoft.com/office/officeart/2005/8/colors/accent2_1" csCatId="accent2" phldr="1"/>
      <dgm:spPr/>
      <dgm:t>
        <a:bodyPr/>
        <a:lstStyle/>
        <a:p>
          <a:endParaRPr lang="en-US"/>
        </a:p>
      </dgm:t>
    </dgm:pt>
    <dgm:pt modelId="{D4A15627-A0BC-4741-BED6-E4AE82AAC8D1}">
      <dgm:prSet phldrT="[Text]" custT="1"/>
      <dgm:spPr>
        <a:solidFill>
          <a:schemeClr val="tx1"/>
        </a:solidFill>
        <a:ln>
          <a:solidFill>
            <a:srgbClr val="FFE600"/>
          </a:solidFill>
        </a:ln>
      </dgm:spPr>
      <dgm:t>
        <a:bodyPr anchor="ctr"/>
        <a:lstStyle/>
        <a:p>
          <a:pPr algn="ctr"/>
          <a:r>
            <a:rPr lang="en-US" sz="1600" dirty="0" err="1" smtClean="0">
              <a:solidFill>
                <a:schemeClr val="bg1"/>
              </a:solidFill>
              <a:latin typeface="Times New Roman" panose="02020603050405020304" pitchFamily="18" charset="0"/>
              <a:cs typeface="Times New Roman" panose="02020603050405020304" pitchFamily="18" charset="0"/>
            </a:rPr>
            <a:t>Bảo</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hiểm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err="1" smtClean="0">
              <a:solidFill>
                <a:schemeClr val="bg1"/>
              </a:solidFill>
              <a:latin typeface="Times New Roman" panose="02020603050405020304" pitchFamily="18" charset="0"/>
              <a:cs typeface="Times New Roman" panose="02020603050405020304" pitchFamily="18" charset="0"/>
            </a:rPr>
            <a:t>bắt</a:t>
          </a:r>
          <a:r>
            <a:rPr lang="en-US" sz="1600" smtClean="0">
              <a:solidFill>
                <a:schemeClr val="bg1"/>
              </a:solidFill>
              <a:latin typeface="Times New Roman" panose="02020603050405020304" pitchFamily="18" charset="0"/>
              <a:cs typeface="Times New Roman" panose="02020603050405020304" pitchFamily="18" charset="0"/>
            </a:rPr>
            <a:t> buộc</a:t>
          </a:r>
          <a:endParaRPr lang="en-US" sz="1600" b="1" dirty="0">
            <a:solidFill>
              <a:schemeClr val="bg1"/>
            </a:solidFill>
            <a:latin typeface="Times New Roman" panose="02020603050405020304" pitchFamily="18" charset="0"/>
            <a:cs typeface="Times New Roman" panose="02020603050405020304" pitchFamily="18" charset="0"/>
          </a:endParaRPr>
        </a:p>
      </dgm:t>
    </dgm:pt>
    <dgm:pt modelId="{09141253-3534-41FF-AF2B-4F0788280210}" type="parTrans" cxnId="{C41EE3B3-BD4F-419C-A349-94FFBA244C1F}">
      <dgm:prSet/>
      <dgm:spPr/>
      <dgm:t>
        <a:bodyPr/>
        <a:lstStyle/>
        <a:p>
          <a:endParaRPr lang="en-US" sz="1400">
            <a:latin typeface="Arial (Body)"/>
          </a:endParaRPr>
        </a:p>
      </dgm:t>
    </dgm:pt>
    <dgm:pt modelId="{CA7B7F7E-5531-4CED-A26D-EA4E38F340B3}" type="sibTrans" cxnId="{C41EE3B3-BD4F-419C-A349-94FFBA244C1F}">
      <dgm:prSet/>
      <dgm:spPr/>
      <dgm:t>
        <a:bodyPr/>
        <a:lstStyle/>
        <a:p>
          <a:endParaRPr lang="en-US" sz="1400">
            <a:latin typeface="Arial (Body)"/>
          </a:endParaRPr>
        </a:p>
      </dgm:t>
    </dgm:pt>
    <dgm:pt modelId="{891F993C-E9DB-483A-B48F-D54A8D7C277B}">
      <dgm:prSet phldrT="[Text]" custT="1"/>
      <dgm:spPr>
        <a:solidFill>
          <a:srgbClr val="FFFF99"/>
        </a:solidFill>
        <a:ln>
          <a:solidFill>
            <a:srgbClr val="FFE600"/>
          </a:solidFill>
        </a:ln>
      </dgm:spPr>
      <dgm:t>
        <a:bodyPr/>
        <a:lstStyle/>
        <a:p>
          <a:pPr algn="just"/>
          <a:r>
            <a:rPr lang="en-US" sz="1600" smtClean="0">
              <a:solidFill>
                <a:schemeClr val="tx1"/>
              </a:solidFill>
              <a:latin typeface="Times New Roman" panose="02020603050405020304" pitchFamily="18" charset="0"/>
              <a:cs typeface="Times New Roman" panose="02020603050405020304" pitchFamily="18" charset="0"/>
            </a:rPr>
            <a:t>Các </a:t>
          </a:r>
          <a:r>
            <a:rPr lang="en-US" sz="1600" dirty="0" err="1" smtClean="0">
              <a:solidFill>
                <a:schemeClr val="tx1"/>
              </a:solidFill>
              <a:latin typeface="Times New Roman" panose="02020603050405020304" pitchFamily="18" charset="0"/>
              <a:cs typeface="Times New Roman" panose="02020603050405020304" pitchFamily="18" charset="0"/>
            </a:rPr>
            <a:t>khoản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đóng</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bảo</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hiểm</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bao</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gồm</a:t>
          </a:r>
          <a:r>
            <a:rPr lang="en-US" sz="1600" dirty="0" smtClean="0">
              <a:solidFill>
                <a:schemeClr val="tx1"/>
              </a:solidFill>
              <a:latin typeface="Times New Roman" panose="02020603050405020304" pitchFamily="18" charset="0"/>
              <a:cs typeface="Times New Roman" panose="02020603050405020304" pitchFamily="18" charset="0"/>
            </a:rPr>
            <a:t>: BHXH, BHYT, BHTN, </a:t>
          </a:r>
          <a:r>
            <a:rPr lang="en-US" sz="1600" dirty="0" err="1" smtClean="0">
              <a:solidFill>
                <a:schemeClr val="tx1"/>
              </a:solidFill>
              <a:latin typeface="Times New Roman" panose="02020603050405020304" pitchFamily="18" charset="0"/>
              <a:cs typeface="Times New Roman" panose="02020603050405020304" pitchFamily="18" charset="0"/>
            </a:rPr>
            <a:t>bảo</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err="1" smtClean="0">
              <a:solidFill>
                <a:schemeClr val="tx1"/>
              </a:solidFill>
              <a:latin typeface="Times New Roman" panose="02020603050405020304" pitchFamily="18" charset="0"/>
              <a:cs typeface="Times New Roman" panose="02020603050405020304" pitchFamily="18" charset="0"/>
            </a:rPr>
            <a:t>hiểm</a:t>
          </a:r>
          <a:r>
            <a:rPr lang="en-US" sz="1600" smtClean="0">
              <a:solidFill>
                <a:schemeClr val="tx1"/>
              </a:solidFill>
              <a:latin typeface="Times New Roman" panose="02020603050405020304" pitchFamily="18" charset="0"/>
              <a:cs typeface="Times New Roman" panose="02020603050405020304" pitchFamily="18" charset="0"/>
            </a:rPr>
            <a:t> trách </a:t>
          </a:r>
          <a:r>
            <a:rPr lang="en-US" sz="1600" dirty="0" err="1" smtClean="0">
              <a:solidFill>
                <a:schemeClr val="tx1"/>
              </a:solidFill>
              <a:latin typeface="Times New Roman" panose="02020603050405020304" pitchFamily="18" charset="0"/>
              <a:cs typeface="Times New Roman" panose="02020603050405020304" pitchFamily="18" charset="0"/>
            </a:rPr>
            <a:t>nhiệm</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nghề</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nghiệp</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dgm:t>
    </dgm:pt>
    <dgm:pt modelId="{8B5FAEA2-8A8C-4EF2-A7EC-686257AFAD4A}" type="parTrans" cxnId="{BA32A582-7EE6-4881-BF41-445B68E4C9BE}">
      <dgm:prSet/>
      <dgm:spPr/>
      <dgm:t>
        <a:bodyPr/>
        <a:lstStyle/>
        <a:p>
          <a:endParaRPr lang="en-US" sz="1400">
            <a:latin typeface="Arial (Body)"/>
          </a:endParaRPr>
        </a:p>
      </dgm:t>
    </dgm:pt>
    <dgm:pt modelId="{81725330-B996-4B1A-9C62-10C2B2045B67}" type="sibTrans" cxnId="{BA32A582-7EE6-4881-BF41-445B68E4C9BE}">
      <dgm:prSet/>
      <dgm:spPr/>
      <dgm:t>
        <a:bodyPr/>
        <a:lstStyle/>
        <a:p>
          <a:endParaRPr lang="en-US" sz="1400">
            <a:latin typeface="Arial (Body)"/>
          </a:endParaRPr>
        </a:p>
      </dgm:t>
    </dgm:pt>
    <dgm:pt modelId="{4C647839-DEF9-49D3-AE1A-84EDD4257B57}">
      <dgm:prSet phldrT="[Text]" custT="1"/>
      <dgm:spPr>
        <a:solidFill>
          <a:schemeClr val="tx1"/>
        </a:solidFill>
        <a:ln>
          <a:solidFill>
            <a:srgbClr val="FFE600"/>
          </a:solidFill>
        </a:ln>
      </dgm:spPr>
      <dgm:t>
        <a:bodyPr anchor="ctr"/>
        <a:lstStyle/>
        <a:p>
          <a:pPr algn="ctr"/>
          <a:r>
            <a:rPr lang="en-US" sz="1600" dirty="0" err="1" smtClean="0">
              <a:solidFill>
                <a:schemeClr val="bg1"/>
              </a:solidFill>
              <a:latin typeface="Times New Roman" panose="02020603050405020304" pitchFamily="18" charset="0"/>
              <a:cs typeface="Times New Roman" panose="02020603050405020304" pitchFamily="18" charset="0"/>
            </a:rPr>
            <a:t>Giảm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trừ</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err="1" smtClean="0">
              <a:solidFill>
                <a:schemeClr val="bg1"/>
              </a:solidFill>
              <a:latin typeface="Times New Roman" panose="02020603050405020304" pitchFamily="18" charset="0"/>
              <a:cs typeface="Times New Roman" panose="02020603050405020304" pitchFamily="18" charset="0"/>
            </a:rPr>
            <a:t>gia</a:t>
          </a:r>
          <a:r>
            <a:rPr lang="en-US" sz="1600" smtClean="0">
              <a:solidFill>
                <a:schemeClr val="bg1"/>
              </a:solidFill>
              <a:latin typeface="Times New Roman" panose="02020603050405020304" pitchFamily="18" charset="0"/>
              <a:cs typeface="Times New Roman" panose="02020603050405020304" pitchFamily="18" charset="0"/>
            </a:rPr>
            <a:t> cảnh</a:t>
          </a:r>
          <a:endParaRPr lang="en-US" sz="1600" b="1" dirty="0">
            <a:solidFill>
              <a:schemeClr val="bg1"/>
            </a:solidFill>
            <a:latin typeface="Times New Roman" panose="02020603050405020304" pitchFamily="18" charset="0"/>
            <a:cs typeface="Times New Roman" panose="02020603050405020304" pitchFamily="18" charset="0"/>
          </a:endParaRPr>
        </a:p>
      </dgm:t>
    </dgm:pt>
    <dgm:pt modelId="{50AD44A8-D0BB-4811-B06C-1E40F6E07EC0}" type="parTrans" cxnId="{41C56155-07A2-4F71-894B-BE5E1D89A0A4}">
      <dgm:prSet/>
      <dgm:spPr/>
      <dgm:t>
        <a:bodyPr/>
        <a:lstStyle/>
        <a:p>
          <a:endParaRPr lang="en-US" sz="1400">
            <a:latin typeface="Arial (Body)"/>
          </a:endParaRPr>
        </a:p>
      </dgm:t>
    </dgm:pt>
    <dgm:pt modelId="{C368F4A0-6DD4-4EDF-868A-FF3F16EE1598}" type="sibTrans" cxnId="{41C56155-07A2-4F71-894B-BE5E1D89A0A4}">
      <dgm:prSet/>
      <dgm:spPr/>
      <dgm:t>
        <a:bodyPr/>
        <a:lstStyle/>
        <a:p>
          <a:endParaRPr lang="en-US" sz="1400">
            <a:latin typeface="Arial (Body)"/>
          </a:endParaRPr>
        </a:p>
      </dgm:t>
    </dgm:pt>
    <dgm:pt modelId="{63AF7CDB-8DF8-4047-BF9B-6F49C9F4EDFB}">
      <dgm:prSet phldrT="[Text]" custT="1"/>
      <dgm:spPr>
        <a:solidFill>
          <a:schemeClr val="bg1">
            <a:lumMod val="85000"/>
          </a:schemeClr>
        </a:solidFill>
        <a:ln>
          <a:solidFill>
            <a:schemeClr val="tx1">
              <a:lumMod val="50000"/>
            </a:schemeClr>
          </a:solidFill>
        </a:ln>
      </dgm:spPr>
      <dgm:t>
        <a:bodyPr anchor="t"/>
        <a:lstStyle/>
        <a:p>
          <a:pPr marL="117475" indent="-117475" algn="l"/>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năm</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2020 mức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gia</a:t>
          </a: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cảnh</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thân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11,000,000đ/</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NPT4,400,000đ/</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người</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7824B8DD-ECE3-47CF-A486-F4929449107E}" type="parTrans" cxnId="{5C951822-E57D-4B31-B69C-304B251A48B7}">
      <dgm:prSet/>
      <dgm:spPr/>
      <dgm:t>
        <a:bodyPr/>
        <a:lstStyle/>
        <a:p>
          <a:endParaRPr lang="en-US" sz="1400">
            <a:latin typeface="Arial (Body)"/>
          </a:endParaRPr>
        </a:p>
      </dgm:t>
    </dgm:pt>
    <dgm:pt modelId="{2EA5B6C0-2BD9-4AAA-98E6-44B8F6D22ABC}" type="sibTrans" cxnId="{5C951822-E57D-4B31-B69C-304B251A48B7}">
      <dgm:prSet/>
      <dgm:spPr/>
      <dgm:t>
        <a:bodyPr/>
        <a:lstStyle/>
        <a:p>
          <a:endParaRPr lang="en-US" sz="1400">
            <a:latin typeface="Arial (Body)"/>
          </a:endParaRPr>
        </a:p>
      </dgm:t>
    </dgm:pt>
    <dgm:pt modelId="{53634619-942D-4987-BD43-83FD58E3C027}">
      <dgm:prSet phldrT="[Text]" custT="1"/>
      <dgm:spPr>
        <a:solidFill>
          <a:schemeClr val="tx1"/>
        </a:solidFill>
        <a:ln>
          <a:solidFill>
            <a:srgbClr val="FFE600"/>
          </a:solidFill>
        </a:ln>
      </dgm:spPr>
      <dgm:t>
        <a:bodyPr anchor="ctr"/>
        <a:lstStyle/>
        <a:p>
          <a:pPr algn="ctr"/>
          <a:r>
            <a:rPr lang="en-US" sz="1600" dirty="0" err="1" smtClean="0">
              <a:solidFill>
                <a:schemeClr val="bg1"/>
              </a:solidFill>
              <a:latin typeface="Times New Roman" panose="02020603050405020304" pitchFamily="18" charset="0"/>
              <a:cs typeface="Times New Roman" panose="02020603050405020304" pitchFamily="18" charset="0"/>
            </a:rPr>
            <a:t>Khoản</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đóng</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góp</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vào</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Quỹ</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từ</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thiện</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nhân</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đạo</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err="1" smtClean="0">
              <a:solidFill>
                <a:schemeClr val="bg1"/>
              </a:solidFill>
              <a:latin typeface="Times New Roman" panose="02020603050405020304" pitchFamily="18" charset="0"/>
              <a:cs typeface="Times New Roman" panose="02020603050405020304" pitchFamily="18" charset="0"/>
            </a:rPr>
            <a:t>khuyến</a:t>
          </a:r>
          <a:r>
            <a:rPr lang="en-US" sz="1600" smtClean="0">
              <a:solidFill>
                <a:schemeClr val="bg1"/>
              </a:solidFill>
              <a:latin typeface="Times New Roman" panose="02020603050405020304" pitchFamily="18" charset="0"/>
              <a:cs typeface="Times New Roman" panose="02020603050405020304" pitchFamily="18" charset="0"/>
            </a:rPr>
            <a:t> học</a:t>
          </a:r>
          <a:endParaRPr lang="en-US" sz="1600" b="1" dirty="0">
            <a:solidFill>
              <a:schemeClr val="bg1"/>
            </a:solidFill>
            <a:latin typeface="Times New Roman" panose="02020603050405020304" pitchFamily="18" charset="0"/>
            <a:cs typeface="Times New Roman" panose="02020603050405020304" pitchFamily="18" charset="0"/>
          </a:endParaRPr>
        </a:p>
      </dgm:t>
    </dgm:pt>
    <dgm:pt modelId="{DD5349B7-0521-4F86-8901-32568F6CA845}" type="parTrans" cxnId="{5A34D1EA-0628-465D-B993-1D2EEBCD10D1}">
      <dgm:prSet/>
      <dgm:spPr/>
      <dgm:t>
        <a:bodyPr/>
        <a:lstStyle/>
        <a:p>
          <a:endParaRPr lang="en-US" sz="1400">
            <a:latin typeface="Arial (Body)"/>
          </a:endParaRPr>
        </a:p>
      </dgm:t>
    </dgm:pt>
    <dgm:pt modelId="{E9F43CE5-E3A5-4148-BF30-641262D39E33}" type="sibTrans" cxnId="{5A34D1EA-0628-465D-B993-1D2EEBCD10D1}">
      <dgm:prSet/>
      <dgm:spPr/>
      <dgm:t>
        <a:bodyPr/>
        <a:lstStyle/>
        <a:p>
          <a:endParaRPr lang="en-US" sz="1400">
            <a:latin typeface="Arial (Body)"/>
          </a:endParaRPr>
        </a:p>
      </dgm:t>
    </dgm:pt>
    <dgm:pt modelId="{4565810F-8271-4749-BD26-1C7D749C17C3}">
      <dgm:prSet phldrT="[Text]" custT="1"/>
      <dgm:spPr>
        <a:solidFill>
          <a:srgbClr val="FFFF99"/>
        </a:solidFill>
        <a:ln>
          <a:solidFill>
            <a:srgbClr val="FFE600"/>
          </a:solidFill>
        </a:ln>
      </dgm:spPr>
      <dgm:t>
        <a:bodyPr anchor="t"/>
        <a:lstStyle/>
        <a:p>
          <a:pPr algn="just">
            <a:lnSpc>
              <a:spcPct val="100000"/>
            </a:lnSpc>
            <a:spcAft>
              <a:spcPts val="0"/>
            </a:spcAft>
          </a:pP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khoản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đóng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góp</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vào</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thiện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nhân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đạo</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khuyến</a:t>
          </a: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học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theo</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F09DF0B-945D-4F01-A7CA-47AC2785C82A}" type="parTrans" cxnId="{60A80041-D86B-48E3-A1C3-3F157C2443CE}">
      <dgm:prSet/>
      <dgm:spPr/>
      <dgm:t>
        <a:bodyPr/>
        <a:lstStyle/>
        <a:p>
          <a:endParaRPr lang="en-US" sz="1400">
            <a:latin typeface="Arial (Body)"/>
          </a:endParaRPr>
        </a:p>
      </dgm:t>
    </dgm:pt>
    <dgm:pt modelId="{B65A0E58-36FB-4D0F-8C77-81EC4A09FA71}" type="sibTrans" cxnId="{60A80041-D86B-48E3-A1C3-3F157C2443CE}">
      <dgm:prSet/>
      <dgm:spPr/>
      <dgm:t>
        <a:bodyPr/>
        <a:lstStyle/>
        <a:p>
          <a:endParaRPr lang="en-US" sz="1400">
            <a:latin typeface="Arial (Body)"/>
          </a:endParaRPr>
        </a:p>
      </dgm:t>
    </dgm:pt>
    <dgm:pt modelId="{E6B85269-4929-4DFE-8B69-C73C0803DD63}">
      <dgm:prSet phldrT="[Text]" custT="1"/>
      <dgm:spPr>
        <a:solidFill>
          <a:schemeClr val="tx1"/>
        </a:solidFill>
        <a:ln>
          <a:solidFill>
            <a:srgbClr val="FFE600"/>
          </a:solidFill>
        </a:ln>
      </dgm:spPr>
      <dgm:t>
        <a:bodyPr anchor="ctr"/>
        <a:lstStyle/>
        <a:p>
          <a:pPr algn="ctr"/>
          <a:r>
            <a:rPr lang="en-US" sz="1600" dirty="0" err="1" smtClean="0">
              <a:solidFill>
                <a:schemeClr val="bg1"/>
              </a:solidFill>
              <a:latin typeface="Times New Roman" panose="02020603050405020304" pitchFamily="18" charset="0"/>
              <a:cs typeface="Times New Roman" panose="02020603050405020304" pitchFamily="18" charset="0"/>
            </a:rPr>
            <a:t>Quỹ</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hưu</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trí</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tự</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nguyện</a:t>
          </a:r>
          <a:endParaRPr lang="en-US" sz="1600" b="1" dirty="0">
            <a:solidFill>
              <a:schemeClr val="bg1"/>
            </a:solidFill>
            <a:latin typeface="Times New Roman" panose="02020603050405020304" pitchFamily="18" charset="0"/>
            <a:cs typeface="Times New Roman" panose="02020603050405020304" pitchFamily="18" charset="0"/>
          </a:endParaRPr>
        </a:p>
      </dgm:t>
    </dgm:pt>
    <dgm:pt modelId="{66AD7D36-F632-469F-B843-D1A13BA8BCFC}" type="parTrans" cxnId="{AFC7B991-FD03-4B02-9DCA-0311F3A53EFA}">
      <dgm:prSet/>
      <dgm:spPr/>
      <dgm:t>
        <a:bodyPr/>
        <a:lstStyle/>
        <a:p>
          <a:endParaRPr lang="en-US" sz="1400">
            <a:latin typeface="Arial (Body)"/>
          </a:endParaRPr>
        </a:p>
      </dgm:t>
    </dgm:pt>
    <dgm:pt modelId="{F1A602B0-EA75-47DB-BA4F-7DF68017AA34}" type="sibTrans" cxnId="{AFC7B991-FD03-4B02-9DCA-0311F3A53EFA}">
      <dgm:prSet/>
      <dgm:spPr/>
      <dgm:t>
        <a:bodyPr/>
        <a:lstStyle/>
        <a:p>
          <a:endParaRPr lang="en-US" sz="1400">
            <a:latin typeface="Arial (Body)"/>
          </a:endParaRPr>
        </a:p>
      </dgm:t>
    </dgm:pt>
    <dgm:pt modelId="{00C13006-71DD-4873-972C-DF0DD992C33D}">
      <dgm:prSet phldrT="[Text]" custT="1"/>
      <dgm:spPr>
        <a:solidFill>
          <a:schemeClr val="bg1">
            <a:lumMod val="85000"/>
          </a:schemeClr>
        </a:solidFill>
        <a:ln>
          <a:solidFill>
            <a:schemeClr val="bg2">
              <a:lumMod val="50000"/>
              <a:lumOff val="50000"/>
            </a:schemeClr>
          </a:solidFill>
        </a:ln>
      </dgm:spPr>
      <dgm:t>
        <a:bodyPr/>
        <a:lstStyle/>
        <a:p>
          <a:pPr>
            <a:lnSpc>
              <a:spcPct val="100000"/>
            </a:lnSpc>
            <a:spcAft>
              <a:spcPts val="0"/>
            </a:spcAft>
            <a:buSzPct val="100000"/>
            <a:buFont typeface="Arial" panose="020B0604020202020204" pitchFamily="34" charset="0"/>
            <a:buChar char="•"/>
          </a:pP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khoản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đóng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vào</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hưu</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trí</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tự</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nguyện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mua</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bảo</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hiểm</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hưu</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trí</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tự</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5A9961D-A97D-4F61-BCC3-708237DE763C}" type="parTrans" cxnId="{3ECF1650-A5D7-4328-BBC3-63961684A7AD}">
      <dgm:prSet/>
      <dgm:spPr/>
      <dgm:t>
        <a:bodyPr/>
        <a:lstStyle/>
        <a:p>
          <a:endParaRPr lang="en-US"/>
        </a:p>
      </dgm:t>
    </dgm:pt>
    <dgm:pt modelId="{3D800B95-8DCC-4CE0-A348-F4FF0D55B34C}" type="sibTrans" cxnId="{3ECF1650-A5D7-4328-BBC3-63961684A7AD}">
      <dgm:prSet/>
      <dgm:spPr/>
      <dgm:t>
        <a:bodyPr/>
        <a:lstStyle/>
        <a:p>
          <a:endParaRPr lang="en-US"/>
        </a:p>
      </dgm:t>
    </dgm:pt>
    <dgm:pt modelId="{2B794A19-5169-4A25-8121-7203E0E73B77}">
      <dgm:prSet phldrT="[Text]" custT="1"/>
      <dgm:spPr>
        <a:solidFill>
          <a:srgbClr val="FFFF99"/>
        </a:solidFill>
        <a:ln>
          <a:solidFill>
            <a:srgbClr val="FFE600"/>
          </a:solidFill>
        </a:ln>
      </dgm:spPr>
      <dgm:t>
        <a:bodyPr/>
        <a:lstStyle/>
        <a:p>
          <a:pPr algn="just"/>
          <a:endParaRPr lang="en-US" sz="1600" dirty="0">
            <a:solidFill>
              <a:schemeClr val="tx1"/>
            </a:solidFill>
            <a:latin typeface="Times New Roman" panose="02020603050405020304" pitchFamily="18" charset="0"/>
            <a:cs typeface="Times New Roman" panose="02020603050405020304" pitchFamily="18" charset="0"/>
          </a:endParaRPr>
        </a:p>
      </dgm:t>
    </dgm:pt>
    <dgm:pt modelId="{2FA81BB9-5063-45A7-B8F5-8038AFBADA91}" type="parTrans" cxnId="{F6125235-9BDB-44D4-AF0F-DAB627B0A5CC}">
      <dgm:prSet/>
      <dgm:spPr/>
      <dgm:t>
        <a:bodyPr/>
        <a:lstStyle/>
        <a:p>
          <a:endParaRPr lang="en-US"/>
        </a:p>
      </dgm:t>
    </dgm:pt>
    <dgm:pt modelId="{E5B2B53B-7CBF-48EC-A66A-0E899495B1C7}" type="sibTrans" cxnId="{F6125235-9BDB-44D4-AF0F-DAB627B0A5CC}">
      <dgm:prSet/>
      <dgm:spPr/>
      <dgm:t>
        <a:bodyPr/>
        <a:lstStyle/>
        <a:p>
          <a:endParaRPr lang="en-US"/>
        </a:p>
      </dgm:t>
    </dgm:pt>
    <dgm:pt modelId="{FCDA47B3-C841-4716-BA4E-9A335530B9F2}">
      <dgm:prSet phldrT="[Text]" custT="1"/>
      <dgm:spPr>
        <a:solidFill>
          <a:schemeClr val="bg1">
            <a:lumMod val="85000"/>
          </a:schemeClr>
        </a:solidFill>
        <a:ln>
          <a:solidFill>
            <a:schemeClr val="tx1">
              <a:lumMod val="50000"/>
            </a:schemeClr>
          </a:solidFill>
        </a:ln>
      </dgm:spPr>
      <dgm:t>
        <a:bodyPr anchor="t"/>
        <a:lstStyle/>
        <a:p>
          <a:pPr marL="117475" indent="-117475" algn="l"/>
          <a:endParaRPr lang="en-US" sz="135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dgm:t>
    </dgm:pt>
    <dgm:pt modelId="{B0DBBB9F-681F-4FBA-82B4-DBC3DD261A9F}" type="parTrans" cxnId="{90C2A90C-211D-46CE-83CF-EBAFE8AFA919}">
      <dgm:prSet/>
      <dgm:spPr/>
      <dgm:t>
        <a:bodyPr/>
        <a:lstStyle/>
        <a:p>
          <a:endParaRPr lang="en-US"/>
        </a:p>
      </dgm:t>
    </dgm:pt>
    <dgm:pt modelId="{2AA7C474-5A2B-4FB1-B9F6-C736F9A3C031}" type="sibTrans" cxnId="{90C2A90C-211D-46CE-83CF-EBAFE8AFA919}">
      <dgm:prSet/>
      <dgm:spPr/>
      <dgm:t>
        <a:bodyPr/>
        <a:lstStyle/>
        <a:p>
          <a:endParaRPr lang="en-US"/>
        </a:p>
      </dgm:t>
    </dgm:pt>
    <dgm:pt modelId="{9E5C652C-6EE0-4336-AF03-228E9FFE7FFE}">
      <dgm:prSet phldrT="[Text]" custT="1"/>
      <dgm:spPr>
        <a:solidFill>
          <a:schemeClr val="bg1">
            <a:lumMod val="85000"/>
          </a:schemeClr>
        </a:solidFill>
        <a:ln>
          <a:solidFill>
            <a:schemeClr val="bg2">
              <a:lumMod val="50000"/>
              <a:lumOff val="50000"/>
            </a:schemeClr>
          </a:solidFill>
        </a:ln>
      </dgm:spPr>
      <dgm:t>
        <a:bodyPr/>
        <a:lstStyle/>
        <a:p>
          <a:pPr>
            <a:lnSpc>
              <a:spcPct val="100000"/>
            </a:lnSpc>
            <a:spcAft>
              <a:spcPts val="0"/>
            </a:spcAft>
            <a:buSzPct val="100000"/>
            <a:buFont typeface="Arial" panose="020B0604020202020204" pitchFamily="34" charset="0"/>
            <a:buChar char="•"/>
          </a:pP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Được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theo</a:t>
          </a:r>
          <a:r>
            <a:rPr lang="en-US" sz="16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thực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tế</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phát</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sinh</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nhưng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tối</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đa</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không</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quá</a:t>
          </a:r>
          <a:r>
            <a:rPr lang="en-US" sz="16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1trđ/</a:t>
          </a:r>
          <a:r>
            <a:rPr lang="en-US" sz="16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endParaRPr lang="en-US" sz="1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7B197C21-7811-4E8F-9349-B146EB50ED17}" type="parTrans" cxnId="{8C225E63-06FA-4DDB-A8B4-9770EC22D4A1}">
      <dgm:prSet/>
      <dgm:spPr/>
      <dgm:t>
        <a:bodyPr/>
        <a:lstStyle/>
        <a:p>
          <a:endParaRPr lang="en-US"/>
        </a:p>
      </dgm:t>
    </dgm:pt>
    <dgm:pt modelId="{CCCBB07E-3F02-49F5-8F62-6512FEAFCDDB}" type="sibTrans" cxnId="{8C225E63-06FA-4DDB-A8B4-9770EC22D4A1}">
      <dgm:prSet/>
      <dgm:spPr/>
      <dgm:t>
        <a:bodyPr/>
        <a:lstStyle/>
        <a:p>
          <a:endParaRPr lang="en-US"/>
        </a:p>
      </dgm:t>
    </dgm:pt>
    <dgm:pt modelId="{A61295F8-EDDF-47CC-B970-82AFA34EC498}" type="pres">
      <dgm:prSet presAssocID="{FBAEBC76-152B-48A2-BBFC-BFF29947C113}" presName="cycleMatrixDiagram" presStyleCnt="0">
        <dgm:presLayoutVars>
          <dgm:chMax val="1"/>
          <dgm:dir/>
          <dgm:animLvl val="lvl"/>
          <dgm:resizeHandles val="exact"/>
        </dgm:presLayoutVars>
      </dgm:prSet>
      <dgm:spPr/>
      <dgm:t>
        <a:bodyPr/>
        <a:lstStyle/>
        <a:p>
          <a:endParaRPr lang="en-US"/>
        </a:p>
      </dgm:t>
    </dgm:pt>
    <dgm:pt modelId="{562C56B1-30D8-4CEA-BDDD-815594EEFF9D}" type="pres">
      <dgm:prSet presAssocID="{FBAEBC76-152B-48A2-BBFC-BFF29947C113}" presName="children" presStyleCnt="0"/>
      <dgm:spPr/>
    </dgm:pt>
    <dgm:pt modelId="{7EE89316-6145-4162-B6FF-13E8416B9153}" type="pres">
      <dgm:prSet presAssocID="{FBAEBC76-152B-48A2-BBFC-BFF29947C113}" presName="child1group" presStyleCnt="0"/>
      <dgm:spPr/>
    </dgm:pt>
    <dgm:pt modelId="{1A573CAA-A2A9-4699-9FE9-398DDDD31321}" type="pres">
      <dgm:prSet presAssocID="{FBAEBC76-152B-48A2-BBFC-BFF29947C113}" presName="child1" presStyleLbl="bgAcc1" presStyleIdx="0" presStyleCnt="4" custScaleX="161062" custScaleY="137474" custLinFactNeighborX="-2816" custLinFactNeighborY="25635"/>
      <dgm:spPr/>
      <dgm:t>
        <a:bodyPr/>
        <a:lstStyle/>
        <a:p>
          <a:endParaRPr lang="en-US"/>
        </a:p>
      </dgm:t>
    </dgm:pt>
    <dgm:pt modelId="{54D6BD4B-483D-4E8B-B3B9-EE28BBC9CAE7}" type="pres">
      <dgm:prSet presAssocID="{FBAEBC76-152B-48A2-BBFC-BFF29947C113}" presName="child1Text" presStyleLbl="bgAcc1" presStyleIdx="0" presStyleCnt="4">
        <dgm:presLayoutVars>
          <dgm:bulletEnabled val="1"/>
        </dgm:presLayoutVars>
      </dgm:prSet>
      <dgm:spPr/>
      <dgm:t>
        <a:bodyPr/>
        <a:lstStyle/>
        <a:p>
          <a:endParaRPr lang="en-US"/>
        </a:p>
      </dgm:t>
    </dgm:pt>
    <dgm:pt modelId="{D2F5330C-C8AA-4C42-9FFE-497AFBB16480}" type="pres">
      <dgm:prSet presAssocID="{FBAEBC76-152B-48A2-BBFC-BFF29947C113}" presName="child2group" presStyleCnt="0"/>
      <dgm:spPr/>
    </dgm:pt>
    <dgm:pt modelId="{1DFB9346-ABF7-4864-A33F-70A4D049FD34}" type="pres">
      <dgm:prSet presAssocID="{FBAEBC76-152B-48A2-BBFC-BFF29947C113}" presName="child2" presStyleLbl="bgAcc1" presStyleIdx="1" presStyleCnt="4" custScaleX="161062" custScaleY="137474" custLinFactNeighborX="12025" custLinFactNeighborY="25196"/>
      <dgm:spPr/>
      <dgm:t>
        <a:bodyPr/>
        <a:lstStyle/>
        <a:p>
          <a:endParaRPr lang="en-US"/>
        </a:p>
      </dgm:t>
    </dgm:pt>
    <dgm:pt modelId="{BF017A67-D453-48E0-BC8D-C6FA1EF9DD5A}" type="pres">
      <dgm:prSet presAssocID="{FBAEBC76-152B-48A2-BBFC-BFF29947C113}" presName="child2Text" presStyleLbl="bgAcc1" presStyleIdx="1" presStyleCnt="4">
        <dgm:presLayoutVars>
          <dgm:bulletEnabled val="1"/>
        </dgm:presLayoutVars>
      </dgm:prSet>
      <dgm:spPr/>
      <dgm:t>
        <a:bodyPr/>
        <a:lstStyle/>
        <a:p>
          <a:endParaRPr lang="en-US"/>
        </a:p>
      </dgm:t>
    </dgm:pt>
    <dgm:pt modelId="{8D5087FF-95CB-456F-8835-EFC4A00F81D7}" type="pres">
      <dgm:prSet presAssocID="{FBAEBC76-152B-48A2-BBFC-BFF29947C113}" presName="child3group" presStyleCnt="0"/>
      <dgm:spPr/>
    </dgm:pt>
    <dgm:pt modelId="{FB5F0743-C5E4-489A-9133-C75CBC34F819}" type="pres">
      <dgm:prSet presAssocID="{FBAEBC76-152B-48A2-BBFC-BFF29947C113}" presName="child3" presStyleLbl="bgAcc1" presStyleIdx="2" presStyleCnt="4" custScaleX="161062" custScaleY="157842" custLinFactNeighborX="12025" custLinFactNeighborY="-20773"/>
      <dgm:spPr/>
      <dgm:t>
        <a:bodyPr/>
        <a:lstStyle/>
        <a:p>
          <a:endParaRPr lang="en-US"/>
        </a:p>
      </dgm:t>
    </dgm:pt>
    <dgm:pt modelId="{D7BDBE96-B2CB-42F1-8E6D-D3A7C0966776}" type="pres">
      <dgm:prSet presAssocID="{FBAEBC76-152B-48A2-BBFC-BFF29947C113}" presName="child3Text" presStyleLbl="bgAcc1" presStyleIdx="2" presStyleCnt="4">
        <dgm:presLayoutVars>
          <dgm:bulletEnabled val="1"/>
        </dgm:presLayoutVars>
      </dgm:prSet>
      <dgm:spPr/>
      <dgm:t>
        <a:bodyPr/>
        <a:lstStyle/>
        <a:p>
          <a:endParaRPr lang="en-US"/>
        </a:p>
      </dgm:t>
    </dgm:pt>
    <dgm:pt modelId="{6C9D0B9D-3394-490F-819A-FAF31309224F}" type="pres">
      <dgm:prSet presAssocID="{FBAEBC76-152B-48A2-BBFC-BFF29947C113}" presName="child4group" presStyleCnt="0"/>
      <dgm:spPr/>
    </dgm:pt>
    <dgm:pt modelId="{93271E92-A1E9-4946-A921-90E8161D02BF}" type="pres">
      <dgm:prSet presAssocID="{FBAEBC76-152B-48A2-BBFC-BFF29947C113}" presName="child4" presStyleLbl="bgAcc1" presStyleIdx="3" presStyleCnt="4" custScaleX="161062" custScaleY="159201" custLinFactNeighborX="-1673" custLinFactNeighborY="-21453"/>
      <dgm:spPr/>
      <dgm:t>
        <a:bodyPr/>
        <a:lstStyle/>
        <a:p>
          <a:endParaRPr lang="en-US"/>
        </a:p>
      </dgm:t>
    </dgm:pt>
    <dgm:pt modelId="{AE26350B-89BA-40A2-AABC-7B6890332037}" type="pres">
      <dgm:prSet presAssocID="{FBAEBC76-152B-48A2-BBFC-BFF29947C113}" presName="child4Text" presStyleLbl="bgAcc1" presStyleIdx="3" presStyleCnt="4">
        <dgm:presLayoutVars>
          <dgm:bulletEnabled val="1"/>
        </dgm:presLayoutVars>
      </dgm:prSet>
      <dgm:spPr/>
      <dgm:t>
        <a:bodyPr/>
        <a:lstStyle/>
        <a:p>
          <a:endParaRPr lang="en-US"/>
        </a:p>
      </dgm:t>
    </dgm:pt>
    <dgm:pt modelId="{5970DC5A-54D0-4446-922D-507C300AFD85}" type="pres">
      <dgm:prSet presAssocID="{FBAEBC76-152B-48A2-BBFC-BFF29947C113}" presName="childPlaceholder" presStyleCnt="0"/>
      <dgm:spPr/>
    </dgm:pt>
    <dgm:pt modelId="{B3BF4E74-C3A7-4975-9815-ACEC0FD46AF8}" type="pres">
      <dgm:prSet presAssocID="{FBAEBC76-152B-48A2-BBFC-BFF29947C113}" presName="circle" presStyleCnt="0"/>
      <dgm:spPr/>
    </dgm:pt>
    <dgm:pt modelId="{764E0944-834F-47B0-BB88-0C6AEB4C637E}" type="pres">
      <dgm:prSet presAssocID="{FBAEBC76-152B-48A2-BBFC-BFF29947C113}" presName="quadrant1" presStyleLbl="node1" presStyleIdx="0" presStyleCnt="4" custScaleX="78765" custScaleY="77872" custLinFactNeighborX="18180" custLinFactNeighborY="5496">
        <dgm:presLayoutVars>
          <dgm:chMax val="1"/>
          <dgm:bulletEnabled val="1"/>
        </dgm:presLayoutVars>
      </dgm:prSet>
      <dgm:spPr/>
      <dgm:t>
        <a:bodyPr/>
        <a:lstStyle/>
        <a:p>
          <a:endParaRPr lang="en-US"/>
        </a:p>
      </dgm:t>
    </dgm:pt>
    <dgm:pt modelId="{CE542889-2727-414D-B06B-7C30EAFAD00B}" type="pres">
      <dgm:prSet presAssocID="{FBAEBC76-152B-48A2-BBFC-BFF29947C113}" presName="quadrant2" presStyleLbl="node1" presStyleIdx="1" presStyleCnt="4" custScaleX="78765" custScaleY="77872" custLinFactNeighborX="-5565" custLinFactNeighborY="5496">
        <dgm:presLayoutVars>
          <dgm:chMax val="1"/>
          <dgm:bulletEnabled val="1"/>
        </dgm:presLayoutVars>
      </dgm:prSet>
      <dgm:spPr/>
      <dgm:t>
        <a:bodyPr/>
        <a:lstStyle/>
        <a:p>
          <a:endParaRPr lang="en-US"/>
        </a:p>
      </dgm:t>
    </dgm:pt>
    <dgm:pt modelId="{3860676F-ED61-45F7-A0FF-855F154F0EAC}" type="pres">
      <dgm:prSet presAssocID="{FBAEBC76-152B-48A2-BBFC-BFF29947C113}" presName="quadrant3" presStyleLbl="node1" presStyleIdx="2" presStyleCnt="4" custScaleX="78765" custScaleY="77872" custLinFactNeighborX="-5634" custLinFactNeighborY="-18388">
        <dgm:presLayoutVars>
          <dgm:chMax val="1"/>
          <dgm:bulletEnabled val="1"/>
        </dgm:presLayoutVars>
      </dgm:prSet>
      <dgm:spPr/>
      <dgm:t>
        <a:bodyPr/>
        <a:lstStyle/>
        <a:p>
          <a:endParaRPr lang="en-US"/>
        </a:p>
      </dgm:t>
    </dgm:pt>
    <dgm:pt modelId="{473FA1BB-E905-4440-A9F5-B4624D068421}" type="pres">
      <dgm:prSet presAssocID="{FBAEBC76-152B-48A2-BBFC-BFF29947C113}" presName="quadrant4" presStyleLbl="node1" presStyleIdx="3" presStyleCnt="4" custScaleX="78765" custScaleY="77872" custLinFactNeighborX="18180" custLinFactNeighborY="-18388">
        <dgm:presLayoutVars>
          <dgm:chMax val="1"/>
          <dgm:bulletEnabled val="1"/>
        </dgm:presLayoutVars>
      </dgm:prSet>
      <dgm:spPr/>
      <dgm:t>
        <a:bodyPr/>
        <a:lstStyle/>
        <a:p>
          <a:endParaRPr lang="en-US"/>
        </a:p>
      </dgm:t>
    </dgm:pt>
    <dgm:pt modelId="{56BE733F-1585-4020-8AF5-99B4D56D275C}" type="pres">
      <dgm:prSet presAssocID="{FBAEBC76-152B-48A2-BBFC-BFF29947C113}" presName="quadrantPlaceholder" presStyleCnt="0"/>
      <dgm:spPr/>
    </dgm:pt>
    <dgm:pt modelId="{9AFEB9E8-1409-4889-8DCE-F0413E36D959}" type="pres">
      <dgm:prSet presAssocID="{FBAEBC76-152B-48A2-BBFC-BFF29947C113}" presName="center1" presStyleLbl="fgShp" presStyleIdx="0" presStyleCnt="2" custScaleX="84981" custScaleY="78273" custLinFactX="400000" custLinFactY="-126248" custLinFactNeighborX="476419" custLinFactNeighborY="-200000"/>
      <dgm:spPr>
        <a:noFill/>
        <a:ln>
          <a:noFill/>
        </a:ln>
      </dgm:spPr>
    </dgm:pt>
    <dgm:pt modelId="{F68C61DE-D1C9-4DC6-B82D-647F0B205F4B}" type="pres">
      <dgm:prSet presAssocID="{FBAEBC76-152B-48A2-BBFC-BFF29947C113}" presName="center2" presStyleLbl="fgShp" presStyleIdx="1" presStyleCnt="2" custScaleX="80994" custScaleY="78273" custLinFactX="389228" custLinFactY="-136854" custLinFactNeighborX="400000" custLinFactNeighborY="-200000"/>
      <dgm:spPr>
        <a:noFill/>
        <a:ln>
          <a:noFill/>
        </a:ln>
      </dgm:spPr>
    </dgm:pt>
  </dgm:ptLst>
  <dgm:cxnLst>
    <dgm:cxn modelId="{23EA6AF4-0AE9-436C-8F10-5E379C6C0541}" type="presOf" srcId="{FCDA47B3-C841-4716-BA4E-9A335530B9F2}" destId="{BF017A67-D453-48E0-BC8D-C6FA1EF9DD5A}" srcOrd="1" destOrd="0" presId="urn:microsoft.com/office/officeart/2005/8/layout/cycle4"/>
    <dgm:cxn modelId="{FF356F18-7846-4D99-92FA-B02D8DD64E55}" type="presOf" srcId="{4C647839-DEF9-49D3-AE1A-84EDD4257B57}" destId="{CE542889-2727-414D-B06B-7C30EAFAD00B}" srcOrd="0" destOrd="0" presId="urn:microsoft.com/office/officeart/2005/8/layout/cycle4"/>
    <dgm:cxn modelId="{8C225E63-06FA-4DDB-A8B4-9770EC22D4A1}" srcId="{E6B85269-4929-4DFE-8B69-C73C0803DD63}" destId="{9E5C652C-6EE0-4336-AF03-228E9FFE7FFE}" srcOrd="1" destOrd="0" parTransId="{7B197C21-7811-4E8F-9349-B146EB50ED17}" sibTransId="{CCCBB07E-3F02-49F5-8F62-6512FEAFCDDB}"/>
    <dgm:cxn modelId="{F6125235-9BDB-44D4-AF0F-DAB627B0A5CC}" srcId="{D4A15627-A0BC-4741-BED6-E4AE82AAC8D1}" destId="{2B794A19-5169-4A25-8121-7203E0E73B77}" srcOrd="0" destOrd="0" parTransId="{2FA81BB9-5063-45A7-B8F5-8038AFBADA91}" sibTransId="{E5B2B53B-7CBF-48EC-A66A-0E899495B1C7}"/>
    <dgm:cxn modelId="{696A1CD3-784D-441A-B2FE-18A02514743F}" type="presOf" srcId="{2B794A19-5169-4A25-8121-7203E0E73B77}" destId="{54D6BD4B-483D-4E8B-B3B9-EE28BBC9CAE7}" srcOrd="1" destOrd="0" presId="urn:microsoft.com/office/officeart/2005/8/layout/cycle4"/>
    <dgm:cxn modelId="{A6F477A0-E3D6-407F-88E6-55F77445D936}" type="presOf" srcId="{9E5C652C-6EE0-4336-AF03-228E9FFE7FFE}" destId="{93271E92-A1E9-4946-A921-90E8161D02BF}" srcOrd="0" destOrd="1" presId="urn:microsoft.com/office/officeart/2005/8/layout/cycle4"/>
    <dgm:cxn modelId="{15671310-34E1-484E-B221-464705BD2C2E}" type="presOf" srcId="{4565810F-8271-4749-BD26-1C7D749C17C3}" destId="{D7BDBE96-B2CB-42F1-8E6D-D3A7C0966776}" srcOrd="1" destOrd="0" presId="urn:microsoft.com/office/officeart/2005/8/layout/cycle4"/>
    <dgm:cxn modelId="{52F6B5A5-0031-4815-B131-FB085C40B754}" type="presOf" srcId="{FCDA47B3-C841-4716-BA4E-9A335530B9F2}" destId="{1DFB9346-ABF7-4864-A33F-70A4D049FD34}" srcOrd="0" destOrd="0" presId="urn:microsoft.com/office/officeart/2005/8/layout/cycle4"/>
    <dgm:cxn modelId="{15EA4D2E-5215-46FD-82FA-53D100D36CC9}" type="presOf" srcId="{891F993C-E9DB-483A-B48F-D54A8D7C277B}" destId="{54D6BD4B-483D-4E8B-B3B9-EE28BBC9CAE7}" srcOrd="1" destOrd="1" presId="urn:microsoft.com/office/officeart/2005/8/layout/cycle4"/>
    <dgm:cxn modelId="{2EE273B5-205B-4779-92D2-135A0C99C1A2}" type="presOf" srcId="{4565810F-8271-4749-BD26-1C7D749C17C3}" destId="{FB5F0743-C5E4-489A-9133-C75CBC34F819}" srcOrd="0" destOrd="0" presId="urn:microsoft.com/office/officeart/2005/8/layout/cycle4"/>
    <dgm:cxn modelId="{0628D4A8-D9CC-4E8F-BF15-F2645AC68BD8}" type="presOf" srcId="{63AF7CDB-8DF8-4047-BF9B-6F49C9F4EDFB}" destId="{1DFB9346-ABF7-4864-A33F-70A4D049FD34}" srcOrd="0" destOrd="1" presId="urn:microsoft.com/office/officeart/2005/8/layout/cycle4"/>
    <dgm:cxn modelId="{C8C6D190-4126-45B7-A484-E1BA2DD8ADFD}" type="presOf" srcId="{00C13006-71DD-4873-972C-DF0DD992C33D}" destId="{93271E92-A1E9-4946-A921-90E8161D02BF}" srcOrd="0" destOrd="0" presId="urn:microsoft.com/office/officeart/2005/8/layout/cycle4"/>
    <dgm:cxn modelId="{90C2A90C-211D-46CE-83CF-EBAFE8AFA919}" srcId="{4C647839-DEF9-49D3-AE1A-84EDD4257B57}" destId="{FCDA47B3-C841-4716-BA4E-9A335530B9F2}" srcOrd="0" destOrd="0" parTransId="{B0DBBB9F-681F-4FBA-82B4-DBC3DD261A9F}" sibTransId="{2AA7C474-5A2B-4FB1-B9F6-C736F9A3C031}"/>
    <dgm:cxn modelId="{41C56155-07A2-4F71-894B-BE5E1D89A0A4}" srcId="{FBAEBC76-152B-48A2-BBFC-BFF29947C113}" destId="{4C647839-DEF9-49D3-AE1A-84EDD4257B57}" srcOrd="1" destOrd="0" parTransId="{50AD44A8-D0BB-4811-B06C-1E40F6E07EC0}" sibTransId="{C368F4A0-6DD4-4EDF-868A-FF3F16EE1598}"/>
    <dgm:cxn modelId="{C41EE3B3-BD4F-419C-A349-94FFBA244C1F}" srcId="{FBAEBC76-152B-48A2-BBFC-BFF29947C113}" destId="{D4A15627-A0BC-4741-BED6-E4AE82AAC8D1}" srcOrd="0" destOrd="0" parTransId="{09141253-3534-41FF-AF2B-4F0788280210}" sibTransId="{CA7B7F7E-5531-4CED-A26D-EA4E38F340B3}"/>
    <dgm:cxn modelId="{717830D1-B0E6-4B27-AF31-48FE97B46827}" type="presOf" srcId="{2B794A19-5169-4A25-8121-7203E0E73B77}" destId="{1A573CAA-A2A9-4699-9FE9-398DDDD31321}" srcOrd="0" destOrd="0" presId="urn:microsoft.com/office/officeart/2005/8/layout/cycle4"/>
    <dgm:cxn modelId="{60A80041-D86B-48E3-A1C3-3F157C2443CE}" srcId="{53634619-942D-4987-BD43-83FD58E3C027}" destId="{4565810F-8271-4749-BD26-1C7D749C17C3}" srcOrd="0" destOrd="0" parTransId="{3F09DF0B-945D-4F01-A7CA-47AC2785C82A}" sibTransId="{B65A0E58-36FB-4D0F-8C77-81EC4A09FA71}"/>
    <dgm:cxn modelId="{DE448E9E-4EE4-49A4-8865-2DE76BE0E1C3}" type="presOf" srcId="{9E5C652C-6EE0-4336-AF03-228E9FFE7FFE}" destId="{AE26350B-89BA-40A2-AABC-7B6890332037}" srcOrd="1" destOrd="1" presId="urn:microsoft.com/office/officeart/2005/8/layout/cycle4"/>
    <dgm:cxn modelId="{AFC7B991-FD03-4B02-9DCA-0311F3A53EFA}" srcId="{FBAEBC76-152B-48A2-BBFC-BFF29947C113}" destId="{E6B85269-4929-4DFE-8B69-C73C0803DD63}" srcOrd="3" destOrd="0" parTransId="{66AD7D36-F632-469F-B843-D1A13BA8BCFC}" sibTransId="{F1A602B0-EA75-47DB-BA4F-7DF68017AA34}"/>
    <dgm:cxn modelId="{5C951822-E57D-4B31-B69C-304B251A48B7}" srcId="{4C647839-DEF9-49D3-AE1A-84EDD4257B57}" destId="{63AF7CDB-8DF8-4047-BF9B-6F49C9F4EDFB}" srcOrd="1" destOrd="0" parTransId="{7824B8DD-ECE3-47CF-A486-F4929449107E}" sibTransId="{2EA5B6C0-2BD9-4AAA-98E6-44B8F6D22ABC}"/>
    <dgm:cxn modelId="{69D43384-C4A4-420B-864E-04FCBA5DD616}" type="presOf" srcId="{FBAEBC76-152B-48A2-BBFC-BFF29947C113}" destId="{A61295F8-EDDF-47CC-B970-82AFA34EC498}" srcOrd="0" destOrd="0" presId="urn:microsoft.com/office/officeart/2005/8/layout/cycle4"/>
    <dgm:cxn modelId="{BE014DB9-1136-4C8E-94E0-08F517536A82}" type="presOf" srcId="{63AF7CDB-8DF8-4047-BF9B-6F49C9F4EDFB}" destId="{BF017A67-D453-48E0-BC8D-C6FA1EF9DD5A}" srcOrd="1" destOrd="1" presId="urn:microsoft.com/office/officeart/2005/8/layout/cycle4"/>
    <dgm:cxn modelId="{78E0E638-9329-4A5A-9B8C-D49EC3E04A8E}" type="presOf" srcId="{D4A15627-A0BC-4741-BED6-E4AE82AAC8D1}" destId="{764E0944-834F-47B0-BB88-0C6AEB4C637E}" srcOrd="0" destOrd="0" presId="urn:microsoft.com/office/officeart/2005/8/layout/cycle4"/>
    <dgm:cxn modelId="{5A34D1EA-0628-465D-B993-1D2EEBCD10D1}" srcId="{FBAEBC76-152B-48A2-BBFC-BFF29947C113}" destId="{53634619-942D-4987-BD43-83FD58E3C027}" srcOrd="2" destOrd="0" parTransId="{DD5349B7-0521-4F86-8901-32568F6CA845}" sibTransId="{E9F43CE5-E3A5-4148-BF30-641262D39E33}"/>
    <dgm:cxn modelId="{DA0DEBBD-120F-4483-8159-6AF96F65D302}" type="presOf" srcId="{E6B85269-4929-4DFE-8B69-C73C0803DD63}" destId="{473FA1BB-E905-4440-A9F5-B4624D068421}" srcOrd="0" destOrd="0" presId="urn:microsoft.com/office/officeart/2005/8/layout/cycle4"/>
    <dgm:cxn modelId="{89A03F86-C439-42FE-9008-5EAAA996D2EF}" type="presOf" srcId="{00C13006-71DD-4873-972C-DF0DD992C33D}" destId="{AE26350B-89BA-40A2-AABC-7B6890332037}" srcOrd="1" destOrd="0" presId="urn:microsoft.com/office/officeart/2005/8/layout/cycle4"/>
    <dgm:cxn modelId="{EED71F69-E87D-49BB-9213-0335C3758C48}" type="presOf" srcId="{53634619-942D-4987-BD43-83FD58E3C027}" destId="{3860676F-ED61-45F7-A0FF-855F154F0EAC}" srcOrd="0" destOrd="0" presId="urn:microsoft.com/office/officeart/2005/8/layout/cycle4"/>
    <dgm:cxn modelId="{BA32A582-7EE6-4881-BF41-445B68E4C9BE}" srcId="{D4A15627-A0BC-4741-BED6-E4AE82AAC8D1}" destId="{891F993C-E9DB-483A-B48F-D54A8D7C277B}" srcOrd="1" destOrd="0" parTransId="{8B5FAEA2-8A8C-4EF2-A7EC-686257AFAD4A}" sibTransId="{81725330-B996-4B1A-9C62-10C2B2045B67}"/>
    <dgm:cxn modelId="{3ECF1650-A5D7-4328-BBC3-63961684A7AD}" srcId="{E6B85269-4929-4DFE-8B69-C73C0803DD63}" destId="{00C13006-71DD-4873-972C-DF0DD992C33D}" srcOrd="0" destOrd="0" parTransId="{25A9961D-A97D-4F61-BCC3-708237DE763C}" sibTransId="{3D800B95-8DCC-4CE0-A348-F4FF0D55B34C}"/>
    <dgm:cxn modelId="{25CADA09-66B8-4B33-B3B3-1B4F728C16F7}" type="presOf" srcId="{891F993C-E9DB-483A-B48F-D54A8D7C277B}" destId="{1A573CAA-A2A9-4699-9FE9-398DDDD31321}" srcOrd="0" destOrd="1" presId="urn:microsoft.com/office/officeart/2005/8/layout/cycle4"/>
    <dgm:cxn modelId="{7B3823C9-E821-4AAA-8A2E-B6A90700C977}" type="presParOf" srcId="{A61295F8-EDDF-47CC-B970-82AFA34EC498}" destId="{562C56B1-30D8-4CEA-BDDD-815594EEFF9D}" srcOrd="0" destOrd="0" presId="urn:microsoft.com/office/officeart/2005/8/layout/cycle4"/>
    <dgm:cxn modelId="{4259471E-DC14-4719-8CCD-ADDD9A0CA6A2}" type="presParOf" srcId="{562C56B1-30D8-4CEA-BDDD-815594EEFF9D}" destId="{7EE89316-6145-4162-B6FF-13E8416B9153}" srcOrd="0" destOrd="0" presId="urn:microsoft.com/office/officeart/2005/8/layout/cycle4"/>
    <dgm:cxn modelId="{CA0C6D4C-AB74-4AF6-9764-D8BE3AA8F798}" type="presParOf" srcId="{7EE89316-6145-4162-B6FF-13E8416B9153}" destId="{1A573CAA-A2A9-4699-9FE9-398DDDD31321}" srcOrd="0" destOrd="0" presId="urn:microsoft.com/office/officeart/2005/8/layout/cycle4"/>
    <dgm:cxn modelId="{E4A9B768-4F59-46DA-A8A4-AC46F8F5B419}" type="presParOf" srcId="{7EE89316-6145-4162-B6FF-13E8416B9153}" destId="{54D6BD4B-483D-4E8B-B3B9-EE28BBC9CAE7}" srcOrd="1" destOrd="0" presId="urn:microsoft.com/office/officeart/2005/8/layout/cycle4"/>
    <dgm:cxn modelId="{A7A0107E-50E0-44A5-96A4-76FF76FFD6DD}" type="presParOf" srcId="{562C56B1-30D8-4CEA-BDDD-815594EEFF9D}" destId="{D2F5330C-C8AA-4C42-9FFE-497AFBB16480}" srcOrd="1" destOrd="0" presId="urn:microsoft.com/office/officeart/2005/8/layout/cycle4"/>
    <dgm:cxn modelId="{6CC4A977-DA12-46AF-A454-5A8062C79738}" type="presParOf" srcId="{D2F5330C-C8AA-4C42-9FFE-497AFBB16480}" destId="{1DFB9346-ABF7-4864-A33F-70A4D049FD34}" srcOrd="0" destOrd="0" presId="urn:microsoft.com/office/officeart/2005/8/layout/cycle4"/>
    <dgm:cxn modelId="{5ECDF566-F5B3-4C79-A6A5-231293021794}" type="presParOf" srcId="{D2F5330C-C8AA-4C42-9FFE-497AFBB16480}" destId="{BF017A67-D453-48E0-BC8D-C6FA1EF9DD5A}" srcOrd="1" destOrd="0" presId="urn:microsoft.com/office/officeart/2005/8/layout/cycle4"/>
    <dgm:cxn modelId="{DD455A3F-82FD-4FD7-9201-FF7D7BFFCE2D}" type="presParOf" srcId="{562C56B1-30D8-4CEA-BDDD-815594EEFF9D}" destId="{8D5087FF-95CB-456F-8835-EFC4A00F81D7}" srcOrd="2" destOrd="0" presId="urn:microsoft.com/office/officeart/2005/8/layout/cycle4"/>
    <dgm:cxn modelId="{E1A357DB-08C7-4275-99DA-F9CFECCD458D}" type="presParOf" srcId="{8D5087FF-95CB-456F-8835-EFC4A00F81D7}" destId="{FB5F0743-C5E4-489A-9133-C75CBC34F819}" srcOrd="0" destOrd="0" presId="urn:microsoft.com/office/officeart/2005/8/layout/cycle4"/>
    <dgm:cxn modelId="{0ADBE500-0824-470A-83AE-63C3D8729F3A}" type="presParOf" srcId="{8D5087FF-95CB-456F-8835-EFC4A00F81D7}" destId="{D7BDBE96-B2CB-42F1-8E6D-D3A7C0966776}" srcOrd="1" destOrd="0" presId="urn:microsoft.com/office/officeart/2005/8/layout/cycle4"/>
    <dgm:cxn modelId="{AC07DFB6-C109-4382-B855-DE0B0C2461FC}" type="presParOf" srcId="{562C56B1-30D8-4CEA-BDDD-815594EEFF9D}" destId="{6C9D0B9D-3394-490F-819A-FAF31309224F}" srcOrd="3" destOrd="0" presId="urn:microsoft.com/office/officeart/2005/8/layout/cycle4"/>
    <dgm:cxn modelId="{E3CC007E-A77E-4E34-BBC8-EB114E9C9F21}" type="presParOf" srcId="{6C9D0B9D-3394-490F-819A-FAF31309224F}" destId="{93271E92-A1E9-4946-A921-90E8161D02BF}" srcOrd="0" destOrd="0" presId="urn:microsoft.com/office/officeart/2005/8/layout/cycle4"/>
    <dgm:cxn modelId="{F879250A-5B8F-4675-B526-7B08EE743C4D}" type="presParOf" srcId="{6C9D0B9D-3394-490F-819A-FAF31309224F}" destId="{AE26350B-89BA-40A2-AABC-7B6890332037}" srcOrd="1" destOrd="0" presId="urn:microsoft.com/office/officeart/2005/8/layout/cycle4"/>
    <dgm:cxn modelId="{97B282A9-AB5E-4E79-9435-263CB7F48A02}" type="presParOf" srcId="{562C56B1-30D8-4CEA-BDDD-815594EEFF9D}" destId="{5970DC5A-54D0-4446-922D-507C300AFD85}" srcOrd="4" destOrd="0" presId="urn:microsoft.com/office/officeart/2005/8/layout/cycle4"/>
    <dgm:cxn modelId="{D2C402C5-D1A7-437F-9CE7-8CF0015CEA51}" type="presParOf" srcId="{A61295F8-EDDF-47CC-B970-82AFA34EC498}" destId="{B3BF4E74-C3A7-4975-9815-ACEC0FD46AF8}" srcOrd="1" destOrd="0" presId="urn:microsoft.com/office/officeart/2005/8/layout/cycle4"/>
    <dgm:cxn modelId="{DFB825AD-4853-4E90-94EC-E13259797F82}" type="presParOf" srcId="{B3BF4E74-C3A7-4975-9815-ACEC0FD46AF8}" destId="{764E0944-834F-47B0-BB88-0C6AEB4C637E}" srcOrd="0" destOrd="0" presId="urn:microsoft.com/office/officeart/2005/8/layout/cycle4"/>
    <dgm:cxn modelId="{29083172-764C-4F05-8085-61B65CD4A220}" type="presParOf" srcId="{B3BF4E74-C3A7-4975-9815-ACEC0FD46AF8}" destId="{CE542889-2727-414D-B06B-7C30EAFAD00B}" srcOrd="1" destOrd="0" presId="urn:microsoft.com/office/officeart/2005/8/layout/cycle4"/>
    <dgm:cxn modelId="{335D0638-9485-408F-82EF-3C8C6566C9C5}" type="presParOf" srcId="{B3BF4E74-C3A7-4975-9815-ACEC0FD46AF8}" destId="{3860676F-ED61-45F7-A0FF-855F154F0EAC}" srcOrd="2" destOrd="0" presId="urn:microsoft.com/office/officeart/2005/8/layout/cycle4"/>
    <dgm:cxn modelId="{8B237244-CE56-47B1-954C-257E1B543F37}" type="presParOf" srcId="{B3BF4E74-C3A7-4975-9815-ACEC0FD46AF8}" destId="{473FA1BB-E905-4440-A9F5-B4624D068421}" srcOrd="3" destOrd="0" presId="urn:microsoft.com/office/officeart/2005/8/layout/cycle4"/>
    <dgm:cxn modelId="{9A54D4B0-7CCA-45F0-9FFE-BB23BA0B737A}" type="presParOf" srcId="{B3BF4E74-C3A7-4975-9815-ACEC0FD46AF8}" destId="{56BE733F-1585-4020-8AF5-99B4D56D275C}" srcOrd="4" destOrd="0" presId="urn:microsoft.com/office/officeart/2005/8/layout/cycle4"/>
    <dgm:cxn modelId="{97C0E856-C6B5-4D54-8B66-CD8F4ADFE0B5}" type="presParOf" srcId="{A61295F8-EDDF-47CC-B970-82AFA34EC498}" destId="{9AFEB9E8-1409-4889-8DCE-F0413E36D959}" srcOrd="2" destOrd="0" presId="urn:microsoft.com/office/officeart/2005/8/layout/cycle4"/>
    <dgm:cxn modelId="{8889D6CA-824F-4306-82B9-BA371DDB852F}" type="presParOf" srcId="{A61295F8-EDDF-47CC-B970-82AFA34EC498}" destId="{F68C61DE-D1C9-4DC6-B82D-647F0B205F4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6DCA45-0914-4799-A81F-791E7D31C3E5}" type="doc">
      <dgm:prSet loTypeId="urn:microsoft.com/office/officeart/2005/8/layout/process3" loCatId="process" qsTypeId="urn:microsoft.com/office/officeart/2005/8/quickstyle/simple1" qsCatId="simple" csTypeId="urn:microsoft.com/office/officeart/2005/8/colors/accent2_3" csCatId="accent2" phldr="1"/>
      <dgm:spPr/>
      <dgm:t>
        <a:bodyPr/>
        <a:lstStyle/>
        <a:p>
          <a:endParaRPr lang="en-US"/>
        </a:p>
      </dgm:t>
    </dgm:pt>
    <dgm:pt modelId="{F00FFEDE-B5B5-447A-9715-AC149D959059}">
      <dgm:prSet phldrT="[Text]" custT="1"/>
      <dgm:spPr>
        <a:solidFill>
          <a:srgbClr val="FFC000"/>
        </a:solidFill>
      </dgm:spPr>
      <dgm:t>
        <a:bodyPr/>
        <a:lstStyle/>
        <a:p>
          <a:r>
            <a:rPr lang="en-US" sz="1600" b="1" dirty="0" err="1" smtClean="0">
              <a:solidFill>
                <a:schemeClr val="tx1"/>
              </a:solidFill>
              <a:latin typeface="Times New Roman" panose="02020603050405020304" pitchFamily="18" charset="0"/>
              <a:cs typeface="Times New Roman" panose="02020603050405020304" pitchFamily="18" charset="0"/>
            </a:rPr>
            <a:t>Thông</a:t>
          </a:r>
          <a:r>
            <a:rPr lang="en-US" sz="1600" b="1" dirty="0" smtClean="0">
              <a:solidFill>
                <a:schemeClr val="tx1"/>
              </a:solidFill>
              <a:latin typeface="Times New Roman" panose="02020603050405020304" pitchFamily="18" charset="0"/>
              <a:cs typeface="Times New Roman" panose="02020603050405020304" pitchFamily="18" charset="0"/>
            </a:rPr>
            <a:t> tin </a:t>
          </a:r>
          <a:r>
            <a:rPr lang="en-US" sz="1600" b="1" dirty="0" err="1" smtClean="0">
              <a:solidFill>
                <a:schemeClr val="tx1"/>
              </a:solidFill>
              <a:latin typeface="Times New Roman" panose="02020603050405020304" pitchFamily="18" charset="0"/>
              <a:cs typeface="Times New Roman" panose="02020603050405020304" pitchFamily="18" charset="0"/>
            </a:rPr>
            <a:t>yêu</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cầu</a:t>
          </a:r>
          <a:endParaRPr lang="en-US" sz="1600" b="1" dirty="0">
            <a:solidFill>
              <a:schemeClr val="bg1"/>
            </a:solidFill>
            <a:latin typeface="Arial" panose="020B0604020202020204" pitchFamily="34" charset="0"/>
            <a:cs typeface="Arial" panose="020B0604020202020204" pitchFamily="34" charset="0"/>
          </a:endParaRPr>
        </a:p>
      </dgm:t>
    </dgm:pt>
    <dgm:pt modelId="{92A9B57E-2DC3-4BDE-BD0B-A7CB7DC7DB3F}" type="parTrans" cxnId="{0D320708-726C-4A72-B650-A14E6914293E}">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2D1A6859-5858-4301-96AE-9301B4E2663C}" type="sibTrans" cxnId="{0D320708-726C-4A72-B650-A14E6914293E}">
      <dgm:prSet/>
      <dgm:spPr>
        <a:solidFill>
          <a:srgbClr val="FFE600"/>
        </a:solidFill>
      </dgm:spPr>
      <dgm:t>
        <a:bodyPr/>
        <a:lstStyle/>
        <a:p>
          <a:endParaRPr lang="en-US">
            <a:solidFill>
              <a:schemeClr val="bg1"/>
            </a:solidFill>
            <a:latin typeface="Calibri" panose="020F0502020204030204" pitchFamily="34" charset="0"/>
            <a:cs typeface="Calibri" panose="020F0502020204030204" pitchFamily="34" charset="0"/>
          </a:endParaRPr>
        </a:p>
      </dgm:t>
    </dgm:pt>
    <dgm:pt modelId="{5AAC9D50-7A18-4F18-A695-23C150E6FE6B}">
      <dgm:prSet phldrT="[Text]" custT="1">
        <dgm:style>
          <a:lnRef idx="2">
            <a:schemeClr val="accent4">
              <a:shade val="50000"/>
            </a:schemeClr>
          </a:lnRef>
          <a:fillRef idx="1">
            <a:schemeClr val="accent4"/>
          </a:fillRef>
          <a:effectRef idx="0">
            <a:schemeClr val="accent4"/>
          </a:effectRef>
          <a:fontRef idx="minor">
            <a:schemeClr val="lt1"/>
          </a:fontRef>
        </dgm:style>
      </dgm:prSet>
      <dgm:spPr>
        <a:solidFill>
          <a:schemeClr val="bg1">
            <a:lumMod val="85000"/>
          </a:schemeClr>
        </a:solidFill>
      </dgm:spPr>
      <dgm:t>
        <a:bodyPr/>
        <a:lstStyle/>
        <a:p>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Bản</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copy CMT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hoặc</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hộ</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chiếu</a:t>
          </a:r>
          <a:endParaRPr lang="en-US" sz="1600" kern="1200" dirty="0">
            <a:solidFill>
              <a:schemeClr val="tx1"/>
            </a:solidFill>
            <a:latin typeface="Calibri" panose="020F0502020204030204" pitchFamily="34" charset="0"/>
            <a:ea typeface="+mn-ea"/>
            <a:cs typeface="Calibri" panose="020F0502020204030204" pitchFamily="34" charset="0"/>
          </a:endParaRPr>
        </a:p>
      </dgm:t>
    </dgm:pt>
    <dgm:pt modelId="{2D3ED436-AFAD-411D-A01D-D253F4050771}" type="parTrans" cxnId="{839B8751-9224-4006-A876-310D5AC2CD23}">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D4E67D60-C4B3-48E4-9EA4-5A2C3C3A1E6D}" type="sibTrans" cxnId="{839B8751-9224-4006-A876-310D5AC2CD23}">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F5D55FC2-DA83-4820-8D13-EB9CA802A06A}">
      <dgm:prSet phldrT="[Text]" custT="1"/>
      <dgm:spPr>
        <a:solidFill>
          <a:srgbClr val="FFC000"/>
        </a:solidFill>
      </dgm:spPr>
      <dgm:t>
        <a:bodyPr/>
        <a:lstStyle/>
        <a:p>
          <a:r>
            <a:rPr lang="en-US" sz="1600" b="1" dirty="0" err="1" smtClean="0">
              <a:solidFill>
                <a:schemeClr val="tx1"/>
              </a:solidFill>
              <a:latin typeface="Times New Roman" panose="02020603050405020304" pitchFamily="18" charset="0"/>
              <a:cs typeface="Times New Roman" panose="02020603050405020304" pitchFamily="18" charset="0"/>
            </a:rPr>
            <a:t>Biểu</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mẫu</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đăng</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ký</a:t>
          </a:r>
          <a:endParaRPr lang="en-US" sz="1600" b="1" dirty="0">
            <a:solidFill>
              <a:schemeClr val="bg1"/>
            </a:solidFill>
            <a:latin typeface="Arial" panose="020B0604020202020204" pitchFamily="34" charset="0"/>
            <a:cs typeface="Arial" panose="020B0604020202020204" pitchFamily="34" charset="0"/>
          </a:endParaRPr>
        </a:p>
      </dgm:t>
    </dgm:pt>
    <dgm:pt modelId="{F9FF7530-EA32-4F9B-A537-A93957F45886}" type="parTrans" cxnId="{11178543-5F29-4183-87DA-3D9A9FBCE09D}">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7E272EC2-54B1-4C27-8A8E-828C4FCBBC7A}" type="sibTrans" cxnId="{11178543-5F29-4183-87DA-3D9A9FBCE09D}">
      <dgm:prSet/>
      <dgm:spPr>
        <a:solidFill>
          <a:srgbClr val="FFE600"/>
        </a:solidFill>
      </dgm:spPr>
      <dgm:t>
        <a:bodyPr/>
        <a:lstStyle/>
        <a:p>
          <a:endParaRPr lang="en-US">
            <a:solidFill>
              <a:schemeClr val="bg1"/>
            </a:solidFill>
            <a:latin typeface="Calibri" panose="020F0502020204030204" pitchFamily="34" charset="0"/>
            <a:cs typeface="Calibri" panose="020F0502020204030204" pitchFamily="34" charset="0"/>
          </a:endParaRPr>
        </a:p>
      </dgm:t>
    </dgm:pt>
    <dgm:pt modelId="{3A1074A6-3BE2-48D8-8147-E292EC2F7D09}">
      <dgm:prSet phldrT="[Text]" custT="1">
        <dgm:style>
          <a:lnRef idx="2">
            <a:schemeClr val="accent4">
              <a:shade val="50000"/>
            </a:schemeClr>
          </a:lnRef>
          <a:fillRef idx="1">
            <a:schemeClr val="accent4"/>
          </a:fillRef>
          <a:effectRef idx="0">
            <a:schemeClr val="accent4"/>
          </a:effectRef>
          <a:fontRef idx="minor">
            <a:schemeClr val="lt1"/>
          </a:fontRef>
        </dgm:style>
      </dgm:prSet>
      <dgm:spPr>
        <a:solidFill>
          <a:schemeClr val="bg1">
            <a:lumMod val="85000"/>
          </a:schemeClr>
        </a:solidFill>
      </dgm:spPr>
      <dgm:t>
        <a:bodyPr/>
        <a:lstStyle/>
        <a:p>
          <a:r>
            <a:rPr lang="en-US" sz="1600" dirty="0" err="1" smtClean="0">
              <a:solidFill>
                <a:schemeClr val="tx1"/>
              </a:solidFill>
              <a:latin typeface="Times New Roman" panose="02020603050405020304" pitchFamily="18" charset="0"/>
              <a:cs typeface="Times New Roman" panose="02020603050405020304" pitchFamily="18" charset="0"/>
            </a:rPr>
            <a:t>Đối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với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cá</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nhân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trực</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tiếp</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đăng</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ký</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với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cơ</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quan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thuế</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Biểu</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i="0" dirty="0" smtClean="0">
              <a:solidFill>
                <a:schemeClr val="tx1"/>
              </a:solidFill>
              <a:latin typeface="Times New Roman" panose="02020603050405020304" pitchFamily="18" charset="0"/>
              <a:cs typeface="Times New Roman" panose="02020603050405020304" pitchFamily="18" charset="0"/>
            </a:rPr>
            <a:t>05-ĐK-TCT </a:t>
          </a:r>
          <a:r>
            <a:rPr lang="en-US" sz="1600" b="1" i="0" dirty="0" err="1" smtClean="0">
              <a:solidFill>
                <a:schemeClr val="tx1"/>
              </a:solidFill>
              <a:latin typeface="Times New Roman" panose="02020603050405020304" pitchFamily="18" charset="0"/>
              <a:cs typeface="Times New Roman" panose="02020603050405020304" pitchFamily="18" charset="0"/>
            </a:rPr>
            <a:t>theo</a:t>
          </a:r>
          <a:r>
            <a:rPr lang="en-US" sz="1600" b="1" i="0" dirty="0" smtClean="0">
              <a:solidFill>
                <a:schemeClr val="tx1"/>
              </a:solidFill>
              <a:latin typeface="Times New Roman" panose="02020603050405020304" pitchFamily="18" charset="0"/>
              <a:cs typeface="Times New Roman" panose="02020603050405020304" pitchFamily="18" charset="0"/>
            </a:rPr>
            <a:t> TT 105/2020/TT-BTC</a:t>
          </a:r>
          <a:r>
            <a:rPr lang="en-US" sz="1600" b="0" i="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bg1"/>
            </a:solidFill>
            <a:latin typeface="Arial" panose="020B0604020202020204" pitchFamily="34" charset="0"/>
            <a:cs typeface="Arial" panose="020B0604020202020204" pitchFamily="34" charset="0"/>
          </a:endParaRPr>
        </a:p>
      </dgm:t>
    </dgm:pt>
    <dgm:pt modelId="{97B9C6DC-85DB-4F14-832C-E41AB50A8302}" type="parTrans" cxnId="{6BDFF253-AF56-4D47-8DBA-C2FFF9656DAE}">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DA52533B-7630-4712-B6F2-2AF4960CFF58}" type="sibTrans" cxnId="{6BDFF253-AF56-4D47-8DBA-C2FFF9656DAE}">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41FBA97B-94A3-4A6E-AAAB-846C41382526}">
      <dgm:prSet phldrT="[Text]" custT="1"/>
      <dgm:spPr>
        <a:solidFill>
          <a:srgbClr val="FFC000"/>
        </a:solidFill>
      </dgm:spPr>
      <dgm:t>
        <a:bodyPr/>
        <a:lstStyle/>
        <a:p>
          <a:r>
            <a:rPr lang="en-US" sz="1600" b="1" dirty="0" err="1" smtClean="0">
              <a:solidFill>
                <a:schemeClr val="tx1"/>
              </a:solidFill>
              <a:latin typeface="Times New Roman" panose="02020603050405020304" pitchFamily="18" charset="0"/>
              <a:cs typeface="Times New Roman" panose="02020603050405020304" pitchFamily="18" charset="0"/>
            </a:rPr>
            <a:t>Thủ</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tục</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nộp</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hồ</a:t>
          </a: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err="1" smtClean="0">
              <a:solidFill>
                <a:schemeClr val="tx1"/>
              </a:solidFill>
              <a:latin typeface="Times New Roman" panose="02020603050405020304" pitchFamily="18" charset="0"/>
              <a:cs typeface="Times New Roman" panose="02020603050405020304" pitchFamily="18" charset="0"/>
            </a:rPr>
            <a:t>sơ</a:t>
          </a:r>
          <a:endParaRPr lang="en-US" sz="1600" b="1" dirty="0">
            <a:solidFill>
              <a:schemeClr val="bg1"/>
            </a:solidFill>
            <a:latin typeface="Arial" panose="020B0604020202020204" pitchFamily="34" charset="0"/>
            <a:cs typeface="Arial" panose="020B0604020202020204" pitchFamily="34" charset="0"/>
          </a:endParaRPr>
        </a:p>
      </dgm:t>
    </dgm:pt>
    <dgm:pt modelId="{14B79188-5D86-440C-A189-18BEDA232ADA}" type="parTrans" cxnId="{BA2B9377-ED8C-4FBF-AAF6-7C42BA83DD32}">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083D0981-3AC5-4ED2-BABB-373AE21D5602}" type="sibTrans" cxnId="{BA2B9377-ED8C-4FBF-AAF6-7C42BA83DD32}">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7ECA0552-92C6-4AB5-9AD9-5DFA68AF7CE4}">
      <dgm:prSet phldrT="[Text]" custT="1">
        <dgm:style>
          <a:lnRef idx="2">
            <a:schemeClr val="accent4">
              <a:shade val="50000"/>
            </a:schemeClr>
          </a:lnRef>
          <a:fillRef idx="1">
            <a:schemeClr val="accent4"/>
          </a:fillRef>
          <a:effectRef idx="0">
            <a:schemeClr val="accent4"/>
          </a:effectRef>
          <a:fontRef idx="minor">
            <a:schemeClr val="lt1"/>
          </a:fontRef>
        </dgm:style>
      </dgm:prSet>
      <dgm:spPr>
        <a:solidFill>
          <a:schemeClr val="bg1">
            <a:lumMod val="85000"/>
          </a:schemeClr>
        </a:solidFill>
      </dgm:spPr>
      <dgm:t>
        <a:bodyPr/>
        <a:lstStyle/>
        <a:p>
          <a:r>
            <a:rPr lang="en-US" sz="1600" dirty="0" err="1" smtClean="0">
              <a:solidFill>
                <a:schemeClr val="tx1"/>
              </a:solidFill>
              <a:latin typeface="Times New Roman" panose="02020603050405020304" pitchFamily="18" charset="0"/>
              <a:cs typeface="Times New Roman" panose="02020603050405020304" pitchFamily="18" charset="0"/>
            </a:rPr>
            <a:t>Đối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với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cá</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nhân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trực</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tiếp</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đăng</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ký</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với</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cơ</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quan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thuế</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Nộp</a:t>
          </a:r>
          <a:r>
            <a:rPr lang="en-US" sz="1600" dirty="0" smtClean="0">
              <a:solidFill>
                <a:schemeClr val="tx1"/>
              </a:solidFill>
              <a:latin typeface="Times New Roman" panose="02020603050405020304" pitchFamily="18" charset="0"/>
              <a:cs typeface="Times New Roman" panose="02020603050405020304" pitchFamily="18" charset="0"/>
            </a:rPr>
            <a:t> online qua </a:t>
          </a:r>
          <a:r>
            <a:rPr lang="en-US" sz="1600" dirty="0" err="1" smtClean="0">
              <a:solidFill>
                <a:schemeClr val="tx1"/>
              </a:solidFill>
              <a:latin typeface="Times New Roman" panose="02020603050405020304" pitchFamily="18" charset="0"/>
              <a:cs typeface="Times New Roman" panose="02020603050405020304" pitchFamily="18" charset="0"/>
            </a:rPr>
            <a:t>Thuedientu</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và</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bản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giấy</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đến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cơ</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quan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thuế</a:t>
          </a:r>
          <a:r>
            <a:rPr lang="en-US" sz="160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bg1"/>
            </a:solidFill>
            <a:latin typeface="Arial" panose="020B0604020202020204" pitchFamily="34" charset="0"/>
            <a:cs typeface="Arial" panose="020B0604020202020204" pitchFamily="34" charset="0"/>
          </a:endParaRPr>
        </a:p>
      </dgm:t>
    </dgm:pt>
    <dgm:pt modelId="{88186230-9875-4D52-8204-194DF3ED0229}" type="parTrans" cxnId="{9E0B25CE-DB27-4E2A-B180-E278BF2846F1}">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70AAE53C-0AB1-4368-AD37-2AD76328C868}" type="sibTrans" cxnId="{9E0B25CE-DB27-4E2A-B180-E278BF2846F1}">
      <dgm:prSet/>
      <dgm:spPr/>
      <dgm:t>
        <a:bodyPr/>
        <a:lstStyle/>
        <a:p>
          <a:endParaRPr lang="en-US">
            <a:solidFill>
              <a:schemeClr val="bg1"/>
            </a:solidFill>
            <a:latin typeface="Calibri" panose="020F0502020204030204" pitchFamily="34" charset="0"/>
            <a:cs typeface="Calibri" panose="020F0502020204030204" pitchFamily="34" charset="0"/>
          </a:endParaRPr>
        </a:p>
      </dgm:t>
    </dgm:pt>
    <dgm:pt modelId="{7D2A2C41-C87F-47C0-A333-1730F884B465}">
      <dgm:prSet custT="1"/>
      <dgm:spPr/>
      <dgm:t>
        <a:bodyPr/>
        <a:lstStyle/>
        <a:p>
          <a:r>
            <a:rPr lang="en-US" sz="1600" b="0" i="0" dirty="0" err="1" smtClean="0">
              <a:solidFill>
                <a:schemeClr val="tx1"/>
              </a:solidFill>
              <a:latin typeface="Times New Roman" panose="02020603050405020304" pitchFamily="18" charset="0"/>
              <a:cs typeface="Times New Roman" panose="02020603050405020304" pitchFamily="18" charset="0"/>
            </a:rPr>
            <a:t>Đối</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với</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cá</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nhân</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đăng</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ký</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thông</a:t>
          </a:r>
          <a:r>
            <a:rPr lang="en-US" sz="1600" b="0" i="0" dirty="0" smtClean="0">
              <a:solidFill>
                <a:schemeClr val="tx1"/>
              </a:solidFill>
              <a:latin typeface="Times New Roman" panose="02020603050405020304" pitchFamily="18" charset="0"/>
              <a:cs typeface="Times New Roman" panose="02020603050405020304" pitchFamily="18" charset="0"/>
            </a:rPr>
            <a:t> qua </a:t>
          </a:r>
          <a:r>
            <a:rPr lang="en-US" sz="1600" b="0" i="0" dirty="0" err="1" smtClean="0">
              <a:solidFill>
                <a:schemeClr val="tx1"/>
              </a:solidFill>
              <a:latin typeface="Times New Roman" panose="02020603050405020304" pitchFamily="18" charset="0"/>
              <a:cs typeface="Times New Roman" panose="02020603050405020304" pitchFamily="18" charset="0"/>
            </a:rPr>
            <a:t>cơ</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quan</a:t>
          </a:r>
          <a:r>
            <a:rPr lang="en-US" sz="1600" b="0" i="0" dirty="0" smtClean="0">
              <a:solidFill>
                <a:schemeClr val="tx1"/>
              </a:solidFill>
              <a:latin typeface="Times New Roman" panose="02020603050405020304" pitchFamily="18" charset="0"/>
              <a:cs typeface="Times New Roman" panose="02020603050405020304" pitchFamily="18" charset="0"/>
            </a:rPr>
            <a:t> chi </a:t>
          </a:r>
          <a:r>
            <a:rPr lang="en-US" sz="1600" b="0" i="0" dirty="0" err="1" smtClean="0">
              <a:solidFill>
                <a:schemeClr val="tx1"/>
              </a:solidFill>
              <a:latin typeface="Times New Roman" panose="02020603050405020304" pitchFamily="18" charset="0"/>
              <a:cs typeface="Times New Roman" panose="02020603050405020304" pitchFamily="18" charset="0"/>
            </a:rPr>
            <a:t>trả</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thu</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nhập</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1" i="0" dirty="0" err="1" smtClean="0">
              <a:solidFill>
                <a:schemeClr val="tx1"/>
              </a:solidFill>
              <a:latin typeface="Times New Roman" panose="02020603050405020304" pitchFamily="18" charset="0"/>
              <a:cs typeface="Times New Roman" panose="02020603050405020304" pitchFamily="18" charset="0"/>
            </a:rPr>
            <a:t>Biểu</a:t>
          </a:r>
          <a:r>
            <a:rPr lang="en-US" sz="1600" b="1" i="0" dirty="0" smtClean="0">
              <a:solidFill>
                <a:schemeClr val="tx1"/>
              </a:solidFill>
              <a:latin typeface="Times New Roman" panose="02020603050405020304" pitchFamily="18" charset="0"/>
              <a:cs typeface="Times New Roman" panose="02020603050405020304" pitchFamily="18" charset="0"/>
            </a:rPr>
            <a:t> 05-ĐK-TH-TCT </a:t>
          </a:r>
          <a:r>
            <a:rPr lang="en-US" sz="1600" b="1" i="0" dirty="0" err="1" smtClean="0">
              <a:solidFill>
                <a:schemeClr val="tx1"/>
              </a:solidFill>
              <a:latin typeface="Times New Roman" panose="02020603050405020304" pitchFamily="18" charset="0"/>
              <a:cs typeface="Times New Roman" panose="02020603050405020304" pitchFamily="18" charset="0"/>
            </a:rPr>
            <a:t>theo</a:t>
          </a:r>
          <a:r>
            <a:rPr lang="en-US" sz="1600" b="1" i="0" dirty="0" smtClean="0">
              <a:solidFill>
                <a:schemeClr val="tx1"/>
              </a:solidFill>
              <a:latin typeface="Times New Roman" panose="02020603050405020304" pitchFamily="18" charset="0"/>
              <a:cs typeface="Times New Roman" panose="02020603050405020304" pitchFamily="18" charset="0"/>
            </a:rPr>
            <a:t> 105/2020/TT-BTC</a:t>
          </a:r>
          <a:endParaRPr lang="en-US" sz="1600" b="1" dirty="0">
            <a:solidFill>
              <a:schemeClr val="tx1"/>
            </a:solidFill>
            <a:latin typeface="Times New Roman" panose="02020603050405020304" pitchFamily="18" charset="0"/>
            <a:cs typeface="Times New Roman" panose="02020603050405020304" pitchFamily="18" charset="0"/>
          </a:endParaRPr>
        </a:p>
      </dgm:t>
    </dgm:pt>
    <dgm:pt modelId="{69831872-8429-4AC5-AFF0-7E94C57DC0A9}" type="parTrans" cxnId="{C0097BAC-666E-49FF-AFF7-1DDA7F065FC3}">
      <dgm:prSet/>
      <dgm:spPr/>
      <dgm:t>
        <a:bodyPr/>
        <a:lstStyle/>
        <a:p>
          <a:endParaRPr lang="en-US"/>
        </a:p>
      </dgm:t>
    </dgm:pt>
    <dgm:pt modelId="{BFE9F43B-28CC-4BEA-9D7D-AEDFEA356C16}" type="sibTrans" cxnId="{C0097BAC-666E-49FF-AFF7-1DDA7F065FC3}">
      <dgm:prSet/>
      <dgm:spPr/>
      <dgm:t>
        <a:bodyPr/>
        <a:lstStyle/>
        <a:p>
          <a:endParaRPr lang="en-US"/>
        </a:p>
      </dgm:t>
    </dgm:pt>
    <dgm:pt modelId="{462EE817-A100-4109-B324-ED70099FF3B1}">
      <dgm:prSet custT="1"/>
      <dgm:spPr/>
      <dgm:t>
        <a:bodyPr/>
        <a:lstStyle/>
        <a:p>
          <a:r>
            <a:rPr lang="en-US" sz="1600" b="0" i="0" dirty="0" err="1" smtClean="0">
              <a:solidFill>
                <a:schemeClr val="tx1"/>
              </a:solidFill>
              <a:latin typeface="Times New Roman" panose="02020603050405020304" pitchFamily="18" charset="0"/>
              <a:cs typeface="Times New Roman" panose="02020603050405020304" pitchFamily="18" charset="0"/>
            </a:rPr>
            <a:t>Đối</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với</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cá</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nhân</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đăng</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ký</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thông</a:t>
          </a:r>
          <a:r>
            <a:rPr lang="en-US" sz="1600" b="0" i="0" dirty="0" smtClean="0">
              <a:solidFill>
                <a:schemeClr val="tx1"/>
              </a:solidFill>
              <a:latin typeface="Times New Roman" panose="02020603050405020304" pitchFamily="18" charset="0"/>
              <a:cs typeface="Times New Roman" panose="02020603050405020304" pitchFamily="18" charset="0"/>
            </a:rPr>
            <a:t> qua </a:t>
          </a:r>
          <a:r>
            <a:rPr lang="en-US" sz="1600" b="0" i="0" dirty="0" err="1" smtClean="0">
              <a:solidFill>
                <a:schemeClr val="tx1"/>
              </a:solidFill>
              <a:latin typeface="Times New Roman" panose="02020603050405020304" pitchFamily="18" charset="0"/>
              <a:cs typeface="Times New Roman" panose="02020603050405020304" pitchFamily="18" charset="0"/>
            </a:rPr>
            <a:t>cơ</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quan</a:t>
          </a:r>
          <a:r>
            <a:rPr lang="en-US" sz="1600" b="0" i="0" dirty="0" smtClean="0">
              <a:solidFill>
                <a:schemeClr val="tx1"/>
              </a:solidFill>
              <a:latin typeface="Times New Roman" panose="02020603050405020304" pitchFamily="18" charset="0"/>
              <a:cs typeface="Times New Roman" panose="02020603050405020304" pitchFamily="18" charset="0"/>
            </a:rPr>
            <a:t> chi </a:t>
          </a:r>
          <a:r>
            <a:rPr lang="en-US" sz="1600" b="0" i="0" dirty="0" err="1" smtClean="0">
              <a:solidFill>
                <a:schemeClr val="tx1"/>
              </a:solidFill>
              <a:latin typeface="Times New Roman" panose="02020603050405020304" pitchFamily="18" charset="0"/>
              <a:cs typeface="Times New Roman" panose="02020603050405020304" pitchFamily="18" charset="0"/>
            </a:rPr>
            <a:t>trả</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thu</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nhập</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Nộp</a:t>
          </a:r>
          <a:r>
            <a:rPr lang="en-US" sz="1600" b="0" i="0" dirty="0" smtClean="0">
              <a:solidFill>
                <a:schemeClr val="tx1"/>
              </a:solidFill>
              <a:latin typeface="Times New Roman" panose="02020603050405020304" pitchFamily="18" charset="0"/>
              <a:cs typeface="Times New Roman" panose="02020603050405020304" pitchFamily="18" charset="0"/>
            </a:rPr>
            <a:t> qua </a:t>
          </a:r>
          <a:r>
            <a:rPr lang="en-US" sz="1600" b="0" i="0" dirty="0" err="1" smtClean="0">
              <a:solidFill>
                <a:schemeClr val="tx1"/>
              </a:solidFill>
              <a:latin typeface="Times New Roman" panose="02020603050405020304" pitchFamily="18" charset="0"/>
              <a:cs typeface="Times New Roman" panose="02020603050405020304" pitchFamily="18" charset="0"/>
            </a:rPr>
            <a:t>Thuedientu</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sau</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khi</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ký</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chữ</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ký</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sỗ</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của</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cơ</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quan</a:t>
          </a:r>
          <a:r>
            <a:rPr lang="en-US" sz="1600" b="0" i="0" dirty="0" smtClean="0">
              <a:solidFill>
                <a:schemeClr val="tx1"/>
              </a:solidFill>
              <a:latin typeface="Times New Roman" panose="02020603050405020304" pitchFamily="18" charset="0"/>
              <a:cs typeface="Times New Roman" panose="02020603050405020304" pitchFamily="18" charset="0"/>
            </a:rPr>
            <a:t> chi </a:t>
          </a:r>
          <a:r>
            <a:rPr lang="en-US" sz="1600" b="0" i="0" dirty="0" err="1" smtClean="0">
              <a:solidFill>
                <a:schemeClr val="tx1"/>
              </a:solidFill>
              <a:latin typeface="Times New Roman" panose="02020603050405020304" pitchFamily="18" charset="0"/>
              <a:cs typeface="Times New Roman" panose="02020603050405020304" pitchFamily="18" charset="0"/>
            </a:rPr>
            <a:t>trả</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thu</a:t>
          </a:r>
          <a:r>
            <a:rPr lang="en-US" sz="1600" b="0" i="0" dirty="0" smtClean="0">
              <a:solidFill>
                <a:schemeClr val="tx1"/>
              </a:solidFill>
              <a:latin typeface="Times New Roman" panose="02020603050405020304" pitchFamily="18" charset="0"/>
              <a:cs typeface="Times New Roman" panose="02020603050405020304" pitchFamily="18" charset="0"/>
            </a:rPr>
            <a:t> </a:t>
          </a:r>
          <a:r>
            <a:rPr lang="en-US" sz="1600" b="0" i="0" dirty="0" err="1" smtClean="0">
              <a:solidFill>
                <a:schemeClr val="tx1"/>
              </a:solidFill>
              <a:latin typeface="Times New Roman" panose="02020603050405020304" pitchFamily="18" charset="0"/>
              <a:cs typeface="Times New Roman" panose="02020603050405020304" pitchFamily="18" charset="0"/>
            </a:rPr>
            <a:t>nhập</a:t>
          </a:r>
          <a:endParaRPr lang="en-US" sz="1600" dirty="0">
            <a:solidFill>
              <a:schemeClr val="tx1"/>
            </a:solidFill>
            <a:latin typeface="Times New Roman" panose="02020603050405020304" pitchFamily="18" charset="0"/>
            <a:cs typeface="Times New Roman" panose="02020603050405020304" pitchFamily="18" charset="0"/>
          </a:endParaRPr>
        </a:p>
      </dgm:t>
    </dgm:pt>
    <dgm:pt modelId="{FD0C6AD8-4A37-41D2-9141-AB5967C874C9}" type="parTrans" cxnId="{70533535-4B0D-4FF2-AB4D-9C4C8CE8897A}">
      <dgm:prSet/>
      <dgm:spPr/>
      <dgm:t>
        <a:bodyPr/>
        <a:lstStyle/>
        <a:p>
          <a:endParaRPr lang="en-US"/>
        </a:p>
      </dgm:t>
    </dgm:pt>
    <dgm:pt modelId="{C0EF9013-46D8-4DEC-B2B5-870886C8E9DA}" type="sibTrans" cxnId="{70533535-4B0D-4FF2-AB4D-9C4C8CE8897A}">
      <dgm:prSet/>
      <dgm:spPr/>
      <dgm:t>
        <a:bodyPr/>
        <a:lstStyle/>
        <a:p>
          <a:endParaRPr lang="en-US"/>
        </a:p>
      </dgm:t>
    </dgm:pt>
    <dgm:pt modelId="{A51E8DAD-73F3-41D6-8247-9A944B807B86}" type="pres">
      <dgm:prSet presAssocID="{846DCA45-0914-4799-A81F-791E7D31C3E5}" presName="linearFlow" presStyleCnt="0">
        <dgm:presLayoutVars>
          <dgm:dir/>
          <dgm:animLvl val="lvl"/>
          <dgm:resizeHandles val="exact"/>
        </dgm:presLayoutVars>
      </dgm:prSet>
      <dgm:spPr/>
      <dgm:t>
        <a:bodyPr/>
        <a:lstStyle/>
        <a:p>
          <a:endParaRPr lang="en-US"/>
        </a:p>
      </dgm:t>
    </dgm:pt>
    <dgm:pt modelId="{8AD87582-82CC-4EED-A35B-F58CCB83F601}" type="pres">
      <dgm:prSet presAssocID="{F00FFEDE-B5B5-447A-9715-AC149D959059}" presName="composite" presStyleCnt="0"/>
      <dgm:spPr/>
    </dgm:pt>
    <dgm:pt modelId="{BAE8FB35-A053-4066-B099-ED4866A77151}" type="pres">
      <dgm:prSet presAssocID="{F00FFEDE-B5B5-447A-9715-AC149D959059}" presName="parTx" presStyleLbl="node1" presStyleIdx="0" presStyleCnt="3">
        <dgm:presLayoutVars>
          <dgm:chMax val="0"/>
          <dgm:chPref val="0"/>
          <dgm:bulletEnabled val="1"/>
        </dgm:presLayoutVars>
      </dgm:prSet>
      <dgm:spPr/>
      <dgm:t>
        <a:bodyPr/>
        <a:lstStyle/>
        <a:p>
          <a:endParaRPr lang="en-US"/>
        </a:p>
      </dgm:t>
    </dgm:pt>
    <dgm:pt modelId="{09C8027D-D8E8-4D08-BE2B-FD9D720E2A2F}" type="pres">
      <dgm:prSet presAssocID="{F00FFEDE-B5B5-447A-9715-AC149D959059}" presName="parSh" presStyleLbl="node1" presStyleIdx="0" presStyleCnt="3"/>
      <dgm:spPr/>
      <dgm:t>
        <a:bodyPr/>
        <a:lstStyle/>
        <a:p>
          <a:endParaRPr lang="en-US"/>
        </a:p>
      </dgm:t>
    </dgm:pt>
    <dgm:pt modelId="{F26C1BCF-3CA0-4244-9B73-25C76646AF81}" type="pres">
      <dgm:prSet presAssocID="{F00FFEDE-B5B5-447A-9715-AC149D959059}" presName="desTx" presStyleLbl="fgAcc1" presStyleIdx="0" presStyleCnt="3" custScaleX="111253" custScaleY="99063">
        <dgm:presLayoutVars>
          <dgm:bulletEnabled val="1"/>
        </dgm:presLayoutVars>
      </dgm:prSet>
      <dgm:spPr/>
      <dgm:t>
        <a:bodyPr/>
        <a:lstStyle/>
        <a:p>
          <a:endParaRPr lang="en-US"/>
        </a:p>
      </dgm:t>
    </dgm:pt>
    <dgm:pt modelId="{CD9CCB2B-67AA-453A-85AF-B3F2A4C8BD5C}" type="pres">
      <dgm:prSet presAssocID="{2D1A6859-5858-4301-96AE-9301B4E2663C}" presName="sibTrans" presStyleLbl="sibTrans2D1" presStyleIdx="0" presStyleCnt="2"/>
      <dgm:spPr/>
      <dgm:t>
        <a:bodyPr/>
        <a:lstStyle/>
        <a:p>
          <a:endParaRPr lang="en-US"/>
        </a:p>
      </dgm:t>
    </dgm:pt>
    <dgm:pt modelId="{5985D321-D8DA-408E-9D24-35A9F51D6F92}" type="pres">
      <dgm:prSet presAssocID="{2D1A6859-5858-4301-96AE-9301B4E2663C}" presName="connTx" presStyleLbl="sibTrans2D1" presStyleIdx="0" presStyleCnt="2"/>
      <dgm:spPr/>
      <dgm:t>
        <a:bodyPr/>
        <a:lstStyle/>
        <a:p>
          <a:endParaRPr lang="en-US"/>
        </a:p>
      </dgm:t>
    </dgm:pt>
    <dgm:pt modelId="{086D0EE5-8510-4EDB-BC65-8C8F2E9AB6F8}" type="pres">
      <dgm:prSet presAssocID="{F5D55FC2-DA83-4820-8D13-EB9CA802A06A}" presName="composite" presStyleCnt="0"/>
      <dgm:spPr/>
    </dgm:pt>
    <dgm:pt modelId="{FDC2AF78-DDC9-4C23-9775-F9B7F93D85C8}" type="pres">
      <dgm:prSet presAssocID="{F5D55FC2-DA83-4820-8D13-EB9CA802A06A}" presName="parTx" presStyleLbl="node1" presStyleIdx="0" presStyleCnt="3">
        <dgm:presLayoutVars>
          <dgm:chMax val="0"/>
          <dgm:chPref val="0"/>
          <dgm:bulletEnabled val="1"/>
        </dgm:presLayoutVars>
      </dgm:prSet>
      <dgm:spPr/>
      <dgm:t>
        <a:bodyPr/>
        <a:lstStyle/>
        <a:p>
          <a:endParaRPr lang="en-US"/>
        </a:p>
      </dgm:t>
    </dgm:pt>
    <dgm:pt modelId="{A686BC7E-4D9C-4D00-986B-37300C92F154}" type="pres">
      <dgm:prSet presAssocID="{F5D55FC2-DA83-4820-8D13-EB9CA802A06A}" presName="parSh" presStyleLbl="node1" presStyleIdx="1" presStyleCnt="3"/>
      <dgm:spPr/>
      <dgm:t>
        <a:bodyPr/>
        <a:lstStyle/>
        <a:p>
          <a:endParaRPr lang="en-US"/>
        </a:p>
      </dgm:t>
    </dgm:pt>
    <dgm:pt modelId="{EDFAAA9D-0432-40BB-B2EB-2E7C2B335087}" type="pres">
      <dgm:prSet presAssocID="{F5D55FC2-DA83-4820-8D13-EB9CA802A06A}" presName="desTx" presStyleLbl="fgAcc1" presStyleIdx="1" presStyleCnt="3" custScaleX="114548" custScaleY="99063">
        <dgm:presLayoutVars>
          <dgm:bulletEnabled val="1"/>
        </dgm:presLayoutVars>
      </dgm:prSet>
      <dgm:spPr/>
      <dgm:t>
        <a:bodyPr/>
        <a:lstStyle/>
        <a:p>
          <a:endParaRPr lang="en-US"/>
        </a:p>
      </dgm:t>
    </dgm:pt>
    <dgm:pt modelId="{E3F71AA9-11FF-4132-9EAD-84E07F834A41}" type="pres">
      <dgm:prSet presAssocID="{7E272EC2-54B1-4C27-8A8E-828C4FCBBC7A}" presName="sibTrans" presStyleLbl="sibTrans2D1" presStyleIdx="1" presStyleCnt="2"/>
      <dgm:spPr/>
      <dgm:t>
        <a:bodyPr/>
        <a:lstStyle/>
        <a:p>
          <a:endParaRPr lang="en-US"/>
        </a:p>
      </dgm:t>
    </dgm:pt>
    <dgm:pt modelId="{5F19E74A-BD4A-46F1-B376-973D083320C8}" type="pres">
      <dgm:prSet presAssocID="{7E272EC2-54B1-4C27-8A8E-828C4FCBBC7A}" presName="connTx" presStyleLbl="sibTrans2D1" presStyleIdx="1" presStyleCnt="2"/>
      <dgm:spPr/>
      <dgm:t>
        <a:bodyPr/>
        <a:lstStyle/>
        <a:p>
          <a:endParaRPr lang="en-US"/>
        </a:p>
      </dgm:t>
    </dgm:pt>
    <dgm:pt modelId="{84E80512-AF24-4385-959E-1047A6582C3C}" type="pres">
      <dgm:prSet presAssocID="{41FBA97B-94A3-4A6E-AAAB-846C41382526}" presName="composite" presStyleCnt="0"/>
      <dgm:spPr/>
    </dgm:pt>
    <dgm:pt modelId="{32DDD65F-05B9-4436-92C6-77D555C1A794}" type="pres">
      <dgm:prSet presAssocID="{41FBA97B-94A3-4A6E-AAAB-846C41382526}" presName="parTx" presStyleLbl="node1" presStyleIdx="1" presStyleCnt="3">
        <dgm:presLayoutVars>
          <dgm:chMax val="0"/>
          <dgm:chPref val="0"/>
          <dgm:bulletEnabled val="1"/>
        </dgm:presLayoutVars>
      </dgm:prSet>
      <dgm:spPr/>
      <dgm:t>
        <a:bodyPr/>
        <a:lstStyle/>
        <a:p>
          <a:endParaRPr lang="en-US"/>
        </a:p>
      </dgm:t>
    </dgm:pt>
    <dgm:pt modelId="{214214D6-8CCD-4DDF-AA4D-361AB415FC71}" type="pres">
      <dgm:prSet presAssocID="{41FBA97B-94A3-4A6E-AAAB-846C41382526}" presName="parSh" presStyleLbl="node1" presStyleIdx="2" presStyleCnt="3"/>
      <dgm:spPr/>
      <dgm:t>
        <a:bodyPr/>
        <a:lstStyle/>
        <a:p>
          <a:endParaRPr lang="en-US"/>
        </a:p>
      </dgm:t>
    </dgm:pt>
    <dgm:pt modelId="{0F820222-2C12-4AC5-96E1-7632420CFAD6}" type="pres">
      <dgm:prSet presAssocID="{41FBA97B-94A3-4A6E-AAAB-846C41382526}" presName="desTx" presStyleLbl="fgAcc1" presStyleIdx="2" presStyleCnt="3" custScaleX="111037" custScaleY="99063">
        <dgm:presLayoutVars>
          <dgm:bulletEnabled val="1"/>
        </dgm:presLayoutVars>
      </dgm:prSet>
      <dgm:spPr/>
      <dgm:t>
        <a:bodyPr/>
        <a:lstStyle/>
        <a:p>
          <a:endParaRPr lang="en-US"/>
        </a:p>
      </dgm:t>
    </dgm:pt>
  </dgm:ptLst>
  <dgm:cxnLst>
    <dgm:cxn modelId="{049547F8-0373-4DD9-B6F8-38EC5587D976}" type="presOf" srcId="{3A1074A6-3BE2-48D8-8147-E292EC2F7D09}" destId="{EDFAAA9D-0432-40BB-B2EB-2E7C2B335087}" srcOrd="0" destOrd="0" presId="urn:microsoft.com/office/officeart/2005/8/layout/process3"/>
    <dgm:cxn modelId="{0D320708-726C-4A72-B650-A14E6914293E}" srcId="{846DCA45-0914-4799-A81F-791E7D31C3E5}" destId="{F00FFEDE-B5B5-447A-9715-AC149D959059}" srcOrd="0" destOrd="0" parTransId="{92A9B57E-2DC3-4BDE-BD0B-A7CB7DC7DB3F}" sibTransId="{2D1A6859-5858-4301-96AE-9301B4E2663C}"/>
    <dgm:cxn modelId="{469A631F-F5A1-48DE-B657-52A41C6E9B3A}" type="presOf" srcId="{7E272EC2-54B1-4C27-8A8E-828C4FCBBC7A}" destId="{E3F71AA9-11FF-4132-9EAD-84E07F834A41}" srcOrd="0" destOrd="0" presId="urn:microsoft.com/office/officeart/2005/8/layout/process3"/>
    <dgm:cxn modelId="{77067BE1-B77A-4998-AA6B-375558701103}" type="presOf" srcId="{7D2A2C41-C87F-47C0-A333-1730F884B465}" destId="{EDFAAA9D-0432-40BB-B2EB-2E7C2B335087}" srcOrd="0" destOrd="1" presId="urn:microsoft.com/office/officeart/2005/8/layout/process3"/>
    <dgm:cxn modelId="{C0097BAC-666E-49FF-AFF7-1DDA7F065FC3}" srcId="{F5D55FC2-DA83-4820-8D13-EB9CA802A06A}" destId="{7D2A2C41-C87F-47C0-A333-1730F884B465}" srcOrd="1" destOrd="0" parTransId="{69831872-8429-4AC5-AFF0-7E94C57DC0A9}" sibTransId="{BFE9F43B-28CC-4BEA-9D7D-AEDFEA356C16}"/>
    <dgm:cxn modelId="{FB246189-B4F2-4A6B-A156-42F460199EF8}" type="presOf" srcId="{F00FFEDE-B5B5-447A-9715-AC149D959059}" destId="{09C8027D-D8E8-4D08-BE2B-FD9D720E2A2F}" srcOrd="1" destOrd="0" presId="urn:microsoft.com/office/officeart/2005/8/layout/process3"/>
    <dgm:cxn modelId="{861DDC63-DB41-4A50-8F70-E4C4B04E4FF7}" type="presOf" srcId="{41FBA97B-94A3-4A6E-AAAB-846C41382526}" destId="{214214D6-8CCD-4DDF-AA4D-361AB415FC71}" srcOrd="1" destOrd="0" presId="urn:microsoft.com/office/officeart/2005/8/layout/process3"/>
    <dgm:cxn modelId="{11178543-5F29-4183-87DA-3D9A9FBCE09D}" srcId="{846DCA45-0914-4799-A81F-791E7D31C3E5}" destId="{F5D55FC2-DA83-4820-8D13-EB9CA802A06A}" srcOrd="1" destOrd="0" parTransId="{F9FF7530-EA32-4F9B-A537-A93957F45886}" sibTransId="{7E272EC2-54B1-4C27-8A8E-828C4FCBBC7A}"/>
    <dgm:cxn modelId="{9D126AE0-B634-49FF-88C2-0F456C2DD6AE}" type="presOf" srcId="{F00FFEDE-B5B5-447A-9715-AC149D959059}" destId="{BAE8FB35-A053-4066-B099-ED4866A77151}" srcOrd="0" destOrd="0" presId="urn:microsoft.com/office/officeart/2005/8/layout/process3"/>
    <dgm:cxn modelId="{48A3C5F1-29E4-484B-BE70-025A5669D369}" type="presOf" srcId="{2D1A6859-5858-4301-96AE-9301B4E2663C}" destId="{5985D321-D8DA-408E-9D24-35A9F51D6F92}" srcOrd="1" destOrd="0" presId="urn:microsoft.com/office/officeart/2005/8/layout/process3"/>
    <dgm:cxn modelId="{36C5CF72-59EB-4DC9-878E-04A6FFA40342}" type="presOf" srcId="{846DCA45-0914-4799-A81F-791E7D31C3E5}" destId="{A51E8DAD-73F3-41D6-8247-9A944B807B86}" srcOrd="0" destOrd="0" presId="urn:microsoft.com/office/officeart/2005/8/layout/process3"/>
    <dgm:cxn modelId="{A887F432-92A3-4598-97D7-62BE9ECE1301}" type="presOf" srcId="{F5D55FC2-DA83-4820-8D13-EB9CA802A06A}" destId="{A686BC7E-4D9C-4D00-986B-37300C92F154}" srcOrd="1" destOrd="0" presId="urn:microsoft.com/office/officeart/2005/8/layout/process3"/>
    <dgm:cxn modelId="{BA2B9377-ED8C-4FBF-AAF6-7C42BA83DD32}" srcId="{846DCA45-0914-4799-A81F-791E7D31C3E5}" destId="{41FBA97B-94A3-4A6E-AAAB-846C41382526}" srcOrd="2" destOrd="0" parTransId="{14B79188-5D86-440C-A189-18BEDA232ADA}" sibTransId="{083D0981-3AC5-4ED2-BABB-373AE21D5602}"/>
    <dgm:cxn modelId="{839B8751-9224-4006-A876-310D5AC2CD23}" srcId="{F00FFEDE-B5B5-447A-9715-AC149D959059}" destId="{5AAC9D50-7A18-4F18-A695-23C150E6FE6B}" srcOrd="0" destOrd="0" parTransId="{2D3ED436-AFAD-411D-A01D-D253F4050771}" sibTransId="{D4E67D60-C4B3-48E4-9EA4-5A2C3C3A1E6D}"/>
    <dgm:cxn modelId="{9356AFC6-38EE-43B2-B1C6-F4AD366A5425}" type="presOf" srcId="{7E272EC2-54B1-4C27-8A8E-828C4FCBBC7A}" destId="{5F19E74A-BD4A-46F1-B376-973D083320C8}" srcOrd="1" destOrd="0" presId="urn:microsoft.com/office/officeart/2005/8/layout/process3"/>
    <dgm:cxn modelId="{C4612614-7D66-4425-9EB5-B0CCA45708F6}" type="presOf" srcId="{5AAC9D50-7A18-4F18-A695-23C150E6FE6B}" destId="{F26C1BCF-3CA0-4244-9B73-25C76646AF81}" srcOrd="0" destOrd="0" presId="urn:microsoft.com/office/officeart/2005/8/layout/process3"/>
    <dgm:cxn modelId="{C370A18F-F6B7-4176-AA4E-80CE15E8FF83}" type="presOf" srcId="{41FBA97B-94A3-4A6E-AAAB-846C41382526}" destId="{32DDD65F-05B9-4436-92C6-77D555C1A794}" srcOrd="0" destOrd="0" presId="urn:microsoft.com/office/officeart/2005/8/layout/process3"/>
    <dgm:cxn modelId="{6BDFF253-AF56-4D47-8DBA-C2FFF9656DAE}" srcId="{F5D55FC2-DA83-4820-8D13-EB9CA802A06A}" destId="{3A1074A6-3BE2-48D8-8147-E292EC2F7D09}" srcOrd="0" destOrd="0" parTransId="{97B9C6DC-85DB-4F14-832C-E41AB50A8302}" sibTransId="{DA52533B-7630-4712-B6F2-2AF4960CFF58}"/>
    <dgm:cxn modelId="{A16FAB85-CB02-42DF-8FE2-BD5D8793F1F6}" type="presOf" srcId="{7ECA0552-92C6-4AB5-9AD9-5DFA68AF7CE4}" destId="{0F820222-2C12-4AC5-96E1-7632420CFAD6}" srcOrd="0" destOrd="0" presId="urn:microsoft.com/office/officeart/2005/8/layout/process3"/>
    <dgm:cxn modelId="{C1083191-9091-4CE3-9412-9DA254257264}" type="presOf" srcId="{2D1A6859-5858-4301-96AE-9301B4E2663C}" destId="{CD9CCB2B-67AA-453A-85AF-B3F2A4C8BD5C}" srcOrd="0" destOrd="0" presId="urn:microsoft.com/office/officeart/2005/8/layout/process3"/>
    <dgm:cxn modelId="{EE7FC194-A6C7-4DC8-B43B-A676D1F9FE47}" type="presOf" srcId="{F5D55FC2-DA83-4820-8D13-EB9CA802A06A}" destId="{FDC2AF78-DDC9-4C23-9775-F9B7F93D85C8}" srcOrd="0" destOrd="0" presId="urn:microsoft.com/office/officeart/2005/8/layout/process3"/>
    <dgm:cxn modelId="{D35ABB1D-8518-436A-AB7B-96FC9509C07D}" type="presOf" srcId="{462EE817-A100-4109-B324-ED70099FF3B1}" destId="{0F820222-2C12-4AC5-96E1-7632420CFAD6}" srcOrd="0" destOrd="1" presId="urn:microsoft.com/office/officeart/2005/8/layout/process3"/>
    <dgm:cxn modelId="{70533535-4B0D-4FF2-AB4D-9C4C8CE8897A}" srcId="{41FBA97B-94A3-4A6E-AAAB-846C41382526}" destId="{462EE817-A100-4109-B324-ED70099FF3B1}" srcOrd="1" destOrd="0" parTransId="{FD0C6AD8-4A37-41D2-9141-AB5967C874C9}" sibTransId="{C0EF9013-46D8-4DEC-B2B5-870886C8E9DA}"/>
    <dgm:cxn modelId="{9E0B25CE-DB27-4E2A-B180-E278BF2846F1}" srcId="{41FBA97B-94A3-4A6E-AAAB-846C41382526}" destId="{7ECA0552-92C6-4AB5-9AD9-5DFA68AF7CE4}" srcOrd="0" destOrd="0" parTransId="{88186230-9875-4D52-8204-194DF3ED0229}" sibTransId="{70AAE53C-0AB1-4368-AD37-2AD76328C868}"/>
    <dgm:cxn modelId="{CC5ECD63-5088-4023-AED0-9B5E371B1447}" type="presParOf" srcId="{A51E8DAD-73F3-41D6-8247-9A944B807B86}" destId="{8AD87582-82CC-4EED-A35B-F58CCB83F601}" srcOrd="0" destOrd="0" presId="urn:microsoft.com/office/officeart/2005/8/layout/process3"/>
    <dgm:cxn modelId="{F9A6E23C-F282-4870-9AC0-7A0A0F3673DE}" type="presParOf" srcId="{8AD87582-82CC-4EED-A35B-F58CCB83F601}" destId="{BAE8FB35-A053-4066-B099-ED4866A77151}" srcOrd="0" destOrd="0" presId="urn:microsoft.com/office/officeart/2005/8/layout/process3"/>
    <dgm:cxn modelId="{9A5907E5-D0C8-4570-96D7-7F2F9F34F2F2}" type="presParOf" srcId="{8AD87582-82CC-4EED-A35B-F58CCB83F601}" destId="{09C8027D-D8E8-4D08-BE2B-FD9D720E2A2F}" srcOrd="1" destOrd="0" presId="urn:microsoft.com/office/officeart/2005/8/layout/process3"/>
    <dgm:cxn modelId="{7DC3ECDB-200F-4993-829D-74005B57648B}" type="presParOf" srcId="{8AD87582-82CC-4EED-A35B-F58CCB83F601}" destId="{F26C1BCF-3CA0-4244-9B73-25C76646AF81}" srcOrd="2" destOrd="0" presId="urn:microsoft.com/office/officeart/2005/8/layout/process3"/>
    <dgm:cxn modelId="{0F4BB038-C711-4163-95F3-7AB710DE52EA}" type="presParOf" srcId="{A51E8DAD-73F3-41D6-8247-9A944B807B86}" destId="{CD9CCB2B-67AA-453A-85AF-B3F2A4C8BD5C}" srcOrd="1" destOrd="0" presId="urn:microsoft.com/office/officeart/2005/8/layout/process3"/>
    <dgm:cxn modelId="{D66A2C6E-237E-4F1F-ADFD-12CFCFB0EAD0}" type="presParOf" srcId="{CD9CCB2B-67AA-453A-85AF-B3F2A4C8BD5C}" destId="{5985D321-D8DA-408E-9D24-35A9F51D6F92}" srcOrd="0" destOrd="0" presId="urn:microsoft.com/office/officeart/2005/8/layout/process3"/>
    <dgm:cxn modelId="{7542892C-2EC4-452D-A55D-D9E51084B1DC}" type="presParOf" srcId="{A51E8DAD-73F3-41D6-8247-9A944B807B86}" destId="{086D0EE5-8510-4EDB-BC65-8C8F2E9AB6F8}" srcOrd="2" destOrd="0" presId="urn:microsoft.com/office/officeart/2005/8/layout/process3"/>
    <dgm:cxn modelId="{2684E53E-F252-4E83-9CBC-EE9EE4BAD648}" type="presParOf" srcId="{086D0EE5-8510-4EDB-BC65-8C8F2E9AB6F8}" destId="{FDC2AF78-DDC9-4C23-9775-F9B7F93D85C8}" srcOrd="0" destOrd="0" presId="urn:microsoft.com/office/officeart/2005/8/layout/process3"/>
    <dgm:cxn modelId="{FF33DECF-DE35-4FD0-8780-E4D25A68A896}" type="presParOf" srcId="{086D0EE5-8510-4EDB-BC65-8C8F2E9AB6F8}" destId="{A686BC7E-4D9C-4D00-986B-37300C92F154}" srcOrd="1" destOrd="0" presId="urn:microsoft.com/office/officeart/2005/8/layout/process3"/>
    <dgm:cxn modelId="{80D66683-1BE9-4C5C-8411-B158FFFD063D}" type="presParOf" srcId="{086D0EE5-8510-4EDB-BC65-8C8F2E9AB6F8}" destId="{EDFAAA9D-0432-40BB-B2EB-2E7C2B335087}" srcOrd="2" destOrd="0" presId="urn:microsoft.com/office/officeart/2005/8/layout/process3"/>
    <dgm:cxn modelId="{D56646AD-C70D-490C-BC7C-F6AE8C0C42A9}" type="presParOf" srcId="{A51E8DAD-73F3-41D6-8247-9A944B807B86}" destId="{E3F71AA9-11FF-4132-9EAD-84E07F834A41}" srcOrd="3" destOrd="0" presId="urn:microsoft.com/office/officeart/2005/8/layout/process3"/>
    <dgm:cxn modelId="{355CB25C-7068-4E25-B78E-0AFA232E8B82}" type="presParOf" srcId="{E3F71AA9-11FF-4132-9EAD-84E07F834A41}" destId="{5F19E74A-BD4A-46F1-B376-973D083320C8}" srcOrd="0" destOrd="0" presId="urn:microsoft.com/office/officeart/2005/8/layout/process3"/>
    <dgm:cxn modelId="{BC9CA97D-B876-46FE-990D-65A9A973F731}" type="presParOf" srcId="{A51E8DAD-73F3-41D6-8247-9A944B807B86}" destId="{84E80512-AF24-4385-959E-1047A6582C3C}" srcOrd="4" destOrd="0" presId="urn:microsoft.com/office/officeart/2005/8/layout/process3"/>
    <dgm:cxn modelId="{C7468DF3-9170-4611-B489-5836B461F5F5}" type="presParOf" srcId="{84E80512-AF24-4385-959E-1047A6582C3C}" destId="{32DDD65F-05B9-4436-92C6-77D555C1A794}" srcOrd="0" destOrd="0" presId="urn:microsoft.com/office/officeart/2005/8/layout/process3"/>
    <dgm:cxn modelId="{D325453D-B68E-4BC7-A156-E2A7EE5DA692}" type="presParOf" srcId="{84E80512-AF24-4385-959E-1047A6582C3C}" destId="{214214D6-8CCD-4DDF-AA4D-361AB415FC71}" srcOrd="1" destOrd="0" presId="urn:microsoft.com/office/officeart/2005/8/layout/process3"/>
    <dgm:cxn modelId="{5BB49C16-F387-44A7-AF44-4CE77F645D7A}" type="presParOf" srcId="{84E80512-AF24-4385-959E-1047A6582C3C}" destId="{0F820222-2C12-4AC5-96E1-7632420CFAD6}"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F0743-C5E4-489A-9133-C75CBC34F819}">
      <dsp:nvSpPr>
        <dsp:cNvPr id="0" name=""/>
        <dsp:cNvSpPr/>
      </dsp:nvSpPr>
      <dsp:spPr>
        <a:xfrm>
          <a:off x="4777544" y="2517036"/>
          <a:ext cx="3909263" cy="2481689"/>
        </a:xfrm>
        <a:prstGeom prst="roundRect">
          <a:avLst>
            <a:gd name="adj" fmla="val 10000"/>
          </a:avLst>
        </a:prstGeom>
        <a:solidFill>
          <a:srgbClr val="FFFF99"/>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just" defTabSz="711200">
            <a:lnSpc>
              <a:spcPct val="100000"/>
            </a:lnSpc>
            <a:spcBef>
              <a:spcPct val="0"/>
            </a:spcBef>
            <a:spcAft>
              <a:spcPts val="0"/>
            </a:spcAft>
            <a:buChar char="••"/>
          </a:pP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khoản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đóng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góp</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vào</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thiện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nhân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đạo</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khuyến</a:t>
          </a: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học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theo</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004838" y="3191973"/>
        <a:ext cx="2627454" cy="1752237"/>
      </dsp:txXfrm>
    </dsp:sp>
    <dsp:sp modelId="{93271E92-A1E9-4946-A921-90E8161D02BF}">
      <dsp:nvSpPr>
        <dsp:cNvPr id="0" name=""/>
        <dsp:cNvSpPr/>
      </dsp:nvSpPr>
      <dsp:spPr>
        <a:xfrm>
          <a:off x="484934" y="2495661"/>
          <a:ext cx="3909263" cy="2503056"/>
        </a:xfrm>
        <a:prstGeom prst="roundRect">
          <a:avLst>
            <a:gd name="adj" fmla="val 10000"/>
          </a:avLst>
        </a:prstGeom>
        <a:solidFill>
          <a:schemeClr val="bg1">
            <a:lumMod val="85000"/>
          </a:schemeClr>
        </a:solidFill>
        <a:ln w="25400" cap="flat" cmpd="sng" algn="ctr">
          <a:solidFill>
            <a:schemeClr val="bg2">
              <a:lumMod val="50000"/>
              <a:lumOff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100000"/>
            </a:lnSpc>
            <a:spcBef>
              <a:spcPct val="0"/>
            </a:spcBef>
            <a:spcAft>
              <a:spcPts val="0"/>
            </a:spcAft>
            <a:buSzPct val="100000"/>
            <a:buFont typeface="Arial" panose="020B0604020202020204" pitchFamily="34" charset="0"/>
            <a:buChar char="••"/>
          </a:pP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khoản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đóng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vào</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quỹ</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hưu</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trí</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tự</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nguyện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mua</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bảo</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hiểm</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hưu</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trí</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tự</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nguyên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lvl="1" indent="-171450" algn="l" defTabSz="711200">
            <a:lnSpc>
              <a:spcPct val="100000"/>
            </a:lnSpc>
            <a:spcBef>
              <a:spcPct val="0"/>
            </a:spcBef>
            <a:spcAft>
              <a:spcPts val="0"/>
            </a:spcAft>
            <a:buSzPct val="100000"/>
            <a:buFont typeface="Arial" panose="020B0604020202020204" pitchFamily="34" charset="0"/>
            <a:buChar char="••"/>
          </a:pP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Được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theo</a:t>
          </a: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thực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tế</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phát</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sinh</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nhưng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tối</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đa</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không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quá</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1trđ/</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endParaRPr lang="en-US" sz="16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39918" y="3176409"/>
        <a:ext cx="2626516" cy="1767324"/>
      </dsp:txXfrm>
    </dsp:sp>
    <dsp:sp modelId="{1DFB9346-ABF7-4864-A33F-70A4D049FD34}">
      <dsp:nvSpPr>
        <dsp:cNvPr id="0" name=""/>
        <dsp:cNvSpPr/>
      </dsp:nvSpPr>
      <dsp:spPr>
        <a:xfrm>
          <a:off x="4777544" y="58851"/>
          <a:ext cx="3909263" cy="2161451"/>
        </a:xfrm>
        <a:prstGeom prst="roundRect">
          <a:avLst>
            <a:gd name="adj" fmla="val 10000"/>
          </a:avLst>
        </a:prstGeom>
        <a:solidFill>
          <a:schemeClr val="bg1">
            <a:lumMod val="8500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7475" lvl="1" indent="-117475" algn="l" defTabSz="600075">
            <a:lnSpc>
              <a:spcPct val="90000"/>
            </a:lnSpc>
            <a:spcBef>
              <a:spcPct val="0"/>
            </a:spcBef>
            <a:spcAft>
              <a:spcPct val="15000"/>
            </a:spcAft>
            <a:buChar char="••"/>
          </a:pPr>
          <a:endParaRPr lang="en-US" sz="1350" b="0" kern="12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117475" lvl="1" indent="-117475" algn="l" defTabSz="711200">
            <a:lnSpc>
              <a:spcPct val="90000"/>
            </a:lnSpc>
            <a:spcBef>
              <a:spcPct val="0"/>
            </a:spcBef>
            <a:spcAft>
              <a:spcPct val="15000"/>
            </a:spcAft>
            <a:buChar char="••"/>
          </a:pP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năm</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2020 mức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gia</a:t>
          </a:r>
          <a:r>
            <a:rPr lang="en-US" sz="16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cảnh</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bản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thân</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11,000,000đ/</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Giảm</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trừ</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NPT4,400,000đ/</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người</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16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tháng</a:t>
          </a:r>
          <a:r>
            <a:rPr lang="en-US" sz="16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16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997803" y="106331"/>
        <a:ext cx="2641524" cy="1526128"/>
      </dsp:txXfrm>
    </dsp:sp>
    <dsp:sp modelId="{1A573CAA-A2A9-4699-9FE9-398DDDD31321}">
      <dsp:nvSpPr>
        <dsp:cNvPr id="0" name=""/>
        <dsp:cNvSpPr/>
      </dsp:nvSpPr>
      <dsp:spPr>
        <a:xfrm>
          <a:off x="457191" y="65753"/>
          <a:ext cx="3909263" cy="2161451"/>
        </a:xfrm>
        <a:prstGeom prst="roundRect">
          <a:avLst>
            <a:gd name="adj" fmla="val 10000"/>
          </a:avLst>
        </a:prstGeom>
        <a:solidFill>
          <a:srgbClr val="FFFF99"/>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just" defTabSz="711200">
            <a:lnSpc>
              <a:spcPct val="90000"/>
            </a:lnSpc>
            <a:spcBef>
              <a:spcPct val="0"/>
            </a:spcBef>
            <a:spcAft>
              <a:spcPct val="15000"/>
            </a:spcAft>
            <a:buChar char="••"/>
          </a:pPr>
          <a:endParaRPr lang="en-US" sz="1600" kern="1200" dirty="0">
            <a:solidFill>
              <a:schemeClr val="tx1"/>
            </a:solidFill>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smtClean="0">
              <a:solidFill>
                <a:schemeClr val="tx1"/>
              </a:solidFill>
              <a:latin typeface="Times New Roman" panose="02020603050405020304" pitchFamily="18" charset="0"/>
              <a:cs typeface="Times New Roman" panose="02020603050405020304" pitchFamily="18" charset="0"/>
            </a:rPr>
            <a:t>Các </a:t>
          </a:r>
          <a:r>
            <a:rPr lang="en-US" sz="1600" kern="1200" dirty="0" err="1" smtClean="0">
              <a:solidFill>
                <a:schemeClr val="tx1"/>
              </a:solidFill>
              <a:latin typeface="Times New Roman" panose="02020603050405020304" pitchFamily="18" charset="0"/>
              <a:cs typeface="Times New Roman" panose="02020603050405020304" pitchFamily="18" charset="0"/>
            </a:rPr>
            <a:t>khoản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đóng</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bảo</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hiểm</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bao</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gồm</a:t>
          </a:r>
          <a:r>
            <a:rPr lang="en-US" sz="1600" kern="1200" dirty="0" smtClean="0">
              <a:solidFill>
                <a:schemeClr val="tx1"/>
              </a:solidFill>
              <a:latin typeface="Times New Roman" panose="02020603050405020304" pitchFamily="18" charset="0"/>
              <a:cs typeface="Times New Roman" panose="02020603050405020304" pitchFamily="18" charset="0"/>
            </a:rPr>
            <a:t>: BHXH, BHYT, BHTN, </a:t>
          </a:r>
          <a:r>
            <a:rPr lang="en-US" sz="1600" kern="1200" dirty="0" err="1" smtClean="0">
              <a:solidFill>
                <a:schemeClr val="tx1"/>
              </a:solidFill>
              <a:latin typeface="Times New Roman" panose="02020603050405020304" pitchFamily="18" charset="0"/>
              <a:cs typeface="Times New Roman" panose="02020603050405020304" pitchFamily="18" charset="0"/>
            </a:rPr>
            <a:t>bảo</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err="1" smtClean="0">
              <a:solidFill>
                <a:schemeClr val="tx1"/>
              </a:solidFill>
              <a:latin typeface="Times New Roman" panose="02020603050405020304" pitchFamily="18" charset="0"/>
              <a:cs typeface="Times New Roman" panose="02020603050405020304" pitchFamily="18" charset="0"/>
            </a:rPr>
            <a:t>hiểm</a:t>
          </a:r>
          <a:r>
            <a:rPr lang="en-US" sz="1600" kern="1200" smtClean="0">
              <a:solidFill>
                <a:schemeClr val="tx1"/>
              </a:solidFill>
              <a:latin typeface="Times New Roman" panose="02020603050405020304" pitchFamily="18" charset="0"/>
              <a:cs typeface="Times New Roman" panose="02020603050405020304" pitchFamily="18" charset="0"/>
            </a:rPr>
            <a:t> trách </a:t>
          </a:r>
          <a:r>
            <a:rPr lang="en-US" sz="1600" kern="1200" dirty="0" err="1" smtClean="0">
              <a:solidFill>
                <a:schemeClr val="tx1"/>
              </a:solidFill>
              <a:latin typeface="Times New Roman" panose="02020603050405020304" pitchFamily="18" charset="0"/>
              <a:cs typeface="Times New Roman" panose="02020603050405020304" pitchFamily="18" charset="0"/>
            </a:rPr>
            <a:t>nhiệm</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nghề</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nghiệp</a:t>
          </a:r>
          <a:r>
            <a:rPr lang="en-US" sz="1600" kern="1200" dirty="0" smtClean="0">
              <a:solidFill>
                <a:schemeClr val="tx1"/>
              </a:solidFill>
              <a:latin typeface="Times New Roman" panose="02020603050405020304" pitchFamily="18" charset="0"/>
              <a:cs typeface="Times New Roman" panose="02020603050405020304" pitchFamily="18" charset="0"/>
            </a:rPr>
            <a:t>.</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504671" y="113233"/>
        <a:ext cx="2641524" cy="1526128"/>
      </dsp:txXfrm>
    </dsp:sp>
    <dsp:sp modelId="{764E0944-834F-47B0-BB88-0C6AEB4C637E}">
      <dsp:nvSpPr>
        <dsp:cNvPr id="0" name=""/>
        <dsp:cNvSpPr/>
      </dsp:nvSpPr>
      <dsp:spPr>
        <a:xfrm>
          <a:off x="2896297" y="675068"/>
          <a:ext cx="1675699" cy="1656701"/>
        </a:xfrm>
        <a:prstGeom prst="pieWedge">
          <a:avLst/>
        </a:prstGeom>
        <a:solidFill>
          <a:schemeClr val="tx1"/>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bg1"/>
              </a:solidFill>
              <a:latin typeface="Times New Roman" panose="02020603050405020304" pitchFamily="18" charset="0"/>
              <a:cs typeface="Times New Roman" panose="02020603050405020304" pitchFamily="18" charset="0"/>
            </a:rPr>
            <a:t>Bảo</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hiểm</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err="1" smtClean="0">
              <a:solidFill>
                <a:schemeClr val="bg1"/>
              </a:solidFill>
              <a:latin typeface="Times New Roman" panose="02020603050405020304" pitchFamily="18" charset="0"/>
              <a:cs typeface="Times New Roman" panose="02020603050405020304" pitchFamily="18" charset="0"/>
            </a:rPr>
            <a:t>bắt</a:t>
          </a:r>
          <a:r>
            <a:rPr lang="en-US" sz="1600" kern="1200" smtClean="0">
              <a:solidFill>
                <a:schemeClr val="bg1"/>
              </a:solidFill>
              <a:latin typeface="Times New Roman" panose="02020603050405020304" pitchFamily="18" charset="0"/>
              <a:cs typeface="Times New Roman" panose="02020603050405020304" pitchFamily="18" charset="0"/>
            </a:rPr>
            <a:t> buộc</a:t>
          </a:r>
          <a:endParaRPr lang="en-US" sz="1600" b="1" kern="1200" dirty="0">
            <a:solidFill>
              <a:schemeClr val="bg1"/>
            </a:solidFill>
            <a:latin typeface="Times New Roman" panose="02020603050405020304" pitchFamily="18" charset="0"/>
            <a:cs typeface="Times New Roman" panose="02020603050405020304" pitchFamily="18" charset="0"/>
          </a:endParaRPr>
        </a:p>
      </dsp:txBody>
      <dsp:txXfrm>
        <a:off x="3387098" y="1160304"/>
        <a:ext cx="1184898" cy="1171465"/>
      </dsp:txXfrm>
    </dsp:sp>
    <dsp:sp modelId="{CE542889-2727-414D-B06B-7C30EAFAD00B}">
      <dsp:nvSpPr>
        <dsp:cNvPr id="0" name=""/>
        <dsp:cNvSpPr/>
      </dsp:nvSpPr>
      <dsp:spPr>
        <a:xfrm rot="5400000">
          <a:off x="4626363" y="665569"/>
          <a:ext cx="1656701" cy="1675699"/>
        </a:xfrm>
        <a:prstGeom prst="pieWedge">
          <a:avLst/>
        </a:prstGeom>
        <a:solidFill>
          <a:schemeClr val="tx1"/>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bg1"/>
              </a:solidFill>
              <a:latin typeface="Times New Roman" panose="02020603050405020304" pitchFamily="18" charset="0"/>
              <a:cs typeface="Times New Roman" panose="02020603050405020304" pitchFamily="18" charset="0"/>
            </a:rPr>
            <a:t>Giảm</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trừ</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err="1" smtClean="0">
              <a:solidFill>
                <a:schemeClr val="bg1"/>
              </a:solidFill>
              <a:latin typeface="Times New Roman" panose="02020603050405020304" pitchFamily="18" charset="0"/>
              <a:cs typeface="Times New Roman" panose="02020603050405020304" pitchFamily="18" charset="0"/>
            </a:rPr>
            <a:t>gia</a:t>
          </a:r>
          <a:r>
            <a:rPr lang="en-US" sz="1600" kern="1200" smtClean="0">
              <a:solidFill>
                <a:schemeClr val="bg1"/>
              </a:solidFill>
              <a:latin typeface="Times New Roman" panose="02020603050405020304" pitchFamily="18" charset="0"/>
              <a:cs typeface="Times New Roman" panose="02020603050405020304" pitchFamily="18" charset="0"/>
            </a:rPr>
            <a:t> cảnh</a:t>
          </a:r>
          <a:endParaRPr lang="en-US" sz="1600" b="1" kern="1200" dirty="0">
            <a:solidFill>
              <a:schemeClr val="bg1"/>
            </a:solidFill>
            <a:latin typeface="Times New Roman" panose="02020603050405020304" pitchFamily="18" charset="0"/>
            <a:cs typeface="Times New Roman" panose="02020603050405020304" pitchFamily="18" charset="0"/>
          </a:endParaRPr>
        </a:p>
      </dsp:txBody>
      <dsp:txXfrm rot="-5400000">
        <a:off x="4616865" y="1160304"/>
        <a:ext cx="1184898" cy="1171465"/>
      </dsp:txXfrm>
    </dsp:sp>
    <dsp:sp modelId="{3860676F-ED61-45F7-A0FF-855F154F0EAC}">
      <dsp:nvSpPr>
        <dsp:cNvPr id="0" name=""/>
        <dsp:cNvSpPr/>
      </dsp:nvSpPr>
      <dsp:spPr>
        <a:xfrm rot="10800000">
          <a:off x="4615396" y="2392677"/>
          <a:ext cx="1675699" cy="1656701"/>
        </a:xfrm>
        <a:prstGeom prst="pieWedge">
          <a:avLst/>
        </a:prstGeom>
        <a:solidFill>
          <a:schemeClr val="tx1"/>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bg1"/>
              </a:solidFill>
              <a:latin typeface="Times New Roman" panose="02020603050405020304" pitchFamily="18" charset="0"/>
              <a:cs typeface="Times New Roman" panose="02020603050405020304" pitchFamily="18" charset="0"/>
            </a:rPr>
            <a:t>Khoản</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đóng</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góp</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vào</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Quỹ</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từ</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thiện</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nhân</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đạo</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err="1" smtClean="0">
              <a:solidFill>
                <a:schemeClr val="bg1"/>
              </a:solidFill>
              <a:latin typeface="Times New Roman" panose="02020603050405020304" pitchFamily="18" charset="0"/>
              <a:cs typeface="Times New Roman" panose="02020603050405020304" pitchFamily="18" charset="0"/>
            </a:rPr>
            <a:t>khuyến</a:t>
          </a:r>
          <a:r>
            <a:rPr lang="en-US" sz="1600" kern="1200" smtClean="0">
              <a:solidFill>
                <a:schemeClr val="bg1"/>
              </a:solidFill>
              <a:latin typeface="Times New Roman" panose="02020603050405020304" pitchFamily="18" charset="0"/>
              <a:cs typeface="Times New Roman" panose="02020603050405020304" pitchFamily="18" charset="0"/>
            </a:rPr>
            <a:t> học</a:t>
          </a:r>
          <a:endParaRPr lang="en-US" sz="1600" b="1" kern="1200" dirty="0">
            <a:solidFill>
              <a:schemeClr val="bg1"/>
            </a:solidFill>
            <a:latin typeface="Times New Roman" panose="02020603050405020304" pitchFamily="18" charset="0"/>
            <a:cs typeface="Times New Roman" panose="02020603050405020304" pitchFamily="18" charset="0"/>
          </a:endParaRPr>
        </a:p>
      </dsp:txBody>
      <dsp:txXfrm rot="10800000">
        <a:off x="4615396" y="2392677"/>
        <a:ext cx="1184898" cy="1171465"/>
      </dsp:txXfrm>
    </dsp:sp>
    <dsp:sp modelId="{473FA1BB-E905-4440-A9F5-B4624D068421}">
      <dsp:nvSpPr>
        <dsp:cNvPr id="0" name=""/>
        <dsp:cNvSpPr/>
      </dsp:nvSpPr>
      <dsp:spPr>
        <a:xfrm rot="16200000">
          <a:off x="2905796" y="2383178"/>
          <a:ext cx="1656701" cy="1675699"/>
        </a:xfrm>
        <a:prstGeom prst="pieWedge">
          <a:avLst/>
        </a:prstGeom>
        <a:solidFill>
          <a:schemeClr val="tx1"/>
        </a:solidFill>
        <a:ln w="25400" cap="flat" cmpd="sng" algn="ctr">
          <a:solidFill>
            <a:srgbClr val="FF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bg1"/>
              </a:solidFill>
              <a:latin typeface="Times New Roman" panose="02020603050405020304" pitchFamily="18" charset="0"/>
              <a:cs typeface="Times New Roman" panose="02020603050405020304" pitchFamily="18" charset="0"/>
            </a:rPr>
            <a:t>Quỹ</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hưu</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trí</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tự</a:t>
          </a:r>
          <a:r>
            <a:rPr lang="en-US" sz="1600" kern="1200" dirty="0" smtClean="0">
              <a:solidFill>
                <a:schemeClr val="bg1"/>
              </a:solidFill>
              <a:latin typeface="Times New Roman" panose="02020603050405020304" pitchFamily="18" charset="0"/>
              <a:cs typeface="Times New Roman" panose="02020603050405020304" pitchFamily="18" charset="0"/>
            </a:rPr>
            <a:t> </a:t>
          </a:r>
          <a:r>
            <a:rPr lang="en-US" sz="1600" kern="1200" dirty="0" err="1" smtClean="0">
              <a:solidFill>
                <a:schemeClr val="bg1"/>
              </a:solidFill>
              <a:latin typeface="Times New Roman" panose="02020603050405020304" pitchFamily="18" charset="0"/>
              <a:cs typeface="Times New Roman" panose="02020603050405020304" pitchFamily="18" charset="0"/>
            </a:rPr>
            <a:t>nguyện</a:t>
          </a:r>
          <a:endParaRPr lang="en-US" sz="1600" b="1" kern="1200" dirty="0">
            <a:solidFill>
              <a:schemeClr val="bg1"/>
            </a:solidFill>
            <a:latin typeface="Times New Roman" panose="02020603050405020304" pitchFamily="18" charset="0"/>
            <a:cs typeface="Times New Roman" panose="02020603050405020304" pitchFamily="18" charset="0"/>
          </a:endParaRPr>
        </a:p>
      </dsp:txBody>
      <dsp:txXfrm rot="5400000">
        <a:off x="3387099" y="2392677"/>
        <a:ext cx="1184898" cy="1171465"/>
      </dsp:txXfrm>
    </dsp:sp>
    <dsp:sp modelId="{9AFEB9E8-1409-4889-8DCE-F0413E36D959}">
      <dsp:nvSpPr>
        <dsp:cNvPr id="0" name=""/>
        <dsp:cNvSpPr/>
      </dsp:nvSpPr>
      <dsp:spPr>
        <a:xfrm>
          <a:off x="8608370" y="42701"/>
          <a:ext cx="624220" cy="499954"/>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68C61DE-D1C9-4DC6-B82D-647F0B205F4B}">
      <dsp:nvSpPr>
        <dsp:cNvPr id="0" name=""/>
        <dsp:cNvSpPr/>
      </dsp:nvSpPr>
      <dsp:spPr>
        <a:xfrm rot="10800000">
          <a:off x="8623013" y="220623"/>
          <a:ext cx="594934" cy="499954"/>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8027D-D8E8-4D08-BE2B-FD9D720E2A2F}">
      <dsp:nvSpPr>
        <dsp:cNvPr id="0" name=""/>
        <dsp:cNvSpPr/>
      </dsp:nvSpPr>
      <dsp:spPr>
        <a:xfrm>
          <a:off x="5543" y="448028"/>
          <a:ext cx="1785941" cy="91199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err="1" smtClean="0">
              <a:solidFill>
                <a:schemeClr val="tx1"/>
              </a:solidFill>
              <a:latin typeface="Times New Roman" panose="02020603050405020304" pitchFamily="18" charset="0"/>
              <a:cs typeface="Times New Roman" panose="02020603050405020304" pitchFamily="18" charset="0"/>
            </a:rPr>
            <a:t>Thông</a:t>
          </a:r>
          <a:r>
            <a:rPr lang="en-US" sz="1600" b="1" kern="1200" dirty="0" smtClean="0">
              <a:solidFill>
                <a:schemeClr val="tx1"/>
              </a:solidFill>
              <a:latin typeface="Times New Roman" panose="02020603050405020304" pitchFamily="18" charset="0"/>
              <a:cs typeface="Times New Roman" panose="02020603050405020304" pitchFamily="18" charset="0"/>
            </a:rPr>
            <a:t> tin </a:t>
          </a:r>
          <a:r>
            <a:rPr lang="en-US" sz="1600" b="1" kern="1200" dirty="0" err="1" smtClean="0">
              <a:solidFill>
                <a:schemeClr val="tx1"/>
              </a:solidFill>
              <a:latin typeface="Times New Roman" panose="02020603050405020304" pitchFamily="18" charset="0"/>
              <a:cs typeface="Times New Roman" panose="02020603050405020304" pitchFamily="18" charset="0"/>
            </a:rPr>
            <a:t>yêu</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cầu</a:t>
          </a:r>
          <a:endParaRPr lang="en-US" sz="1600" b="1" kern="1200" dirty="0">
            <a:solidFill>
              <a:schemeClr val="bg1"/>
            </a:solidFill>
            <a:latin typeface="Arial" panose="020B0604020202020204" pitchFamily="34" charset="0"/>
            <a:cs typeface="Arial" panose="020B0604020202020204" pitchFamily="34" charset="0"/>
          </a:endParaRPr>
        </a:p>
      </dsp:txBody>
      <dsp:txXfrm>
        <a:off x="5543" y="448028"/>
        <a:ext cx="1785941" cy="607998"/>
      </dsp:txXfrm>
    </dsp:sp>
    <dsp:sp modelId="{F26C1BCF-3CA0-4244-9B73-25C76646AF81}">
      <dsp:nvSpPr>
        <dsp:cNvPr id="0" name=""/>
        <dsp:cNvSpPr/>
      </dsp:nvSpPr>
      <dsp:spPr>
        <a:xfrm>
          <a:off x="270853" y="1072318"/>
          <a:ext cx="1986913" cy="3444844"/>
        </a:xfrm>
        <a:prstGeom prst="roundRect">
          <a:avLst>
            <a:gd name="adj" fmla="val 10000"/>
          </a:avLst>
        </a:prstGeom>
        <a:solidFill>
          <a:schemeClr val="bg1">
            <a:lumMod val="85000"/>
          </a:schemeClr>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Bản</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copy CMT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hoặc</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hộ</a:t>
          </a:r>
          <a:r>
            <a:rPr lang="en-US" sz="1600" b="0" kern="1200" cap="none" spc="0" dirty="0" smtClean="0">
              <a:ln w="0"/>
              <a:solidFill>
                <a:schemeClr val="tx1"/>
              </a:solidFill>
              <a:effectLst/>
              <a:latin typeface="Times New Roman" panose="02020603050405020304" pitchFamily="18" charset="0"/>
              <a:ea typeface="+mn-ea"/>
              <a:cs typeface="Times New Roman" panose="02020603050405020304" pitchFamily="18" charset="0"/>
            </a:rPr>
            <a:t> </a:t>
          </a:r>
          <a:r>
            <a:rPr lang="en-US" sz="1600" b="0" kern="1200" cap="none" spc="0" dirty="0" err="1" smtClean="0">
              <a:ln w="0"/>
              <a:solidFill>
                <a:schemeClr val="tx1"/>
              </a:solidFill>
              <a:effectLst/>
              <a:latin typeface="Times New Roman" panose="02020603050405020304" pitchFamily="18" charset="0"/>
              <a:ea typeface="+mn-ea"/>
              <a:cs typeface="Times New Roman" panose="02020603050405020304" pitchFamily="18" charset="0"/>
            </a:rPr>
            <a:t>chiếu</a:t>
          </a:r>
          <a:endParaRPr lang="en-US" sz="1600" kern="1200" dirty="0">
            <a:solidFill>
              <a:schemeClr val="tx1"/>
            </a:solidFill>
            <a:latin typeface="Calibri" panose="020F0502020204030204" pitchFamily="34" charset="0"/>
            <a:ea typeface="+mn-ea"/>
            <a:cs typeface="Calibri" panose="020F0502020204030204" pitchFamily="34" charset="0"/>
          </a:endParaRPr>
        </a:p>
      </dsp:txBody>
      <dsp:txXfrm>
        <a:off x="329048" y="1130513"/>
        <a:ext cx="1870523" cy="3328454"/>
      </dsp:txXfrm>
    </dsp:sp>
    <dsp:sp modelId="{CD9CCB2B-67AA-453A-85AF-B3F2A4C8BD5C}">
      <dsp:nvSpPr>
        <dsp:cNvPr id="0" name=""/>
        <dsp:cNvSpPr/>
      </dsp:nvSpPr>
      <dsp:spPr>
        <a:xfrm rot="21571217">
          <a:off x="2087338" y="517124"/>
          <a:ext cx="627253" cy="444647"/>
        </a:xfrm>
        <a:prstGeom prst="rightArrow">
          <a:avLst>
            <a:gd name="adj1" fmla="val 60000"/>
            <a:gd name="adj2" fmla="val 50000"/>
          </a:avLst>
        </a:prstGeom>
        <a:solidFill>
          <a:srgbClr val="FFE6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solidFill>
              <a:schemeClr val="bg1"/>
            </a:solidFill>
            <a:latin typeface="Calibri" panose="020F0502020204030204" pitchFamily="34" charset="0"/>
            <a:cs typeface="Calibri" panose="020F0502020204030204" pitchFamily="34" charset="0"/>
          </a:endParaRPr>
        </a:p>
      </dsp:txBody>
      <dsp:txXfrm>
        <a:off x="2087340" y="606611"/>
        <a:ext cx="493859" cy="266789"/>
      </dsp:txXfrm>
    </dsp:sp>
    <dsp:sp modelId="{A686BC7E-4D9C-4D00-986B-37300C92F154}">
      <dsp:nvSpPr>
        <dsp:cNvPr id="0" name=""/>
        <dsp:cNvSpPr/>
      </dsp:nvSpPr>
      <dsp:spPr>
        <a:xfrm>
          <a:off x="2974941" y="423166"/>
          <a:ext cx="1785941" cy="91199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err="1" smtClean="0">
              <a:solidFill>
                <a:schemeClr val="tx1"/>
              </a:solidFill>
              <a:latin typeface="Times New Roman" panose="02020603050405020304" pitchFamily="18" charset="0"/>
              <a:cs typeface="Times New Roman" panose="02020603050405020304" pitchFamily="18" charset="0"/>
            </a:rPr>
            <a:t>Biểu</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mẫu</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đăng</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ký</a:t>
          </a:r>
          <a:endParaRPr lang="en-US" sz="1600" b="1" kern="1200" dirty="0">
            <a:solidFill>
              <a:schemeClr val="bg1"/>
            </a:solidFill>
            <a:latin typeface="Arial" panose="020B0604020202020204" pitchFamily="34" charset="0"/>
            <a:cs typeface="Arial" panose="020B0604020202020204" pitchFamily="34" charset="0"/>
          </a:endParaRPr>
        </a:p>
      </dsp:txBody>
      <dsp:txXfrm>
        <a:off x="2974941" y="423166"/>
        <a:ext cx="1785941" cy="607998"/>
      </dsp:txXfrm>
    </dsp:sp>
    <dsp:sp modelId="{EDFAAA9D-0432-40BB-B2EB-2E7C2B335087}">
      <dsp:nvSpPr>
        <dsp:cNvPr id="0" name=""/>
        <dsp:cNvSpPr/>
      </dsp:nvSpPr>
      <dsp:spPr>
        <a:xfrm>
          <a:off x="3210826" y="1031165"/>
          <a:ext cx="2045760" cy="3510860"/>
        </a:xfrm>
        <a:prstGeom prst="roundRect">
          <a:avLst>
            <a:gd name="adj" fmla="val 10000"/>
          </a:avLst>
        </a:prstGeom>
        <a:solidFill>
          <a:schemeClr val="bg1">
            <a:lumMod val="85000"/>
          </a:schemeClr>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solidFill>
                <a:schemeClr val="tx1"/>
              </a:solidFill>
              <a:latin typeface="Times New Roman" panose="02020603050405020304" pitchFamily="18" charset="0"/>
              <a:cs typeface="Times New Roman" panose="02020603050405020304" pitchFamily="18" charset="0"/>
            </a:rPr>
            <a:t>Đối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với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cá</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nhân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trực</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tiếp</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đăng</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ký</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với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cơ</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quan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thuế</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Biểu</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i="0" kern="1200" dirty="0" smtClean="0">
              <a:solidFill>
                <a:schemeClr val="tx1"/>
              </a:solidFill>
              <a:latin typeface="Times New Roman" panose="02020603050405020304" pitchFamily="18" charset="0"/>
              <a:cs typeface="Times New Roman" panose="02020603050405020304" pitchFamily="18" charset="0"/>
            </a:rPr>
            <a:t>05-ĐK-TCT </a:t>
          </a:r>
          <a:r>
            <a:rPr lang="en-US" sz="1600" b="1" i="0" kern="1200" dirty="0" err="1" smtClean="0">
              <a:solidFill>
                <a:schemeClr val="tx1"/>
              </a:solidFill>
              <a:latin typeface="Times New Roman" panose="02020603050405020304" pitchFamily="18" charset="0"/>
              <a:cs typeface="Times New Roman" panose="02020603050405020304" pitchFamily="18" charset="0"/>
            </a:rPr>
            <a:t>theo</a:t>
          </a:r>
          <a:r>
            <a:rPr lang="en-US" sz="1600" b="1" i="0" kern="1200" dirty="0" smtClean="0">
              <a:solidFill>
                <a:schemeClr val="tx1"/>
              </a:solidFill>
              <a:latin typeface="Times New Roman" panose="02020603050405020304" pitchFamily="18" charset="0"/>
              <a:cs typeface="Times New Roman" panose="02020603050405020304" pitchFamily="18" charset="0"/>
            </a:rPr>
            <a:t> TT 105/2020/TT-BTC</a:t>
          </a:r>
          <a:r>
            <a:rPr lang="en-US" sz="1600" b="0" i="0" kern="1200" dirty="0" smtClean="0">
              <a:solidFill>
                <a:schemeClr val="tx1"/>
              </a:solidFill>
              <a:latin typeface="Times New Roman" panose="02020603050405020304" pitchFamily="18" charset="0"/>
              <a:cs typeface="Times New Roman" panose="02020603050405020304" pitchFamily="18" charset="0"/>
            </a:rPr>
            <a:t>;</a:t>
          </a:r>
          <a:endParaRPr lang="en-US" sz="1600" kern="1200" dirty="0">
            <a:solidFill>
              <a:schemeClr val="bg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b="0" i="0" kern="1200" dirty="0" err="1" smtClean="0">
              <a:solidFill>
                <a:schemeClr val="tx1"/>
              </a:solidFill>
              <a:latin typeface="Times New Roman" panose="02020603050405020304" pitchFamily="18" charset="0"/>
              <a:cs typeface="Times New Roman" panose="02020603050405020304" pitchFamily="18" charset="0"/>
            </a:rPr>
            <a:t>Đối</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với</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cá</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nhân</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đăng</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ký</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thông</a:t>
          </a:r>
          <a:r>
            <a:rPr lang="en-US" sz="1600" b="0" i="0" kern="1200" dirty="0" smtClean="0">
              <a:solidFill>
                <a:schemeClr val="tx1"/>
              </a:solidFill>
              <a:latin typeface="Times New Roman" panose="02020603050405020304" pitchFamily="18" charset="0"/>
              <a:cs typeface="Times New Roman" panose="02020603050405020304" pitchFamily="18" charset="0"/>
            </a:rPr>
            <a:t> qua </a:t>
          </a:r>
          <a:r>
            <a:rPr lang="en-US" sz="1600" b="0" i="0" kern="1200" dirty="0" err="1" smtClean="0">
              <a:solidFill>
                <a:schemeClr val="tx1"/>
              </a:solidFill>
              <a:latin typeface="Times New Roman" panose="02020603050405020304" pitchFamily="18" charset="0"/>
              <a:cs typeface="Times New Roman" panose="02020603050405020304" pitchFamily="18" charset="0"/>
            </a:rPr>
            <a:t>cơ</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quan</a:t>
          </a:r>
          <a:r>
            <a:rPr lang="en-US" sz="1600" b="0" i="0" kern="1200" dirty="0" smtClean="0">
              <a:solidFill>
                <a:schemeClr val="tx1"/>
              </a:solidFill>
              <a:latin typeface="Times New Roman" panose="02020603050405020304" pitchFamily="18" charset="0"/>
              <a:cs typeface="Times New Roman" panose="02020603050405020304" pitchFamily="18" charset="0"/>
            </a:rPr>
            <a:t> chi </a:t>
          </a:r>
          <a:r>
            <a:rPr lang="en-US" sz="1600" b="0" i="0" kern="1200" dirty="0" err="1" smtClean="0">
              <a:solidFill>
                <a:schemeClr val="tx1"/>
              </a:solidFill>
              <a:latin typeface="Times New Roman" panose="02020603050405020304" pitchFamily="18" charset="0"/>
              <a:cs typeface="Times New Roman" panose="02020603050405020304" pitchFamily="18" charset="0"/>
            </a:rPr>
            <a:t>trả</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thu</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nhập</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1" i="0" kern="1200" dirty="0" err="1" smtClean="0">
              <a:solidFill>
                <a:schemeClr val="tx1"/>
              </a:solidFill>
              <a:latin typeface="Times New Roman" panose="02020603050405020304" pitchFamily="18" charset="0"/>
              <a:cs typeface="Times New Roman" panose="02020603050405020304" pitchFamily="18" charset="0"/>
            </a:rPr>
            <a:t>Biểu</a:t>
          </a:r>
          <a:r>
            <a:rPr lang="en-US" sz="1600" b="1" i="0" kern="1200" dirty="0" smtClean="0">
              <a:solidFill>
                <a:schemeClr val="tx1"/>
              </a:solidFill>
              <a:latin typeface="Times New Roman" panose="02020603050405020304" pitchFamily="18" charset="0"/>
              <a:cs typeface="Times New Roman" panose="02020603050405020304" pitchFamily="18" charset="0"/>
            </a:rPr>
            <a:t> 05-ĐK-TH-TCT </a:t>
          </a:r>
          <a:r>
            <a:rPr lang="en-US" sz="1600" b="1" i="0" kern="1200" dirty="0" err="1" smtClean="0">
              <a:solidFill>
                <a:schemeClr val="tx1"/>
              </a:solidFill>
              <a:latin typeface="Times New Roman" panose="02020603050405020304" pitchFamily="18" charset="0"/>
              <a:cs typeface="Times New Roman" panose="02020603050405020304" pitchFamily="18" charset="0"/>
            </a:rPr>
            <a:t>theo</a:t>
          </a:r>
          <a:r>
            <a:rPr lang="en-US" sz="1600" b="1" i="0" kern="1200" dirty="0" smtClean="0">
              <a:solidFill>
                <a:schemeClr val="tx1"/>
              </a:solidFill>
              <a:latin typeface="Times New Roman" panose="02020603050405020304" pitchFamily="18" charset="0"/>
              <a:cs typeface="Times New Roman" panose="02020603050405020304" pitchFamily="18" charset="0"/>
            </a:rPr>
            <a:t> 105/2020/TT-BTC</a:t>
          </a:r>
          <a:endParaRPr lang="en-US" sz="1600" b="1" kern="1200" dirty="0">
            <a:solidFill>
              <a:schemeClr val="tx1"/>
            </a:solidFill>
            <a:latin typeface="Times New Roman" panose="02020603050405020304" pitchFamily="18" charset="0"/>
            <a:cs typeface="Times New Roman" panose="02020603050405020304" pitchFamily="18" charset="0"/>
          </a:endParaRPr>
        </a:p>
      </dsp:txBody>
      <dsp:txXfrm>
        <a:off x="3270744" y="1091083"/>
        <a:ext cx="1925924" cy="3391024"/>
      </dsp:txXfrm>
    </dsp:sp>
    <dsp:sp modelId="{E3F71AA9-11FF-4132-9EAD-84E07F834A41}">
      <dsp:nvSpPr>
        <dsp:cNvPr id="0" name=""/>
        <dsp:cNvSpPr/>
      </dsp:nvSpPr>
      <dsp:spPr>
        <a:xfrm rot="5159">
          <a:off x="5064102" y="507119"/>
          <a:ext cx="642826" cy="444647"/>
        </a:xfrm>
        <a:prstGeom prst="rightArrow">
          <a:avLst>
            <a:gd name="adj1" fmla="val 60000"/>
            <a:gd name="adj2" fmla="val 50000"/>
          </a:avLst>
        </a:prstGeom>
        <a:solidFill>
          <a:srgbClr val="FFE6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solidFill>
              <a:schemeClr val="bg1"/>
            </a:solidFill>
            <a:latin typeface="Calibri" panose="020F0502020204030204" pitchFamily="34" charset="0"/>
            <a:cs typeface="Calibri" panose="020F0502020204030204" pitchFamily="34" charset="0"/>
          </a:endParaRPr>
        </a:p>
      </dsp:txBody>
      <dsp:txXfrm>
        <a:off x="5064102" y="595948"/>
        <a:ext cx="509432" cy="266789"/>
      </dsp:txXfrm>
    </dsp:sp>
    <dsp:sp modelId="{214214D6-8CCD-4DDF-AA4D-361AB415FC71}">
      <dsp:nvSpPr>
        <dsp:cNvPr id="0" name=""/>
        <dsp:cNvSpPr/>
      </dsp:nvSpPr>
      <dsp:spPr>
        <a:xfrm>
          <a:off x="5973761" y="427666"/>
          <a:ext cx="1785941" cy="91199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err="1" smtClean="0">
              <a:solidFill>
                <a:schemeClr val="tx1"/>
              </a:solidFill>
              <a:latin typeface="Times New Roman" panose="02020603050405020304" pitchFamily="18" charset="0"/>
              <a:cs typeface="Times New Roman" panose="02020603050405020304" pitchFamily="18" charset="0"/>
            </a:rPr>
            <a:t>Thủ</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tục</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nộp</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hồ</a:t>
          </a:r>
          <a:r>
            <a:rPr lang="en-US" sz="1600" b="1" kern="1200" dirty="0" smtClean="0">
              <a:solidFill>
                <a:schemeClr val="tx1"/>
              </a:solidFill>
              <a:latin typeface="Times New Roman" panose="02020603050405020304" pitchFamily="18" charset="0"/>
              <a:cs typeface="Times New Roman" panose="02020603050405020304" pitchFamily="18" charset="0"/>
            </a:rPr>
            <a:t> </a:t>
          </a:r>
          <a:r>
            <a:rPr lang="en-US" sz="1600" b="1" kern="1200" dirty="0" err="1" smtClean="0">
              <a:solidFill>
                <a:schemeClr val="tx1"/>
              </a:solidFill>
              <a:latin typeface="Times New Roman" panose="02020603050405020304" pitchFamily="18" charset="0"/>
              <a:cs typeface="Times New Roman" panose="02020603050405020304" pitchFamily="18" charset="0"/>
            </a:rPr>
            <a:t>sơ</a:t>
          </a:r>
          <a:endParaRPr lang="en-US" sz="1600" b="1" kern="1200" dirty="0">
            <a:solidFill>
              <a:schemeClr val="bg1"/>
            </a:solidFill>
            <a:latin typeface="Arial" panose="020B0604020202020204" pitchFamily="34" charset="0"/>
            <a:cs typeface="Arial" panose="020B0604020202020204" pitchFamily="34" charset="0"/>
          </a:endParaRPr>
        </a:p>
      </dsp:txBody>
      <dsp:txXfrm>
        <a:off x="5973761" y="427666"/>
        <a:ext cx="1785941" cy="607998"/>
      </dsp:txXfrm>
    </dsp:sp>
    <dsp:sp modelId="{0F820222-2C12-4AC5-96E1-7632420CFAD6}">
      <dsp:nvSpPr>
        <dsp:cNvPr id="0" name=""/>
        <dsp:cNvSpPr/>
      </dsp:nvSpPr>
      <dsp:spPr>
        <a:xfrm>
          <a:off x="6240999" y="1035665"/>
          <a:ext cx="1983056" cy="3501860"/>
        </a:xfrm>
        <a:prstGeom prst="roundRect">
          <a:avLst>
            <a:gd name="adj" fmla="val 10000"/>
          </a:avLst>
        </a:prstGeom>
        <a:solidFill>
          <a:schemeClr val="bg1">
            <a:lumMod val="85000"/>
          </a:schemeClr>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solidFill>
                <a:schemeClr val="tx1"/>
              </a:solidFill>
              <a:latin typeface="Times New Roman" panose="02020603050405020304" pitchFamily="18" charset="0"/>
              <a:cs typeface="Times New Roman" panose="02020603050405020304" pitchFamily="18" charset="0"/>
            </a:rPr>
            <a:t>Đối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với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cá</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nhân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trực</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tiếp</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đăng</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ký</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với</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cơ</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quan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thuế</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Nộp</a:t>
          </a:r>
          <a:r>
            <a:rPr lang="en-US" sz="1600" kern="1200" dirty="0" smtClean="0">
              <a:solidFill>
                <a:schemeClr val="tx1"/>
              </a:solidFill>
              <a:latin typeface="Times New Roman" panose="02020603050405020304" pitchFamily="18" charset="0"/>
              <a:cs typeface="Times New Roman" panose="02020603050405020304" pitchFamily="18" charset="0"/>
            </a:rPr>
            <a:t> online qua </a:t>
          </a:r>
          <a:r>
            <a:rPr lang="en-US" sz="1600" kern="1200" dirty="0" err="1" smtClean="0">
              <a:solidFill>
                <a:schemeClr val="tx1"/>
              </a:solidFill>
              <a:latin typeface="Times New Roman" panose="02020603050405020304" pitchFamily="18" charset="0"/>
              <a:cs typeface="Times New Roman" panose="02020603050405020304" pitchFamily="18" charset="0"/>
            </a:rPr>
            <a:t>Thuedientu</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và</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bản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giấy</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đến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cơ</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quan</a:t>
          </a:r>
          <a:r>
            <a:rPr lang="en-US" sz="1600" kern="1200" dirty="0" smtClean="0">
              <a:solidFill>
                <a:schemeClr val="tx1"/>
              </a:solidFill>
              <a:latin typeface="Times New Roman" panose="02020603050405020304" pitchFamily="18" charset="0"/>
              <a:cs typeface="Times New Roman" panose="02020603050405020304" pitchFamily="18" charset="0"/>
            </a:rPr>
            <a:t> </a:t>
          </a:r>
          <a:r>
            <a:rPr lang="en-US" sz="1600" kern="1200" dirty="0" err="1" smtClean="0">
              <a:solidFill>
                <a:schemeClr val="tx1"/>
              </a:solidFill>
              <a:latin typeface="Times New Roman" panose="02020603050405020304" pitchFamily="18" charset="0"/>
              <a:cs typeface="Times New Roman" panose="02020603050405020304" pitchFamily="18" charset="0"/>
            </a:rPr>
            <a:t>thuế</a:t>
          </a:r>
          <a:r>
            <a:rPr lang="en-US" sz="1600" kern="1200" dirty="0" smtClean="0">
              <a:solidFill>
                <a:schemeClr val="tx1"/>
              </a:solidFill>
              <a:latin typeface="Times New Roman" panose="02020603050405020304" pitchFamily="18" charset="0"/>
              <a:cs typeface="Times New Roman" panose="02020603050405020304" pitchFamily="18" charset="0"/>
            </a:rPr>
            <a:t>;</a:t>
          </a:r>
          <a:endParaRPr lang="en-US" sz="1600" kern="1200" dirty="0">
            <a:solidFill>
              <a:schemeClr val="bg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b="0" i="0" kern="1200" dirty="0" err="1" smtClean="0">
              <a:solidFill>
                <a:schemeClr val="tx1"/>
              </a:solidFill>
              <a:latin typeface="Times New Roman" panose="02020603050405020304" pitchFamily="18" charset="0"/>
              <a:cs typeface="Times New Roman" panose="02020603050405020304" pitchFamily="18" charset="0"/>
            </a:rPr>
            <a:t>Đối</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với</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cá</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nhân</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đăng</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ký</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thông</a:t>
          </a:r>
          <a:r>
            <a:rPr lang="en-US" sz="1600" b="0" i="0" kern="1200" dirty="0" smtClean="0">
              <a:solidFill>
                <a:schemeClr val="tx1"/>
              </a:solidFill>
              <a:latin typeface="Times New Roman" panose="02020603050405020304" pitchFamily="18" charset="0"/>
              <a:cs typeface="Times New Roman" panose="02020603050405020304" pitchFamily="18" charset="0"/>
            </a:rPr>
            <a:t> qua </a:t>
          </a:r>
          <a:r>
            <a:rPr lang="en-US" sz="1600" b="0" i="0" kern="1200" dirty="0" err="1" smtClean="0">
              <a:solidFill>
                <a:schemeClr val="tx1"/>
              </a:solidFill>
              <a:latin typeface="Times New Roman" panose="02020603050405020304" pitchFamily="18" charset="0"/>
              <a:cs typeface="Times New Roman" panose="02020603050405020304" pitchFamily="18" charset="0"/>
            </a:rPr>
            <a:t>cơ</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quan</a:t>
          </a:r>
          <a:r>
            <a:rPr lang="en-US" sz="1600" b="0" i="0" kern="1200" dirty="0" smtClean="0">
              <a:solidFill>
                <a:schemeClr val="tx1"/>
              </a:solidFill>
              <a:latin typeface="Times New Roman" panose="02020603050405020304" pitchFamily="18" charset="0"/>
              <a:cs typeface="Times New Roman" panose="02020603050405020304" pitchFamily="18" charset="0"/>
            </a:rPr>
            <a:t> chi </a:t>
          </a:r>
          <a:r>
            <a:rPr lang="en-US" sz="1600" b="0" i="0" kern="1200" dirty="0" err="1" smtClean="0">
              <a:solidFill>
                <a:schemeClr val="tx1"/>
              </a:solidFill>
              <a:latin typeface="Times New Roman" panose="02020603050405020304" pitchFamily="18" charset="0"/>
              <a:cs typeface="Times New Roman" panose="02020603050405020304" pitchFamily="18" charset="0"/>
            </a:rPr>
            <a:t>trả</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thu</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nhập</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Nộp</a:t>
          </a:r>
          <a:r>
            <a:rPr lang="en-US" sz="1600" b="0" i="0" kern="1200" dirty="0" smtClean="0">
              <a:solidFill>
                <a:schemeClr val="tx1"/>
              </a:solidFill>
              <a:latin typeface="Times New Roman" panose="02020603050405020304" pitchFamily="18" charset="0"/>
              <a:cs typeface="Times New Roman" panose="02020603050405020304" pitchFamily="18" charset="0"/>
            </a:rPr>
            <a:t> qua </a:t>
          </a:r>
          <a:r>
            <a:rPr lang="en-US" sz="1600" b="0" i="0" kern="1200" dirty="0" err="1" smtClean="0">
              <a:solidFill>
                <a:schemeClr val="tx1"/>
              </a:solidFill>
              <a:latin typeface="Times New Roman" panose="02020603050405020304" pitchFamily="18" charset="0"/>
              <a:cs typeface="Times New Roman" panose="02020603050405020304" pitchFamily="18" charset="0"/>
            </a:rPr>
            <a:t>Thuedientu</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sau</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khi</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ký</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chữ</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ký</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sỗ</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của</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cơ</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quan</a:t>
          </a:r>
          <a:r>
            <a:rPr lang="en-US" sz="1600" b="0" i="0" kern="1200" dirty="0" smtClean="0">
              <a:solidFill>
                <a:schemeClr val="tx1"/>
              </a:solidFill>
              <a:latin typeface="Times New Roman" panose="02020603050405020304" pitchFamily="18" charset="0"/>
              <a:cs typeface="Times New Roman" panose="02020603050405020304" pitchFamily="18" charset="0"/>
            </a:rPr>
            <a:t> chi </a:t>
          </a:r>
          <a:r>
            <a:rPr lang="en-US" sz="1600" b="0" i="0" kern="1200" dirty="0" err="1" smtClean="0">
              <a:solidFill>
                <a:schemeClr val="tx1"/>
              </a:solidFill>
              <a:latin typeface="Times New Roman" panose="02020603050405020304" pitchFamily="18" charset="0"/>
              <a:cs typeface="Times New Roman" panose="02020603050405020304" pitchFamily="18" charset="0"/>
            </a:rPr>
            <a:t>trả</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thu</a:t>
          </a:r>
          <a:r>
            <a:rPr lang="en-US" sz="1600" b="0" i="0" kern="1200" dirty="0" smtClean="0">
              <a:solidFill>
                <a:schemeClr val="tx1"/>
              </a:solidFill>
              <a:latin typeface="Times New Roman" panose="02020603050405020304" pitchFamily="18" charset="0"/>
              <a:cs typeface="Times New Roman" panose="02020603050405020304" pitchFamily="18" charset="0"/>
            </a:rPr>
            <a:t> </a:t>
          </a:r>
          <a:r>
            <a:rPr lang="en-US" sz="1600" b="0" i="0" kern="1200" dirty="0" err="1" smtClean="0">
              <a:solidFill>
                <a:schemeClr val="tx1"/>
              </a:solidFill>
              <a:latin typeface="Times New Roman" panose="02020603050405020304" pitchFamily="18" charset="0"/>
              <a:cs typeface="Times New Roman" panose="02020603050405020304" pitchFamily="18" charset="0"/>
            </a:rPr>
            <a:t>nhập</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6299081" y="1093747"/>
        <a:ext cx="1866892" cy="3385696"/>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0BD5B-DF0A-43F2-A0D2-94C92B3DF8B1}" type="datetimeFigureOut">
              <a:rPr lang="en-US" smtClean="0"/>
              <a:t>10/08/2021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07E016-EE30-46C1-9D29-DAE40D4A296F}" type="slidenum">
              <a:rPr lang="en-US" smtClean="0"/>
              <a:t>‹#›</a:t>
            </a:fld>
            <a:endParaRPr lang="en-US"/>
          </a:p>
        </p:txBody>
      </p:sp>
    </p:spTree>
    <p:extLst>
      <p:ext uri="{BB962C8B-B14F-4D97-AF65-F5344CB8AC3E}">
        <p14:creationId xmlns:p14="http://schemas.microsoft.com/office/powerpoint/2010/main" val="2078789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GB" dirty="0"/>
          </a:p>
        </p:txBody>
      </p:sp>
      <p:sp>
        <p:nvSpPr>
          <p:cNvPr id="5" name="Slide Number Placeholder 4"/>
          <p:cNvSpPr>
            <a:spLocks noGrp="1"/>
          </p:cNvSpPr>
          <p:nvPr>
            <p:ph type="sldNum" sz="quarter" idx="5"/>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261774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833508" y="7889144"/>
            <a:ext cx="2934011" cy="415288"/>
          </a:xfrm>
          <a:prstGeom prst="rect">
            <a:avLst/>
          </a:prstGeom>
          <a:noFill/>
          <a:ln>
            <a:miter lim="800000"/>
            <a:headEnd/>
            <a:tailEnd/>
          </a:ln>
        </p:spPr>
        <p:txBody>
          <a:bodyPr lIns="93112" tIns="46555" rIns="93112" bIns="46555"/>
          <a:lstStyle/>
          <a:p>
            <a:fld id="{9A349F80-9A63-43ED-9991-8E904635C23C}" type="slidenum">
              <a:rPr lang="en-US">
                <a:solidFill>
                  <a:srgbClr val="000000"/>
                </a:solidFill>
                <a:latin typeface="맑은 고딕"/>
              </a:rPr>
              <a:pPr/>
              <a:t>2</a:t>
            </a:fld>
            <a:endParaRPr lang="en-US">
              <a:solidFill>
                <a:srgbClr val="000000"/>
              </a:solidFill>
              <a:latin typeface="맑은 고딕"/>
            </a:endParaRPr>
          </a:p>
        </p:txBody>
      </p:sp>
      <p:sp>
        <p:nvSpPr>
          <p:cNvPr id="68611" name="Rectangle 2"/>
          <p:cNvSpPr>
            <a:spLocks noGrp="1" noRot="1" noChangeAspect="1" noChangeArrowheads="1" noTextEdit="1"/>
          </p:cNvSpPr>
          <p:nvPr>
            <p:ph type="sldImg"/>
          </p:nvPr>
        </p:nvSpPr>
        <p:spPr>
          <a:xfrm>
            <a:off x="1308100" y="622300"/>
            <a:ext cx="4152900" cy="3114675"/>
          </a:xfrm>
          <a:ln/>
        </p:spPr>
      </p:sp>
      <p:sp>
        <p:nvSpPr>
          <p:cNvPr id="68612" name="Rectangle 3"/>
          <p:cNvSpPr>
            <a:spLocks noGrp="1" noChangeArrowheads="1"/>
          </p:cNvSpPr>
          <p:nvPr>
            <p:ph type="body" idx="1"/>
          </p:nvPr>
        </p:nvSpPr>
        <p:spPr>
          <a:noFill/>
          <a:ln/>
        </p:spPr>
        <p:txBody>
          <a:bodyPr/>
          <a:lstStyle/>
          <a:p>
            <a:endParaRPr lang="en-GB">
              <a:latin typeface="Arial" pitchFamily="34" charset="0"/>
            </a:endParaRPr>
          </a:p>
        </p:txBody>
      </p:sp>
      <p:sp>
        <p:nvSpPr>
          <p:cNvPr id="2" name="Date Placeholder 1"/>
          <p:cNvSpPr>
            <a:spLocks noGrp="1"/>
          </p:cNvSpPr>
          <p:nvPr>
            <p:ph type="dt" idx="10"/>
          </p:nvPr>
        </p:nvSpPr>
        <p:spPr/>
        <p:txBody>
          <a:bodyPr/>
          <a:lstStyle/>
          <a:p>
            <a:fld id="{B605F5CD-D8DB-4CDD-A772-DEB8F6DCA076}" type="datetime1">
              <a:rPr lang="en-US" smtClean="0"/>
              <a:t>10/08/2021</a:t>
            </a:fld>
            <a:endParaRPr lang="en-GB" dirty="0"/>
          </a:p>
        </p:txBody>
      </p:sp>
    </p:spTree>
    <p:extLst>
      <p:ext uri="{BB962C8B-B14F-4D97-AF65-F5344CB8AC3E}">
        <p14:creationId xmlns:p14="http://schemas.microsoft.com/office/powerpoint/2010/main" val="42293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833508" y="7889144"/>
            <a:ext cx="2934011" cy="415288"/>
          </a:xfrm>
          <a:prstGeom prst="rect">
            <a:avLst/>
          </a:prstGeom>
          <a:noFill/>
          <a:ln>
            <a:miter lim="800000"/>
            <a:headEnd/>
            <a:tailEnd/>
          </a:ln>
        </p:spPr>
        <p:txBody>
          <a:bodyPr lIns="93112" tIns="46555" rIns="93112" bIns="46555"/>
          <a:lstStyle/>
          <a:p>
            <a:fld id="{9A349F80-9A63-43ED-9991-8E904635C23C}" type="slidenum">
              <a:rPr lang="en-US">
                <a:solidFill>
                  <a:srgbClr val="000000"/>
                </a:solidFill>
                <a:latin typeface="맑은 고딕"/>
              </a:rPr>
              <a:pPr/>
              <a:t>7</a:t>
            </a:fld>
            <a:endParaRPr lang="en-US">
              <a:solidFill>
                <a:srgbClr val="000000"/>
              </a:solidFill>
              <a:latin typeface="맑은 고딕"/>
            </a:endParaRPr>
          </a:p>
        </p:txBody>
      </p:sp>
      <p:sp>
        <p:nvSpPr>
          <p:cNvPr id="68611" name="Rectangle 2"/>
          <p:cNvSpPr>
            <a:spLocks noGrp="1" noRot="1" noChangeAspect="1" noChangeArrowheads="1" noTextEdit="1"/>
          </p:cNvSpPr>
          <p:nvPr>
            <p:ph type="sldImg"/>
          </p:nvPr>
        </p:nvSpPr>
        <p:spPr>
          <a:xfrm>
            <a:off x="1308100" y="622300"/>
            <a:ext cx="4152900" cy="3114675"/>
          </a:xfrm>
          <a:ln/>
        </p:spPr>
      </p:sp>
      <p:sp>
        <p:nvSpPr>
          <p:cNvPr id="68612" name="Rectangle 3"/>
          <p:cNvSpPr>
            <a:spLocks noGrp="1" noChangeArrowheads="1"/>
          </p:cNvSpPr>
          <p:nvPr>
            <p:ph type="body" idx="1"/>
          </p:nvPr>
        </p:nvSpPr>
        <p:spPr>
          <a:noFill/>
          <a:ln/>
        </p:spPr>
        <p:txBody>
          <a:bodyPr/>
          <a:lstStyle/>
          <a:p>
            <a:endParaRPr lang="en-GB">
              <a:latin typeface="Arial" pitchFamily="34" charset="0"/>
            </a:endParaRPr>
          </a:p>
        </p:txBody>
      </p:sp>
      <p:sp>
        <p:nvSpPr>
          <p:cNvPr id="2" name="Date Placeholder 1"/>
          <p:cNvSpPr>
            <a:spLocks noGrp="1"/>
          </p:cNvSpPr>
          <p:nvPr>
            <p:ph type="dt" idx="10"/>
          </p:nvPr>
        </p:nvSpPr>
        <p:spPr/>
        <p:txBody>
          <a:bodyPr/>
          <a:lstStyle/>
          <a:p>
            <a:fld id="{B605F5CD-D8DB-4CDD-A772-DEB8F6DCA076}" type="datetime1">
              <a:rPr lang="en-US" smtClean="0"/>
              <a:t>10/08/2021</a:t>
            </a:fld>
            <a:endParaRPr lang="en-GB" dirty="0"/>
          </a:p>
        </p:txBody>
      </p:sp>
    </p:spTree>
    <p:extLst>
      <p:ext uri="{BB962C8B-B14F-4D97-AF65-F5344CB8AC3E}">
        <p14:creationId xmlns:p14="http://schemas.microsoft.com/office/powerpoint/2010/main" val="4229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GB" dirty="0"/>
          </a:p>
        </p:txBody>
      </p:sp>
      <p:sp>
        <p:nvSpPr>
          <p:cNvPr id="5" name="Slide Number Placeholder 4"/>
          <p:cNvSpPr>
            <a:spLocks noGrp="1"/>
          </p:cNvSpPr>
          <p:nvPr>
            <p:ph type="sldNum" sz="quarter" idx="5"/>
          </p:nvPr>
        </p:nvSpPr>
        <p:spPr/>
        <p:txBody>
          <a:bodyPr/>
          <a:lstStyle/>
          <a:p>
            <a:fld id="{5B43D19E-BFDB-4C92-8EDD-32EDDA8F41DF}" type="slidenum">
              <a:rPr lang="en-GB" smtClean="0"/>
              <a:pPr/>
              <a:t>26</a:t>
            </a:fld>
            <a:endParaRPr lang="en-GB" dirty="0"/>
          </a:p>
        </p:txBody>
      </p:sp>
    </p:spTree>
    <p:extLst>
      <p:ext uri="{BB962C8B-B14F-4D97-AF65-F5344CB8AC3E}">
        <p14:creationId xmlns:p14="http://schemas.microsoft.com/office/powerpoint/2010/main" val="55128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Footer Placeholder 3"/>
          <p:cNvSpPr>
            <a:spLocks noGrp="1"/>
          </p:cNvSpPr>
          <p:nvPr>
            <p:ph type="ftr" sz="quarter" idx="4"/>
          </p:nvPr>
        </p:nvSpPr>
        <p:spPr/>
        <p:txBody>
          <a:bodyPr/>
          <a:lstStyle/>
          <a:p>
            <a:endParaRPr lang="en-GB" dirty="0"/>
          </a:p>
        </p:txBody>
      </p:sp>
      <p:sp>
        <p:nvSpPr>
          <p:cNvPr id="5" name="Slide Number Placeholder 4"/>
          <p:cNvSpPr>
            <a:spLocks noGrp="1"/>
          </p:cNvSpPr>
          <p:nvPr>
            <p:ph type="sldNum" sz="quarter" idx="5"/>
          </p:nvPr>
        </p:nvSpPr>
        <p:spPr/>
        <p:txBody>
          <a:bodyPr/>
          <a:lstStyle/>
          <a:p>
            <a:fld id="{5B43D19E-BFDB-4C92-8EDD-32EDDA8F41DF}" type="slidenum">
              <a:rPr lang="en-GB" smtClean="0"/>
              <a:pPr/>
              <a:t>27</a:t>
            </a:fld>
            <a:endParaRPr lang="en-GB" dirty="0"/>
          </a:p>
        </p:txBody>
      </p:sp>
    </p:spTree>
    <p:extLst>
      <p:ext uri="{BB962C8B-B14F-4D97-AF65-F5344CB8AC3E}">
        <p14:creationId xmlns:p14="http://schemas.microsoft.com/office/powerpoint/2010/main" val="225352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2B794D6B-2FEC-497C-B8F3-33B1F111B465}"/>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868CA70E-18F6-42DE-8DAF-9C97E61135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a:extLst>
              <a:ext uri="{FF2B5EF4-FFF2-40B4-BE49-F238E27FC236}">
                <a16:creationId xmlns:a16="http://schemas.microsoft.com/office/drawing/2014/main" xmlns="" id="{1EF686AD-D45F-460C-84AC-8EAB229B7B7D}"/>
              </a:ext>
            </a:extLst>
          </p:cNvPr>
          <p:cNvSpPr>
            <a:spLocks noGrp="1"/>
          </p:cNvSpPr>
          <p:nvPr>
            <p:ph type="sldNum" sz="quarter" idx="4294967295"/>
          </p:nvPr>
        </p:nvSpPr>
        <p:spPr bwMode="auto">
          <a:xfrm>
            <a:off x="3919086" y="7999173"/>
            <a:ext cx="2998173" cy="422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EYInterstate Light" panose="02000506000000020004" pitchFamily="2" charset="0"/>
              </a:defRPr>
            </a:lvl1pPr>
            <a:lvl2pPr marL="742950" indent="-285750">
              <a:defRPr>
                <a:solidFill>
                  <a:schemeClr val="tx1"/>
                </a:solidFill>
                <a:latin typeface="EYInterstate Light" panose="02000506000000020004" pitchFamily="2" charset="0"/>
              </a:defRPr>
            </a:lvl2pPr>
            <a:lvl3pPr marL="1143000" indent="-228600">
              <a:defRPr>
                <a:solidFill>
                  <a:schemeClr val="tx1"/>
                </a:solidFill>
                <a:latin typeface="EYInterstate Light" panose="02000506000000020004" pitchFamily="2" charset="0"/>
              </a:defRPr>
            </a:lvl3pPr>
            <a:lvl4pPr marL="1600200" indent="-228600">
              <a:defRPr>
                <a:solidFill>
                  <a:schemeClr val="tx1"/>
                </a:solidFill>
                <a:latin typeface="EYInterstate Light" panose="02000506000000020004" pitchFamily="2" charset="0"/>
              </a:defRPr>
            </a:lvl4pPr>
            <a:lvl5pPr marL="2057400" indent="-228600">
              <a:defRPr>
                <a:solidFill>
                  <a:schemeClr val="tx1"/>
                </a:solidFill>
                <a:latin typeface="EYInterstate Light" panose="02000506000000020004" pitchFamily="2" charset="0"/>
              </a:defRPr>
            </a:lvl5pPr>
            <a:lvl6pPr marL="2514600" indent="-228600" eaLnBrk="0" fontAlgn="base" hangingPunct="0">
              <a:spcBef>
                <a:spcPct val="0"/>
              </a:spcBef>
              <a:spcAft>
                <a:spcPct val="0"/>
              </a:spcAft>
              <a:defRPr>
                <a:solidFill>
                  <a:schemeClr val="tx1"/>
                </a:solidFill>
                <a:latin typeface="EYInterstate Light" panose="02000506000000020004" pitchFamily="2" charset="0"/>
              </a:defRPr>
            </a:lvl6pPr>
            <a:lvl7pPr marL="2971800" indent="-228600" eaLnBrk="0" fontAlgn="base" hangingPunct="0">
              <a:spcBef>
                <a:spcPct val="0"/>
              </a:spcBef>
              <a:spcAft>
                <a:spcPct val="0"/>
              </a:spcAft>
              <a:defRPr>
                <a:solidFill>
                  <a:schemeClr val="tx1"/>
                </a:solidFill>
                <a:latin typeface="EYInterstate Light" panose="02000506000000020004" pitchFamily="2" charset="0"/>
              </a:defRPr>
            </a:lvl7pPr>
            <a:lvl8pPr marL="3429000" indent="-228600" eaLnBrk="0" fontAlgn="base" hangingPunct="0">
              <a:spcBef>
                <a:spcPct val="0"/>
              </a:spcBef>
              <a:spcAft>
                <a:spcPct val="0"/>
              </a:spcAft>
              <a:defRPr>
                <a:solidFill>
                  <a:schemeClr val="tx1"/>
                </a:solidFill>
                <a:latin typeface="EYInterstate Light" panose="02000506000000020004" pitchFamily="2" charset="0"/>
              </a:defRPr>
            </a:lvl8pPr>
            <a:lvl9pPr marL="3886200" indent="-228600" eaLnBrk="0" fontAlgn="base" hangingPunct="0">
              <a:spcBef>
                <a:spcPct val="0"/>
              </a:spcBef>
              <a:spcAft>
                <a:spcPct val="0"/>
              </a:spcAft>
              <a:defRPr>
                <a:solidFill>
                  <a:schemeClr val="tx1"/>
                </a:solidFill>
                <a:latin typeface="EYInterstate Light" panose="02000506000000020004" pitchFamily="2" charset="0"/>
              </a:defRPr>
            </a:lvl9pPr>
          </a:lstStyle>
          <a:p>
            <a:fld id="{8D60BECB-08A7-4CE3-8D72-27BAB5562CEF}" type="slidenum">
              <a:rPr lang="en-US" altLang="en-US"/>
              <a:pPr/>
              <a:t>30</a:t>
            </a:fld>
            <a:endParaRPr lang="en-US" altLang="en-US"/>
          </a:p>
        </p:txBody>
      </p:sp>
    </p:spTree>
    <p:extLst>
      <p:ext uri="{BB962C8B-B14F-4D97-AF65-F5344CB8AC3E}">
        <p14:creationId xmlns:p14="http://schemas.microsoft.com/office/powerpoint/2010/main" val="378241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2B794D6B-2FEC-497C-B8F3-33B1F111B465}"/>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868CA70E-18F6-42DE-8DAF-9C97E61135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a:extLst>
              <a:ext uri="{FF2B5EF4-FFF2-40B4-BE49-F238E27FC236}">
                <a16:creationId xmlns:a16="http://schemas.microsoft.com/office/drawing/2014/main" xmlns="" id="{1EF686AD-D45F-460C-84AC-8EAB229B7B7D}"/>
              </a:ext>
            </a:extLst>
          </p:cNvPr>
          <p:cNvSpPr>
            <a:spLocks noGrp="1"/>
          </p:cNvSpPr>
          <p:nvPr>
            <p:ph type="sldNum" sz="quarter" idx="4294967295"/>
          </p:nvPr>
        </p:nvSpPr>
        <p:spPr bwMode="auto">
          <a:xfrm>
            <a:off x="3919086" y="7999173"/>
            <a:ext cx="2998173" cy="4225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EYInterstate Light" panose="02000506000000020004" pitchFamily="2" charset="0"/>
              </a:defRPr>
            </a:lvl1pPr>
            <a:lvl2pPr marL="742950" indent="-285750">
              <a:defRPr>
                <a:solidFill>
                  <a:schemeClr val="tx1"/>
                </a:solidFill>
                <a:latin typeface="EYInterstate Light" panose="02000506000000020004" pitchFamily="2" charset="0"/>
              </a:defRPr>
            </a:lvl2pPr>
            <a:lvl3pPr marL="1143000" indent="-228600">
              <a:defRPr>
                <a:solidFill>
                  <a:schemeClr val="tx1"/>
                </a:solidFill>
                <a:latin typeface="EYInterstate Light" panose="02000506000000020004" pitchFamily="2" charset="0"/>
              </a:defRPr>
            </a:lvl3pPr>
            <a:lvl4pPr marL="1600200" indent="-228600">
              <a:defRPr>
                <a:solidFill>
                  <a:schemeClr val="tx1"/>
                </a:solidFill>
                <a:latin typeface="EYInterstate Light" panose="02000506000000020004" pitchFamily="2" charset="0"/>
              </a:defRPr>
            </a:lvl4pPr>
            <a:lvl5pPr marL="2057400" indent="-228600">
              <a:defRPr>
                <a:solidFill>
                  <a:schemeClr val="tx1"/>
                </a:solidFill>
                <a:latin typeface="EYInterstate Light" panose="02000506000000020004" pitchFamily="2" charset="0"/>
              </a:defRPr>
            </a:lvl5pPr>
            <a:lvl6pPr marL="2514600" indent="-228600" eaLnBrk="0" fontAlgn="base" hangingPunct="0">
              <a:spcBef>
                <a:spcPct val="0"/>
              </a:spcBef>
              <a:spcAft>
                <a:spcPct val="0"/>
              </a:spcAft>
              <a:defRPr>
                <a:solidFill>
                  <a:schemeClr val="tx1"/>
                </a:solidFill>
                <a:latin typeface="EYInterstate Light" panose="02000506000000020004" pitchFamily="2" charset="0"/>
              </a:defRPr>
            </a:lvl6pPr>
            <a:lvl7pPr marL="2971800" indent="-228600" eaLnBrk="0" fontAlgn="base" hangingPunct="0">
              <a:spcBef>
                <a:spcPct val="0"/>
              </a:spcBef>
              <a:spcAft>
                <a:spcPct val="0"/>
              </a:spcAft>
              <a:defRPr>
                <a:solidFill>
                  <a:schemeClr val="tx1"/>
                </a:solidFill>
                <a:latin typeface="EYInterstate Light" panose="02000506000000020004" pitchFamily="2" charset="0"/>
              </a:defRPr>
            </a:lvl7pPr>
            <a:lvl8pPr marL="3429000" indent="-228600" eaLnBrk="0" fontAlgn="base" hangingPunct="0">
              <a:spcBef>
                <a:spcPct val="0"/>
              </a:spcBef>
              <a:spcAft>
                <a:spcPct val="0"/>
              </a:spcAft>
              <a:defRPr>
                <a:solidFill>
                  <a:schemeClr val="tx1"/>
                </a:solidFill>
                <a:latin typeface="EYInterstate Light" panose="02000506000000020004" pitchFamily="2" charset="0"/>
              </a:defRPr>
            </a:lvl8pPr>
            <a:lvl9pPr marL="3886200" indent="-228600" eaLnBrk="0" fontAlgn="base" hangingPunct="0">
              <a:spcBef>
                <a:spcPct val="0"/>
              </a:spcBef>
              <a:spcAft>
                <a:spcPct val="0"/>
              </a:spcAft>
              <a:defRPr>
                <a:solidFill>
                  <a:schemeClr val="tx1"/>
                </a:solidFill>
                <a:latin typeface="EYInterstate Light" panose="02000506000000020004" pitchFamily="2" charset="0"/>
              </a:defRPr>
            </a:lvl9pPr>
          </a:lstStyle>
          <a:p>
            <a:fld id="{8D60BECB-08A7-4CE3-8D72-27BAB5562CEF}" type="slidenum">
              <a:rPr lang="en-US" altLang="en-US"/>
              <a:pPr/>
              <a:t>31</a:t>
            </a:fld>
            <a:endParaRPr lang="en-US" altLang="en-US"/>
          </a:p>
        </p:txBody>
      </p:sp>
    </p:spTree>
    <p:extLst>
      <p:ext uri="{BB962C8B-B14F-4D97-AF65-F5344CB8AC3E}">
        <p14:creationId xmlns:p14="http://schemas.microsoft.com/office/powerpoint/2010/main" val="269618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GB" dirty="0"/>
          </a:p>
        </p:txBody>
      </p:sp>
      <p:sp>
        <p:nvSpPr>
          <p:cNvPr id="5" name="Slide Number Placeholder 4"/>
          <p:cNvSpPr>
            <a:spLocks noGrp="1"/>
          </p:cNvSpPr>
          <p:nvPr>
            <p:ph type="sldNum" sz="quarter" idx="5"/>
          </p:nvPr>
        </p:nvSpPr>
        <p:spPr/>
        <p:txBody>
          <a:bodyPr/>
          <a:lstStyle/>
          <a:p>
            <a:fld id="{5B43D19E-BFDB-4C92-8EDD-32EDDA8F41DF}" type="slidenum">
              <a:rPr lang="en-GB" smtClean="0"/>
              <a:pPr/>
              <a:t>32</a:t>
            </a:fld>
            <a:endParaRPr lang="en-GB" dirty="0"/>
          </a:p>
        </p:txBody>
      </p:sp>
    </p:spTree>
    <p:extLst>
      <p:ext uri="{BB962C8B-B14F-4D97-AF65-F5344CB8AC3E}">
        <p14:creationId xmlns:p14="http://schemas.microsoft.com/office/powerpoint/2010/main" val="279326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Cover alternate">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xmlns="" id="{B7F2A12E-7729-47A0-BC4C-937A569C1503}"/>
              </a:ext>
            </a:extLst>
          </p:cNvPr>
          <p:cNvSpPr>
            <a:spLocks noChangeAspect="1"/>
          </p:cNvSpPr>
          <p:nvPr userDrawn="1"/>
        </p:nvSpPr>
        <p:spPr bwMode="gray">
          <a:xfrm rot="10800000">
            <a:off x="686326" y="971793"/>
            <a:ext cx="5047842" cy="3639535"/>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alpha val="9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xmlns="" id="{9306FE6B-2888-42EC-9409-22E0C44C3EFB}"/>
              </a:ext>
            </a:extLst>
          </p:cNvPr>
          <p:cNvSpPr>
            <a:spLocks noGrp="1"/>
          </p:cNvSpPr>
          <p:nvPr>
            <p:ph type="ctrTitle" hasCustomPrompt="1"/>
          </p:nvPr>
        </p:nvSpPr>
        <p:spPr>
          <a:xfrm>
            <a:off x="686326" y="3154479"/>
            <a:ext cx="4064949" cy="860400"/>
          </a:xfrm>
          <a:prstGeom prst="rect">
            <a:avLst/>
          </a:prstGeo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xmlns="" id="{62FC3DF6-2861-4293-9E33-F3E405EF9FAB}"/>
              </a:ext>
            </a:extLst>
          </p:cNvPr>
          <p:cNvSpPr>
            <a:spLocks noGrp="1"/>
          </p:cNvSpPr>
          <p:nvPr>
            <p:ph type="subTitle" idx="1" hasCustomPrompt="1"/>
          </p:nvPr>
        </p:nvSpPr>
        <p:spPr>
          <a:xfrm>
            <a:off x="686327" y="4100746"/>
            <a:ext cx="4064949" cy="391225"/>
          </a:xfrm>
          <a:prstGeom prst="rect">
            <a:avLst/>
          </a:prstGeo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
        <p:nvSpPr>
          <p:cNvPr id="6" name="Footer Placeholder 4">
            <a:extLst>
              <a:ext uri="{FF2B5EF4-FFF2-40B4-BE49-F238E27FC236}">
                <a16:creationId xmlns:a16="http://schemas.microsoft.com/office/drawing/2014/main" xmlns="" id="{66BE8D5E-CBA6-4A88-9AF4-22F09AEA27F8}"/>
              </a:ext>
            </a:extLst>
          </p:cNvPr>
          <p:cNvSpPr>
            <a:spLocks noGrp="1"/>
          </p:cNvSpPr>
          <p:nvPr>
            <p:ph type="ftr" sz="quarter" idx="11"/>
          </p:nvPr>
        </p:nvSpPr>
        <p:spPr>
          <a:xfrm>
            <a:off x="3437307" y="6512859"/>
            <a:ext cx="4618725" cy="180000"/>
          </a:xfrm>
          <a:prstGeom prst="rect">
            <a:avLst/>
          </a:prstGeom>
        </p:spPr>
        <p:txBody>
          <a:bodyPr/>
          <a:lstStyle>
            <a:lvl1pPr>
              <a:defRPr sz="800">
                <a:solidFill>
                  <a:schemeClr val="bg1"/>
                </a:solidFill>
              </a:defRPr>
            </a:lvl1pPr>
          </a:lstStyle>
          <a:p>
            <a:endParaRPr lang="vi-VN" dirty="0">
              <a:latin typeface="Arial" panose="020B0604020202020204" pitchFamily="34" charset="0"/>
            </a:endParaRPr>
          </a:p>
        </p:txBody>
      </p:sp>
      <p:sp>
        <p:nvSpPr>
          <p:cNvPr id="11" name="Slide Number Placeholder 6">
            <a:extLst>
              <a:ext uri="{FF2B5EF4-FFF2-40B4-BE49-F238E27FC236}">
                <a16:creationId xmlns:a16="http://schemas.microsoft.com/office/drawing/2014/main" xmlns="" id="{F8F00DCD-942F-4940-856A-EE57ACF88FEB}"/>
              </a:ext>
            </a:extLst>
          </p:cNvPr>
          <p:cNvSpPr>
            <a:spLocks noGrp="1"/>
          </p:cNvSpPr>
          <p:nvPr>
            <p:ph type="sldNum" sz="quarter" idx="12"/>
          </p:nvPr>
        </p:nvSpPr>
        <p:spPr>
          <a:xfrm>
            <a:off x="483832" y="6506831"/>
            <a:ext cx="663066" cy="180000"/>
          </a:xfrm>
          <a:prstGeom prst="rect">
            <a:avLst/>
          </a:prstGeom>
        </p:spPr>
        <p:txBody>
          <a:bodyPr/>
          <a:lstStyle>
            <a:lvl1pPr>
              <a:defRPr sz="800">
                <a:solidFill>
                  <a:schemeClr val="bg1"/>
                </a:solidFill>
                <a:latin typeface="Arial" panose="020B0604020202020204" pitchFamily="34" charset="0"/>
                <a:cs typeface="Arial" panose="020B0604020202020204" pitchFamily="34" charset="0"/>
              </a:defRPr>
            </a:lvl1pPr>
          </a:lstStyle>
          <a:p>
            <a:r>
              <a:rPr lang="en-GB" dirty="0"/>
              <a:t>Trang </a:t>
            </a:r>
            <a:fld id="{F1BC30E3-FFE5-4B91-AA19-87A149EBB9EE}" type="slidenum">
              <a:rPr smtClean="0"/>
              <a:pPr/>
              <a:t>‹#›</a:t>
            </a:fld>
            <a:endParaRPr dirty="0"/>
          </a:p>
        </p:txBody>
      </p:sp>
      <p:sp>
        <p:nvSpPr>
          <p:cNvPr id="12" name="Date Placeholder 1">
            <a:extLst>
              <a:ext uri="{FF2B5EF4-FFF2-40B4-BE49-F238E27FC236}">
                <a16:creationId xmlns:a16="http://schemas.microsoft.com/office/drawing/2014/main" xmlns="" id="{26967D25-F890-488B-8CF3-3D3544BF292B}"/>
              </a:ext>
            </a:extLst>
          </p:cNvPr>
          <p:cNvSpPr txBox="1">
            <a:spLocks/>
          </p:cNvSpPr>
          <p:nvPr userDrawn="1"/>
        </p:nvSpPr>
        <p:spPr>
          <a:xfrm>
            <a:off x="1611807" y="6521614"/>
            <a:ext cx="1513055" cy="18087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Ngày</a:t>
            </a:r>
            <a:r>
              <a:rPr kumimoji="0" lang="en-U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10 </a:t>
            </a:r>
            <a:r>
              <a:rPr kumimoji="0" lang="en-US" sz="8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tháng</a:t>
            </a:r>
            <a:r>
              <a:rPr kumimoji="0" lang="en-U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11 </a:t>
            </a:r>
            <a:r>
              <a:rPr kumimoji="0" lang="en-US" sz="800" b="0"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năm</a:t>
            </a:r>
            <a:r>
              <a:rPr kumimoji="0" lang="en-US" sz="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2020</a:t>
            </a:r>
          </a:p>
        </p:txBody>
      </p:sp>
    </p:spTree>
    <p:extLst>
      <p:ext uri="{BB962C8B-B14F-4D97-AF65-F5344CB8AC3E}">
        <p14:creationId xmlns:p14="http://schemas.microsoft.com/office/powerpoint/2010/main" val="1081600528"/>
      </p:ext>
    </p:extLst>
  </p:cSld>
  <p:clrMapOvr>
    <a:masterClrMapping/>
  </p:clrMapOvr>
  <p:extLst>
    <p:ext uri="{DCECCB84-F9BA-43D5-87BE-67443E8EF086}">
      <p15:sldGuideLst xmlns:p15="http://schemas.microsoft.com/office/powerpoint/2012/main" xmlns="">
        <p15:guide id="1" orient="horz" pos="4200">
          <p15:clr>
            <a:srgbClr val="FBAE40"/>
          </p15:clr>
        </p15:guide>
        <p15:guide id="2" pos="38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1799">
                <a:solidFill>
                  <a:schemeClr val="bg1"/>
                </a:solidFill>
              </a:defRPr>
            </a:lvl1pPr>
          </a:lstStyle>
          <a:p>
            <a:r>
              <a:rPr lang="en-US"/>
              <a:t>Click to edit Master title style</a:t>
            </a:r>
            <a:endParaRPr lang="en-GB" dirty="0"/>
          </a:p>
        </p:txBody>
      </p:sp>
      <p:sp>
        <p:nvSpPr>
          <p:cNvPr id="12" name="Line 10">
            <a:extLst>
              <a:ext uri="{FF2B5EF4-FFF2-40B4-BE49-F238E27FC236}">
                <a16:creationId xmlns:a16="http://schemas.microsoft.com/office/drawing/2014/main" xmlns="" id="{DA9741B6-D337-4A18-8ECB-FB21A6953E44}"/>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8" name="Text Placeholder 2">
            <a:extLst>
              <a:ext uri="{FF2B5EF4-FFF2-40B4-BE49-F238E27FC236}">
                <a16:creationId xmlns:a16="http://schemas.microsoft.com/office/drawing/2014/main" xmlns=""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696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xmlns=""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Tree>
    <p:extLst>
      <p:ext uri="{BB962C8B-B14F-4D97-AF65-F5344CB8AC3E}">
        <p14:creationId xmlns:p14="http://schemas.microsoft.com/office/powerpoint/2010/main" val="286455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03F10149-AC2D-4C4F-9E2B-39D3AF7E9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6" name="Oval 25">
            <a:extLst>
              <a:ext uri="{FF2B5EF4-FFF2-40B4-BE49-F238E27FC236}">
                <a16:creationId xmlns:a16="http://schemas.microsoft.com/office/drawing/2014/main" xmlns="" id="{C40E18A8-888D-4CFE-91C3-A05757A090C4}"/>
              </a:ext>
            </a:extLst>
          </p:cNvPr>
          <p:cNvSpPr/>
          <p:nvPr/>
        </p:nvSpPr>
        <p:spPr>
          <a:xfrm>
            <a:off x="471126" y="5871380"/>
            <a:ext cx="644601" cy="644601"/>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4" name="Flowchart: Manual Input 3">
            <a:extLst>
              <a:ext uri="{FF2B5EF4-FFF2-40B4-BE49-F238E27FC236}">
                <a16:creationId xmlns:a16="http://schemas.microsoft.com/office/drawing/2014/main" xmlns="" id="{DF5CB2B1-8194-4DF9-8A94-A4EAB003DB0B}"/>
              </a:ext>
            </a:extLst>
          </p:cNvPr>
          <p:cNvSpPr/>
          <p:nvPr/>
        </p:nvSpPr>
        <p:spPr bwMode="auto">
          <a:xfrm>
            <a:off x="0" y="1086757"/>
            <a:ext cx="3769360" cy="3454764"/>
          </a:xfrm>
          <a:prstGeom prst="flowChartManualInput">
            <a:avLst/>
          </a:prstGeom>
          <a:solidFill>
            <a:srgbClr val="FFC000"/>
          </a:solidFill>
          <a:ln>
            <a:noFill/>
          </a:ln>
        </p:spPr>
        <p:txBody>
          <a:bodyPr rot="0" spcFirstLastPara="0" vertOverflow="overflow" horzOverflow="overflow" vert="horz" wrap="square" lIns="137160" tIns="137160" rIns="137160" bIns="137160" numCol="1" spcCol="0" rtlCol="0" fromWordArt="0" anchor="t" anchorCtr="0" forceAA="0" compatLnSpc="1">
            <a:prstTxWarp prst="textNoShape">
              <a:avLst/>
            </a:prstTxWarp>
            <a:noAutofit/>
          </a:bodyPr>
          <a:lstStyle/>
          <a:p>
            <a:pPr algn="ctr"/>
            <a:r>
              <a:rPr lang="en-US" sz="2000" b="1" dirty="0" smtClean="0">
                <a:latin typeface="Times New Roman" pitchFamily="18" charset="0"/>
                <a:cs typeface="Times New Roman" pitchFamily="18" charset="0"/>
              </a:rPr>
              <a:t>THUẾ THU NHẬP CÁ NHÂN</a:t>
            </a:r>
          </a:p>
          <a:p>
            <a:pPr algn="ctr"/>
            <a:endParaRPr lang="en-US" sz="2000" b="1" kern="0" dirty="0">
              <a:latin typeface="Times New Roman" pitchFamily="18" charset="0"/>
              <a:cs typeface="Times New Roman" pitchFamily="18" charset="0"/>
            </a:endParaRPr>
          </a:p>
          <a:p>
            <a:pPr algn="ctr"/>
            <a:endParaRPr lang="en-US" sz="2000" b="1" kern="0" dirty="0" smtClean="0">
              <a:latin typeface="Times New Roman" pitchFamily="18" charset="0"/>
              <a:cs typeface="Times New Roman" pitchFamily="18" charset="0"/>
            </a:endParaRPr>
          </a:p>
          <a:p>
            <a:pPr algn="ctr"/>
            <a:endParaRPr lang="en-US" sz="2000" b="1" kern="0" dirty="0">
              <a:latin typeface="Times New Roman" pitchFamily="18" charset="0"/>
              <a:cs typeface="Times New Roman" pitchFamily="18" charset="0"/>
            </a:endParaRPr>
          </a:p>
          <a:p>
            <a:pPr algn="ctr"/>
            <a:endParaRPr lang="en-US" sz="2000" b="1" kern="0" dirty="0" smtClean="0">
              <a:latin typeface="Times New Roman" pitchFamily="18" charset="0"/>
              <a:cs typeface="Times New Roman" pitchFamily="18" charset="0"/>
            </a:endParaRPr>
          </a:p>
          <a:p>
            <a:pPr algn="ctr"/>
            <a:endParaRPr lang="en-US" sz="2000" b="1" kern="0" dirty="0">
              <a:latin typeface="Times New Roman" pitchFamily="18" charset="0"/>
              <a:cs typeface="Times New Roman" pitchFamily="18" charset="0"/>
            </a:endParaRPr>
          </a:p>
          <a:p>
            <a:pPr algn="ctr"/>
            <a:endParaRPr lang="en-US" sz="2000" b="1" kern="0" dirty="0" smtClean="0">
              <a:latin typeface="Times New Roman" pitchFamily="18" charset="0"/>
              <a:cs typeface="Times New Roman" pitchFamily="18" charset="0"/>
            </a:endParaRPr>
          </a:p>
          <a:p>
            <a:pPr algn="r"/>
            <a:r>
              <a:rPr lang="en-US" sz="2000" b="1" i="1" kern="0" dirty="0" err="1" smtClean="0">
                <a:latin typeface="Times New Roman" pitchFamily="18" charset="0"/>
                <a:cs typeface="Times New Roman" pitchFamily="18" charset="0"/>
              </a:rPr>
              <a:t>Tháng</a:t>
            </a:r>
            <a:r>
              <a:rPr lang="en-US" sz="2000" b="1" i="1" kern="0" dirty="0" smtClean="0">
                <a:latin typeface="Times New Roman" pitchFamily="18" charset="0"/>
                <a:cs typeface="Times New Roman" pitchFamily="18" charset="0"/>
              </a:rPr>
              <a:t> 08/2021</a:t>
            </a:r>
            <a:endParaRPr lang="en-US" b="1" i="1" kern="0" dirty="0">
              <a:latin typeface="Times New Roman" pitchFamily="18" charset="0"/>
              <a:cs typeface="Times New Roman" pitchFamily="18" charset="0"/>
            </a:endParaRPr>
          </a:p>
        </p:txBody>
      </p:sp>
    </p:spTree>
    <p:extLst>
      <p:ext uri="{BB962C8B-B14F-4D97-AF65-F5344CB8AC3E}">
        <p14:creationId xmlns:p14="http://schemas.microsoft.com/office/powerpoint/2010/main" val="2054368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đầu</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tư</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vốn</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việc cho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vay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smtClean="0">
                <a:latin typeface="Times New Roman" pitchFamily="18" charset="0"/>
                <a:cs typeface="Times New Roman" pitchFamily="18" charset="0"/>
              </a:rPr>
              <a:t>, chi </a:t>
            </a:r>
            <a:r>
              <a:rPr lang="en-US" sz="2500" dirty="0" err="1" smtClean="0">
                <a:latin typeface="Times New Roman" pitchFamily="18" charset="0"/>
                <a:cs typeface="Times New Roman" pitchFamily="18" charset="0"/>
              </a:rPr>
              <a:t>nhánh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hàng</a:t>
            </a:r>
            <a:r>
              <a:rPr lang="en-US" sz="2500" smtClean="0">
                <a:latin typeface="Times New Roman" pitchFamily="18" charset="0"/>
                <a:cs typeface="Times New Roman" pitchFamily="18" charset="0"/>
              </a:rPr>
              <a:t> nước </a:t>
            </a:r>
            <a:r>
              <a:rPr lang="en-US" sz="2500" dirty="0" err="1" smtClean="0">
                <a:latin typeface="Times New Roman" pitchFamily="18" charset="0"/>
                <a:cs typeface="Times New Roman" pitchFamily="18" charset="0"/>
              </a:rPr>
              <a:t>ngoài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a:t>
            </a:r>
          </a:p>
          <a:p>
            <a:pPr algn="just">
              <a:buFont typeface="Wingdings" pitchFamily="2" charset="2"/>
              <a:buChar char="Ø"/>
            </a:pPr>
            <a:r>
              <a:rPr lang="en-US" sz="2500" smtClean="0">
                <a:latin typeface="Times New Roman" pitchFamily="18" charset="0"/>
                <a:cs typeface="Times New Roman" pitchFamily="18" charset="0"/>
              </a:rPr>
              <a:t>Cổ tức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việc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mua</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a:t>
            </a:r>
          </a:p>
          <a:p>
            <a:pPr algn="just">
              <a:buFont typeface="Wingdings" pitchFamily="2" charset="2"/>
              <a:buChar char="Ø"/>
            </a:pPr>
            <a:r>
              <a:rPr lang="en-US" sz="2500" err="1" smtClean="0">
                <a:latin typeface="Times New Roman" pitchFamily="18" charset="0"/>
                <a:cs typeface="Times New Roman" pitchFamily="18" charset="0"/>
              </a:rPr>
              <a:t>Lợi</a:t>
            </a:r>
            <a:r>
              <a:rPr lang="en-US" sz="2500" smtClean="0">
                <a:latin typeface="Times New Roman" pitchFamily="18" charset="0"/>
                <a:cs typeface="Times New Roman" pitchFamily="18" charset="0"/>
              </a:rPr>
              <a:t> tức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smtClean="0">
                <a:latin typeface="Times New Roman" pitchFamily="18" charset="0"/>
                <a:cs typeface="Times New Roman" pitchFamily="18" charset="0"/>
              </a:rPr>
              <a:t>do </a:t>
            </a:r>
            <a:r>
              <a:rPr lang="en-US" sz="2500" dirty="0" err="1" smtClean="0">
                <a:latin typeface="Times New Roman" pitchFamily="18" charset="0"/>
                <a:cs typeface="Times New Roman" pitchFamily="18" charset="0"/>
              </a:rPr>
              <a:t>tham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vào</a:t>
            </a:r>
            <a:r>
              <a:rPr lang="en-US" sz="2500" smtClean="0">
                <a:latin typeface="Times New Roman" pitchFamily="18" charset="0"/>
                <a:cs typeface="Times New Roman" pitchFamily="18" charset="0"/>
              </a:rPr>
              <a:t> Công </a:t>
            </a:r>
            <a:r>
              <a:rPr lang="en-US" sz="2500" dirty="0" smtClean="0">
                <a:latin typeface="Times New Roman" pitchFamily="18" charset="0"/>
                <a:cs typeface="Times New Roman" pitchFamily="18" charset="0"/>
              </a:rPr>
              <a:t>ty TNHH,…;</a:t>
            </a:r>
          </a:p>
          <a:p>
            <a:pPr algn="just">
              <a:buFont typeface="Wingdings" pitchFamily="2" charset="2"/>
              <a:buChar char="Ø"/>
            </a:pP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tăng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thêm</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giá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mô</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và</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giấy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tờ</a:t>
            </a:r>
            <a:r>
              <a:rPr lang="en-US" sz="2500" smtClean="0">
                <a:latin typeface="Times New Roman" pitchFamily="18" charset="0"/>
                <a:cs typeface="Times New Roman" pitchFamily="18" charset="0"/>
              </a:rPr>
              <a:t> có </a:t>
            </a:r>
            <a:r>
              <a:rPr lang="en-US" sz="2500" err="1" smtClean="0">
                <a:latin typeface="Times New Roman" pitchFamily="18" charset="0"/>
                <a:cs typeface="Times New Roman" pitchFamily="18" charset="0"/>
              </a:rPr>
              <a:t>giá</a:t>
            </a:r>
            <a:r>
              <a:rPr lang="en-US" sz="2500" smtClean="0">
                <a:latin typeface="Times New Roman" pitchFamily="18" charset="0"/>
                <a:cs typeface="Times New Roman" pitchFamily="18" charset="0"/>
              </a:rPr>
              <a:t> khác…</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dưới</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khác;</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cổ tức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bằng</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lợi</a:t>
            </a:r>
            <a:r>
              <a:rPr lang="en-US" sz="2500" smtClean="0">
                <a:latin typeface="Times New Roman" pitchFamily="18" charset="0"/>
                <a:cs typeface="Times New Roman" pitchFamily="18" charset="0"/>
              </a:rPr>
              <a:t> tức </a:t>
            </a:r>
            <a:r>
              <a:rPr lang="en-US" sz="2500" dirty="0" err="1" smtClean="0">
                <a:latin typeface="Times New Roman" pitchFamily="18" charset="0"/>
                <a:cs typeface="Times New Roman" pitchFamily="18" charset="0"/>
              </a:rPr>
              <a:t>ghi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tăng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995647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từ</a:t>
            </a:r>
            <a:r>
              <a:rPr lang="en-US" sz="3000" b="1" smtClean="0">
                <a:solidFill>
                  <a:schemeClr val="tx1"/>
                </a:solidFill>
                <a:latin typeface="Times New Roman" pitchFamily="18" charset="0"/>
                <a:cs typeface="Times New Roman" pitchFamily="18" charset="0"/>
              </a:rPr>
              <a:t> chuyển </a:t>
            </a:r>
            <a:r>
              <a:rPr lang="en-US" sz="3000" b="1" dirty="0" err="1" smtClean="0">
                <a:solidFill>
                  <a:schemeClr val="tx1"/>
                </a:solidFill>
                <a:latin typeface="Times New Roman" pitchFamily="18" charset="0"/>
                <a:cs typeface="Times New Roman" pitchFamily="18" charset="0"/>
              </a:rPr>
              <a:t>nhượng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vốn</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Công </a:t>
            </a:r>
            <a:r>
              <a:rPr lang="en-US" sz="2500" dirty="0" smtClean="0">
                <a:latin typeface="Times New Roman" pitchFamily="18" charset="0"/>
                <a:cs typeface="Times New Roman" pitchFamily="18" charset="0"/>
              </a:rPr>
              <a:t>ty TNHH</a:t>
            </a:r>
            <a:r>
              <a:rPr lang="en-US" sz="2500" smtClean="0">
                <a:latin typeface="Times New Roman" pitchFamily="18" charset="0"/>
                <a:cs typeface="Times New Roman" pitchFamily="18" charset="0"/>
              </a:rPr>
              <a:t>, công </a:t>
            </a:r>
            <a:r>
              <a:rPr lang="en-US" sz="2500" dirty="0" smtClean="0">
                <a:latin typeface="Times New Roman" pitchFamily="18" charset="0"/>
                <a:cs typeface="Times New Roman" pitchFamily="18" charset="0"/>
              </a:rPr>
              <a:t>ty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danh</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err="1" smtClean="0">
                <a:latin typeface="Times New Roman" pitchFamily="18" charset="0"/>
                <a:cs typeface="Times New Roman" pitchFamily="18" charset="0"/>
              </a:rPr>
              <a:t>nhượng</a:t>
            </a:r>
            <a:r>
              <a:rPr lang="en-US" sz="2500" smtClean="0">
                <a:latin typeface="Times New Roman" pitchFamily="18" charset="0"/>
                <a:cs typeface="Times New Roman" pitchFamily="18" charset="0"/>
              </a:rPr>
              <a:t> chứng </a:t>
            </a:r>
            <a:r>
              <a:rPr lang="en-US" sz="2500" dirty="0" err="1" smtClean="0">
                <a:latin typeface="Times New Roman" pitchFamily="18" charset="0"/>
                <a:cs typeface="Times New Roman" pitchFamily="18" charset="0"/>
              </a:rPr>
              <a:t>khoán</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dưới</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khác.</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9122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từ</a:t>
            </a:r>
            <a:r>
              <a:rPr lang="en-US" sz="3000" b="1" smtClean="0">
                <a:solidFill>
                  <a:schemeClr val="tx1"/>
                </a:solidFill>
                <a:latin typeface="Times New Roman" pitchFamily="18" charset="0"/>
                <a:cs typeface="Times New Roman" pitchFamily="18" charset="0"/>
              </a:rPr>
              <a:t> chuyển </a:t>
            </a:r>
            <a:r>
              <a:rPr lang="en-US" sz="3000" b="1" dirty="0" err="1" smtClean="0">
                <a:solidFill>
                  <a:schemeClr val="tx1"/>
                </a:solidFill>
                <a:latin typeface="Times New Roman" pitchFamily="18" charset="0"/>
                <a:cs typeface="Times New Roman" pitchFamily="18" charset="0"/>
              </a:rPr>
              <a:t>nhượng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bất</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động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sản</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gắn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hữu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nhà</a:t>
            </a:r>
            <a:r>
              <a:rPr lang="en-US" sz="2500" dirty="0" smtClean="0">
                <a:latin typeface="Times New Roman" pitchFamily="18" charset="0"/>
                <a:cs typeface="Times New Roman" pitchFamily="18" charset="0"/>
              </a:rPr>
              <a:t> ở, </a:t>
            </a:r>
            <a:r>
              <a:rPr lang="en-US" sz="2500" err="1" smtClean="0">
                <a:latin typeface="Times New Roman" pitchFamily="18" charset="0"/>
                <a:cs typeface="Times New Roman" pitchFamily="18" charset="0"/>
              </a:rPr>
              <a:t>kể</a:t>
            </a:r>
            <a:r>
              <a:rPr lang="en-US" sz="2500" smtClean="0">
                <a:latin typeface="Times New Roman" pitchFamily="18" charset="0"/>
                <a:cs typeface="Times New Roman" pitchFamily="18" charset="0"/>
              </a:rPr>
              <a:t> cả </a:t>
            </a:r>
            <a:r>
              <a:rPr lang="en-US" sz="2500" dirty="0" err="1" smtClean="0">
                <a:latin typeface="Times New Roman" pitchFamily="18" charset="0"/>
                <a:cs typeface="Times New Roman" pitchFamily="18" charset="0"/>
              </a:rPr>
              <a:t>nhà</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hình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lai</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thuê</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thuê</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mặt</a:t>
            </a:r>
            <a:r>
              <a:rPr lang="en-US" sz="2500" smtClean="0">
                <a:latin typeface="Times New Roman" pitchFamily="18" charset="0"/>
                <a:cs typeface="Times New Roman" pitchFamily="18" charset="0"/>
              </a:rPr>
              <a:t> nước;</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DN hoặc </a:t>
            </a:r>
            <a:r>
              <a:rPr lang="en-US" sz="2500" dirty="0" err="1" smtClean="0">
                <a:latin typeface="Times New Roman" pitchFamily="18" charset="0"/>
                <a:cs typeface="Times New Roman" pitchFamily="18" charset="0"/>
              </a:rPr>
              <a:t>tăng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doanh</a:t>
            </a:r>
            <a:r>
              <a:rPr lang="en-US" sz="2500" smtClean="0">
                <a:latin typeface="Times New Roman" pitchFamily="18" charset="0"/>
                <a:cs typeface="Times New Roman" pitchFamily="18" charset="0"/>
              </a:rPr>
              <a:t> của </a:t>
            </a:r>
            <a:r>
              <a:rPr lang="en-US" sz="2500" dirty="0" smtClean="0">
                <a:latin typeface="Times New Roman" pitchFamily="18" charset="0"/>
                <a:cs typeface="Times New Roman" pitchFamily="18" charset="0"/>
              </a:rPr>
              <a:t>DN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việc </a:t>
            </a:r>
            <a:r>
              <a:rPr lang="en-US" sz="2500" dirty="0" err="1" smtClean="0">
                <a:latin typeface="Times New Roman" pitchFamily="18" charset="0"/>
                <a:cs typeface="Times New Roman" pitchFamily="18" charset="0"/>
              </a:rPr>
              <a:t>ủy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mà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người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ủy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a:t>
            </a:r>
          </a:p>
          <a:p>
            <a:pPr algn="just">
              <a:buFont typeface="Wingdings" pitchFamily="2" charset="2"/>
              <a:buChar char="Ø"/>
            </a:pPr>
            <a:r>
              <a:rPr lang="en-US" sz="2500" smtClean="0">
                <a:latin typeface="Times New Roman" pitchFamily="18" charset="0"/>
                <a:cs typeface="Times New Roman" pitchFamily="18" charset="0"/>
              </a:rPr>
              <a:t>Các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nhập</a:t>
            </a:r>
            <a:r>
              <a:rPr lang="en-US" sz="2500" smtClean="0">
                <a:latin typeface="Times New Roman" pitchFamily="18" charset="0"/>
                <a:cs typeface="Times New Roman" pitchFamily="18" charset="0"/>
              </a:rPr>
              <a:t> khác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dưới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mọi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96880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trúng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thưởng</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xổ</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số</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do các công </a:t>
            </a:r>
            <a:r>
              <a:rPr lang="en-US" sz="2500" dirty="0" smtClean="0">
                <a:latin typeface="Times New Roman" pitchFamily="18" charset="0"/>
                <a:cs typeface="Times New Roman" pitchFamily="18" charset="0"/>
              </a:rPr>
              <a:t>ty </a:t>
            </a:r>
            <a:r>
              <a:rPr lang="en-US" sz="2500" dirty="0" err="1" smtClean="0">
                <a:latin typeface="Times New Roman" pitchFamily="18" charset="0"/>
                <a:cs typeface="Times New Roman" pitchFamily="18" charset="0"/>
              </a:rPr>
              <a:t>xổ</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số</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a:t>
            </a:r>
            <a:r>
              <a:rPr lang="en-US" sz="2500" dirty="0" err="1" smtClean="0">
                <a:latin typeface="Times New Roman" pitchFamily="18" charset="0"/>
                <a:cs typeface="Times New Roman" pitchFamily="18" charset="0"/>
              </a:rPr>
              <a:t>khuyến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hóa</a:t>
            </a:r>
            <a:r>
              <a:rPr lang="en-US" sz="2500" smtClean="0">
                <a:latin typeface="Times New Roman" pitchFamily="18" charset="0"/>
                <a:cs typeface="Times New Roman" pitchFamily="18" charset="0"/>
              </a:rPr>
              <a:t>, dịch </a:t>
            </a:r>
            <a:r>
              <a:rPr lang="en-US" sz="2500" dirty="0" err="1" smtClean="0">
                <a:latin typeface="Times New Roman" pitchFamily="18" charset="0"/>
                <a:cs typeface="Times New Roman" pitchFamily="18" charset="0"/>
              </a:rPr>
              <a:t>vụ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mại</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cá cược, </a:t>
            </a:r>
            <a:r>
              <a:rPr lang="en-US" sz="2500" err="1" smtClean="0">
                <a:latin typeface="Times New Roman" pitchFamily="18" charset="0"/>
                <a:cs typeface="Times New Roman" pitchFamily="18" charset="0"/>
              </a:rPr>
              <a:t>đặt</a:t>
            </a:r>
            <a:r>
              <a:rPr lang="en-US" sz="2500" smtClean="0">
                <a:latin typeface="Times New Roman" pitchFamily="18" charset="0"/>
                <a:cs typeface="Times New Roman" pitchFamily="18" charset="0"/>
              </a:rPr>
              <a:t> cược được PL 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trò</a:t>
            </a:r>
            <a:r>
              <a:rPr lang="en-US" sz="2500" smtClean="0">
                <a:latin typeface="Times New Roman" pitchFamily="18" charset="0"/>
                <a:cs typeface="Times New Roman" pitchFamily="18" charset="0"/>
              </a:rPr>
              <a:t> chơi, cuộc </a:t>
            </a:r>
            <a:r>
              <a:rPr lang="en-US" sz="2500" err="1" smtClean="0">
                <a:latin typeface="Times New Roman" pitchFamily="18" charset="0"/>
                <a:cs typeface="Times New Roman" pitchFamily="18" charset="0"/>
              </a:rPr>
              <a:t>thi</a:t>
            </a:r>
            <a:r>
              <a:rPr lang="en-US" sz="2500" smtClean="0">
                <a:latin typeface="Times New Roman" pitchFamily="18" charset="0"/>
                <a:cs typeface="Times New Roman" pitchFamily="18" charset="0"/>
              </a:rPr>
              <a:t> có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và</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a:t>
            </a: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thưởng</a:t>
            </a:r>
            <a:r>
              <a:rPr lang="en-US" sz="2500" smtClean="0">
                <a:latin typeface="Times New Roman" pitchFamily="18" charset="0"/>
                <a:cs typeface="Times New Roman" pitchFamily="18" charset="0"/>
              </a:rPr>
              <a:t> khác…</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8991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bản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quyền</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khi</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giao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hữu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dụng</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tượng</a:t>
            </a:r>
            <a:r>
              <a:rPr lang="en-US" sz="2500" smtClean="0">
                <a:latin typeface="Times New Roman" pitchFamily="18" charset="0"/>
                <a:cs typeface="Times New Roman" pitchFamily="18" charset="0"/>
              </a:rPr>
              <a:t> của các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của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hữu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tuệ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err="1" smtClean="0">
                <a:latin typeface="Times New Roman" pitchFamily="18" charset="0"/>
                <a:cs typeface="Times New Roman" pitchFamily="18" charset="0"/>
              </a:rPr>
              <a:t>giao</a:t>
            </a:r>
            <a:r>
              <a:rPr lang="en-US" sz="2500" smtClean="0">
                <a:latin typeface="Times New Roman" pitchFamily="18" charset="0"/>
                <a:cs typeface="Times New Roman" pitchFamily="18" charset="0"/>
              </a:rPr>
              <a:t> công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err="1" smtClean="0">
                <a:latin typeface="Times New Roman" pitchFamily="18" charset="0"/>
                <a:cs typeface="Times New Roman" pitchFamily="18" charset="0"/>
              </a:rPr>
              <a:t>Luật</a:t>
            </a:r>
            <a:r>
              <a:rPr lang="en-US" sz="2500" smtClean="0">
                <a:latin typeface="Times New Roman" pitchFamily="18" charset="0"/>
                <a:cs typeface="Times New Roman" pitchFamily="18" charset="0"/>
              </a:rPr>
              <a:t> Chuyển </a:t>
            </a:r>
            <a:r>
              <a:rPr lang="en-US" sz="2500" err="1" smtClean="0">
                <a:latin typeface="Times New Roman" pitchFamily="18" charset="0"/>
                <a:cs typeface="Times New Roman" pitchFamily="18" charset="0"/>
              </a:rPr>
              <a:t>giao</a:t>
            </a:r>
            <a:r>
              <a:rPr lang="en-US" sz="2500" smtClean="0">
                <a:latin typeface="Times New Roman" pitchFamily="18" charset="0"/>
                <a:cs typeface="Times New Roman" pitchFamily="18" charset="0"/>
              </a:rPr>
              <a:t> công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381917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nhượng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quyền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thương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mại</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bao</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gồm</a:t>
            </a:r>
            <a:r>
              <a:rPr lang="en-US" sz="2500" smtClean="0">
                <a:latin typeface="Times New Roman" pitchFamily="18" charset="0"/>
                <a:cs typeface="Times New Roman" pitchFamily="18" charset="0"/>
              </a:rPr>
              <a:t> cả </a:t>
            </a:r>
            <a:r>
              <a:rPr lang="en-US" sz="2500" dirty="0" err="1" smtClean="0">
                <a:latin typeface="Times New Roman" pitchFamily="18" charset="0"/>
                <a:cs typeface="Times New Roman" pitchFamily="18" charset="0"/>
              </a:rPr>
              <a:t>trường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smtClean="0">
                <a:latin typeface="Times New Roman" pitchFamily="18" charset="0"/>
                <a:cs typeface="Times New Roman" pitchFamily="18" charset="0"/>
              </a:rPr>
              <a:t>PL </a:t>
            </a:r>
            <a:r>
              <a:rPr lang="en-US" sz="2500" dirty="0" err="1" smtClean="0">
                <a:latin typeface="Times New Roman" pitchFamily="18" charset="0"/>
                <a:cs typeface="Times New Roman" pitchFamily="18" charset="0"/>
              </a:rPr>
              <a:t>về</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mại</a:t>
            </a:r>
            <a:r>
              <a:rPr lang="en-US" sz="2500" dirty="0" smtClean="0">
                <a:latin typeface="Times New Roman" pitchFamily="18" charset="0"/>
                <a:cs typeface="Times New Roman" pitchFamily="18" charset="0"/>
              </a:rPr>
              <a:t>.</a:t>
            </a: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18066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nhận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thừa</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kế</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marL="0" indent="0" algn="just">
              <a:buNone/>
            </a:pP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mà</a:t>
            </a:r>
            <a:r>
              <a:rPr lang="en-US" sz="2500" smtClean="0">
                <a:latin typeface="Times New Roman" pitchFamily="18" charset="0"/>
                <a:cs typeface="Times New Roman" pitchFamily="18" charset="0"/>
              </a:rPr>
              <a:t>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di chúc hoặc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về</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smtClean="0">
                <a:latin typeface="Times New Roman" pitchFamily="18" charset="0"/>
                <a:cs typeface="Times New Roman" pitchFamily="18" charset="0"/>
              </a:rPr>
              <a:t>, cụ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là</a:t>
            </a:r>
            <a:r>
              <a:rPr lang="en-US" sz="2500" smtClean="0">
                <a:latin typeface="Times New Roman" pitchFamily="18" charset="0"/>
                <a:cs typeface="Times New Roman" pitchFamily="18" charset="0"/>
              </a:rPr>
              <a:t> chứng </a:t>
            </a:r>
            <a:r>
              <a:rPr lang="en-US" sz="2500" dirty="0" err="1" smtClean="0">
                <a:latin typeface="Times New Roman" pitchFamily="18" charset="0"/>
                <a:cs typeface="Times New Roman" pitchFamily="18" charset="0"/>
              </a:rPr>
              <a:t>khoán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gồm</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mua</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a:t>
            </a:r>
            <a:r>
              <a:rPr lang="en-US" sz="2500" dirty="0" smtClean="0">
                <a:latin typeface="Times New Roman" pitchFamily="18" charset="0"/>
                <a:cs typeface="Times New Roman" pitchFamily="18" charset="0"/>
              </a:rPr>
              <a:t>KT</a:t>
            </a:r>
            <a:r>
              <a:rPr lang="en-US" sz="2500" smtClean="0">
                <a:latin typeface="Times New Roman" pitchFamily="18" charset="0"/>
                <a:cs typeface="Times New Roman" pitchFamily="18" charset="0"/>
              </a:rPr>
              <a:t>, cơ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gồm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công </a:t>
            </a:r>
            <a:r>
              <a:rPr lang="en-US" sz="2500" dirty="0" smtClean="0">
                <a:latin typeface="Times New Roman" pitchFamily="18" charset="0"/>
                <a:cs typeface="Times New Roman" pitchFamily="18" charset="0"/>
              </a:rPr>
              <a:t>ty TNHH, HTX,…;</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gồm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đất</a:t>
            </a:r>
            <a:r>
              <a:rPr lang="en-US" sz="2500" smtClean="0">
                <a:latin typeface="Times New Roman" pitchFamily="18" charset="0"/>
                <a:cs typeface="Times New Roman" pitchFamily="18" charset="0"/>
              </a:rPr>
              <a:t> có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gắn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đăng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hữu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cơ </a:t>
            </a:r>
            <a:r>
              <a:rPr lang="en-US" sz="2500" dirty="0" err="1" smtClean="0">
                <a:latin typeface="Times New Roman" pitchFamily="18" charset="0"/>
                <a:cs typeface="Times New Roman" pitchFamily="18" charset="0"/>
              </a:rPr>
              <a:t>quan</a:t>
            </a:r>
            <a:r>
              <a:rPr lang="en-US" sz="2500" dirty="0" smtClean="0">
                <a:latin typeface="Times New Roman" pitchFamily="18" charset="0"/>
                <a:cs typeface="Times New Roman" pitchFamily="18" charset="0"/>
              </a:rPr>
              <a:t> NN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ô </a:t>
            </a:r>
            <a:r>
              <a:rPr lang="en-US" sz="2500" dirty="0" err="1" smtClean="0">
                <a:latin typeface="Times New Roman" pitchFamily="18" charset="0"/>
                <a:cs typeface="Times New Roman" pitchFamily="18" charset="0"/>
              </a:rPr>
              <a:t>tô</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a:t>
            </a:r>
          </a:p>
          <a:p>
            <a:pPr algn="just">
              <a:buFont typeface="Wingdings" pitchFamily="2" charset="2"/>
              <a:buChar char="Ø"/>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1155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nhận</a:t>
            </a:r>
            <a:r>
              <a:rPr lang="en-US" sz="3000" b="1" dirty="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quà</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tặng</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marL="0" indent="0" algn="just">
              <a:buNone/>
            </a:pP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mà</a:t>
            </a:r>
            <a:r>
              <a:rPr lang="en-US" sz="2500" smtClean="0">
                <a:latin typeface="Times New Roman" pitchFamily="18" charset="0"/>
                <a:cs typeface="Times New Roman" pitchFamily="18" charset="0"/>
              </a:rPr>
              <a:t>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ngoài</a:t>
            </a:r>
            <a:r>
              <a:rPr lang="en-US" sz="2500" smtClean="0">
                <a:latin typeface="Times New Roman" pitchFamily="18" charset="0"/>
                <a:cs typeface="Times New Roman" pitchFamily="18" charset="0"/>
              </a:rPr>
              <a:t> nước, cụ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là</a:t>
            </a:r>
            <a:r>
              <a:rPr lang="en-US" sz="2500" smtClean="0">
                <a:latin typeface="Times New Roman" pitchFamily="18" charset="0"/>
                <a:cs typeface="Times New Roman" pitchFamily="18" charset="0"/>
              </a:rPr>
              <a:t> chứng </a:t>
            </a:r>
            <a:r>
              <a:rPr lang="en-US" sz="2500" dirty="0" err="1" smtClean="0">
                <a:latin typeface="Times New Roman" pitchFamily="18" charset="0"/>
                <a:cs typeface="Times New Roman" pitchFamily="18" charset="0"/>
              </a:rPr>
              <a:t>khoán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gồm</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mua</a:t>
            </a:r>
            <a:r>
              <a:rPr lang="en-US" sz="2500" smtClean="0">
                <a:latin typeface="Times New Roman" pitchFamily="18" charset="0"/>
                <a:cs typeface="Times New Roman" pitchFamily="18" charset="0"/>
              </a:rPr>
              <a:t> cổ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phiếu</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a:t>
            </a:r>
            <a:r>
              <a:rPr lang="en-US" sz="2500" dirty="0" smtClean="0">
                <a:latin typeface="Times New Roman" pitchFamily="18" charset="0"/>
                <a:cs typeface="Times New Roman" pitchFamily="18" charset="0"/>
              </a:rPr>
              <a:t>KT</a:t>
            </a:r>
            <a:r>
              <a:rPr lang="en-US" sz="2500" smtClean="0">
                <a:latin typeface="Times New Roman" pitchFamily="18" charset="0"/>
                <a:cs typeface="Times New Roman" pitchFamily="18" charset="0"/>
              </a:rPr>
              <a:t>, cơ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gồm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góp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trong</a:t>
            </a:r>
            <a:r>
              <a:rPr lang="en-US" sz="2500" smtClean="0">
                <a:latin typeface="Times New Roman" pitchFamily="18" charset="0"/>
                <a:cs typeface="Times New Roman" pitchFamily="18" charset="0"/>
              </a:rPr>
              <a:t> công </a:t>
            </a:r>
            <a:r>
              <a:rPr lang="en-US" sz="2500" dirty="0" smtClean="0">
                <a:latin typeface="Times New Roman" pitchFamily="18" charset="0"/>
                <a:cs typeface="Times New Roman" pitchFamily="18" charset="0"/>
              </a:rPr>
              <a:t>ty TNHH, HTX,…;</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gồm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đất</a:t>
            </a:r>
            <a:r>
              <a:rPr lang="en-US" sz="2500" smtClean="0">
                <a:latin typeface="Times New Roman" pitchFamily="18" charset="0"/>
                <a:cs typeface="Times New Roman" pitchFamily="18" charset="0"/>
              </a:rPr>
              <a:t> có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gắn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đăng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hữu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cơ </a:t>
            </a:r>
            <a:r>
              <a:rPr lang="en-US" sz="2500" dirty="0" err="1" smtClean="0">
                <a:latin typeface="Times New Roman" pitchFamily="18" charset="0"/>
                <a:cs typeface="Times New Roman" pitchFamily="18" charset="0"/>
              </a:rPr>
              <a:t>quan</a:t>
            </a:r>
            <a:r>
              <a:rPr lang="en-US" sz="2500" dirty="0" smtClean="0">
                <a:latin typeface="Times New Roman" pitchFamily="18" charset="0"/>
                <a:cs typeface="Times New Roman" pitchFamily="18" charset="0"/>
              </a:rPr>
              <a:t> NN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ô </a:t>
            </a:r>
            <a:r>
              <a:rPr lang="en-US" sz="2500" dirty="0" err="1" smtClean="0">
                <a:latin typeface="Times New Roman" pitchFamily="18" charset="0"/>
                <a:cs typeface="Times New Roman" pitchFamily="18" charset="0"/>
              </a:rPr>
              <a:t>tô</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a:t>
            </a:r>
          </a:p>
          <a:p>
            <a:pPr algn="just">
              <a:buFont typeface="Wingdings" pitchFamily="2" charset="2"/>
              <a:buChar char="Ø"/>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11458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miễn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giữa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vợ</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chồng</a:t>
            </a:r>
            <a:r>
              <a:rPr lang="en-US" sz="2500">
                <a:latin typeface="Times New Roman" pitchFamily="18" charset="0"/>
                <a:cs typeface="Times New Roman" pitchFamily="18" charset="0"/>
              </a:rPr>
              <a:t>;</a:t>
            </a:r>
            <a:r>
              <a:rPr lang="en-US" sz="2500" smtClean="0">
                <a:latin typeface="Times New Roman" pitchFamily="18" charset="0"/>
                <a:cs typeface="Times New Roman" pitchFamily="18" charset="0"/>
              </a:rPr>
              <a:t> cha </a:t>
            </a:r>
            <a:r>
              <a:rPr lang="en-US" sz="2500" dirty="0" err="1" smtClean="0">
                <a:latin typeface="Times New Roman" pitchFamily="18" charset="0"/>
                <a:cs typeface="Times New Roman" pitchFamily="18" charset="0"/>
              </a:rPr>
              <a:t>đẻ</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đẻ</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con </a:t>
            </a:r>
            <a:r>
              <a:rPr lang="en-US" sz="2500" dirty="0" err="1" smtClean="0">
                <a:latin typeface="Times New Roman" pitchFamily="18" charset="0"/>
                <a:cs typeface="Times New Roman" pitchFamily="18" charset="0"/>
              </a:rPr>
              <a:t>đẻ</a:t>
            </a:r>
            <a:r>
              <a:rPr lang="en-US" sz="2500" smtClean="0">
                <a:latin typeface="Times New Roman" pitchFamily="18" charset="0"/>
                <a:cs typeface="Times New Roman" pitchFamily="18" charset="0"/>
              </a:rPr>
              <a:t>; cha </a:t>
            </a:r>
            <a:r>
              <a:rPr lang="en-US" sz="2500" dirty="0" err="1" smtClean="0">
                <a:latin typeface="Times New Roman" pitchFamily="18" charset="0"/>
                <a:cs typeface="Times New Roman" pitchFamily="18" charset="0"/>
              </a:rPr>
              <a:t>nuôi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nuôi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con </a:t>
            </a:r>
            <a:r>
              <a:rPr lang="en-US" sz="2500" dirty="0" err="1" smtClean="0">
                <a:latin typeface="Times New Roman" pitchFamily="18" charset="0"/>
                <a:cs typeface="Times New Roman" pitchFamily="18" charset="0"/>
              </a:rPr>
              <a:t>nuôi</a:t>
            </a:r>
            <a:r>
              <a:rPr lang="en-US" sz="2500" smtClean="0">
                <a:latin typeface="Times New Roman" pitchFamily="18" charset="0"/>
                <a:cs typeface="Times New Roman" pitchFamily="18" charset="0"/>
              </a:rPr>
              <a:t>; cha chồng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mẹ</a:t>
            </a:r>
            <a:r>
              <a:rPr lang="en-US" sz="2500" smtClean="0">
                <a:latin typeface="Times New Roman" pitchFamily="18" charset="0"/>
                <a:cs typeface="Times New Roman" pitchFamily="18" charset="0"/>
              </a:rPr>
              <a:t> chồng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con </a:t>
            </a:r>
            <a:r>
              <a:rPr lang="en-US" sz="2500" dirty="0" err="1" smtClean="0">
                <a:latin typeface="Times New Roman" pitchFamily="18" charset="0"/>
                <a:cs typeface="Times New Roman" pitchFamily="18" charset="0"/>
              </a:rPr>
              <a:t>dâu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bố</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vợ</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con </a:t>
            </a:r>
            <a:r>
              <a:rPr lang="en-US" sz="2500" dirty="0" err="1" smtClean="0">
                <a:latin typeface="Times New Roman" pitchFamily="18" charset="0"/>
                <a:cs typeface="Times New Roman" pitchFamily="18" charset="0"/>
              </a:rPr>
              <a:t>rể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nội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nội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cháu </a:t>
            </a:r>
            <a:r>
              <a:rPr lang="en-US" sz="2500" dirty="0" err="1" smtClean="0">
                <a:latin typeface="Times New Roman" pitchFamily="18" charset="0"/>
                <a:cs typeface="Times New Roman" pitchFamily="18" charset="0"/>
              </a:rPr>
              <a:t>nội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ngoại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ngoại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với</a:t>
            </a:r>
            <a:r>
              <a:rPr lang="en-US" sz="2500" smtClean="0">
                <a:latin typeface="Times New Roman" pitchFamily="18" charset="0"/>
                <a:cs typeface="Times New Roman" pitchFamily="18" charset="0"/>
              </a:rPr>
              <a:t> cháu </a:t>
            </a:r>
            <a:r>
              <a:rPr lang="en-US" sz="2500" dirty="0" err="1" smtClean="0">
                <a:latin typeface="Times New Roman" pitchFamily="18" charset="0"/>
                <a:cs typeface="Times New Roman" pitchFamily="18" charset="0"/>
              </a:rPr>
              <a:t>ngoại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anh</a:t>
            </a:r>
            <a:r>
              <a:rPr lang="en-US" sz="2500" smtClean="0">
                <a:latin typeface="Times New Roman" pitchFamily="18" charset="0"/>
                <a:cs typeface="Times New Roman" pitchFamily="18" charset="0"/>
              </a:rPr>
              <a:t>, chị </a:t>
            </a:r>
            <a:r>
              <a:rPr lang="en-US" sz="2500" dirty="0" err="1" smtClean="0">
                <a:latin typeface="Times New Roman" pitchFamily="18" charset="0"/>
                <a:cs typeface="Times New Roman" pitchFamily="18" charset="0"/>
              </a:rPr>
              <a:t>em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ruột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nhau</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nhà</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gắn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ở của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TH </a:t>
            </a:r>
            <a:r>
              <a:rPr lang="en-US" sz="2500" err="1" smtClean="0">
                <a:latin typeface="Times New Roman" pitchFamily="18" charset="0"/>
                <a:cs typeface="Times New Roman" pitchFamily="18" charset="0"/>
              </a:rPr>
              <a:t>người</a:t>
            </a:r>
            <a:r>
              <a:rPr lang="en-US" sz="2500" smtClean="0">
                <a:latin typeface="Times New Roman" pitchFamily="18" charset="0"/>
                <a:cs typeface="Times New Roman" pitchFamily="18" charset="0"/>
              </a:rPr>
              <a:t> chuyển </a:t>
            </a:r>
            <a:r>
              <a:rPr lang="en-US" sz="2500" err="1" smtClean="0">
                <a:latin typeface="Times New Roman" pitchFamily="18" charset="0"/>
                <a:cs typeface="Times New Roman" pitchFamily="18" charset="0"/>
              </a:rPr>
              <a:t>nhượng</a:t>
            </a:r>
            <a:r>
              <a:rPr lang="en-US" sz="2500" smtClean="0">
                <a:latin typeface="Times New Roman" pitchFamily="18" charset="0"/>
                <a:cs typeface="Times New Roman" pitchFamily="18" charset="0"/>
              </a:rPr>
              <a:t> chỉ có </a:t>
            </a:r>
            <a:r>
              <a:rPr lang="en-US" sz="2500" dirty="0" err="1" smtClean="0">
                <a:latin typeface="Times New Roman" pitchFamily="18" charset="0"/>
                <a:cs typeface="Times New Roman" pitchFamily="18" charset="0"/>
              </a:rPr>
              <a:t>duy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nhà</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VN.</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SDĐ của cá </a:t>
            </a:r>
            <a:r>
              <a:rPr lang="en-US" sz="2500" err="1" smtClean="0">
                <a:latin typeface="Times New Roman" pitchFamily="18" charset="0"/>
                <a:cs typeface="Times New Roman" pitchFamily="18" charset="0"/>
              </a:rPr>
              <a:t>nhân</a:t>
            </a:r>
            <a:r>
              <a:rPr lang="en-US" sz="2500" smtClean="0">
                <a:latin typeface="Times New Roman" pitchFamily="18" charset="0"/>
                <a:cs typeface="Times New Roman" pitchFamily="18" charset="0"/>
              </a:rPr>
              <a:t> được </a:t>
            </a:r>
            <a:r>
              <a:rPr lang="en-US" sz="2500" dirty="0" smtClean="0">
                <a:latin typeface="Times New Roman" pitchFamily="18" charset="0"/>
                <a:cs typeface="Times New Roman" pitchFamily="18" charset="0"/>
              </a:rPr>
              <a:t>NN </a:t>
            </a:r>
            <a:r>
              <a:rPr lang="en-US" sz="2500" dirty="0" err="1" smtClean="0">
                <a:latin typeface="Times New Roman" pitchFamily="18" charset="0"/>
                <a:cs typeface="Times New Roman" pitchFamily="18" charset="0"/>
              </a:rPr>
              <a:t>giao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hoặc được </a:t>
            </a:r>
            <a:r>
              <a:rPr lang="en-US" sz="2500" dirty="0" err="1" smtClean="0">
                <a:latin typeface="Times New Roman" pitchFamily="18" charset="0"/>
                <a:cs typeface="Times New Roman" pitchFamily="18" charset="0"/>
              </a:rPr>
              <a:t>giảm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a:t>
            </a:r>
          </a:p>
          <a:p>
            <a:pPr algn="just">
              <a:buFont typeface="Wingdings" pitchFamily="2" charset="2"/>
              <a:buChar char="Ø"/>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89137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miễn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tiếp</a:t>
            </a:r>
            <a:r>
              <a:rPr lang="en-US" sz="3000" b="1" dirty="0" smtClean="0">
                <a:solidFill>
                  <a:schemeClr val="tx1"/>
                </a:solidFill>
                <a:latin typeface="Times New Roman" pitchFamily="18" charset="0"/>
                <a:cs typeface="Times New Roman" pitchFamily="18" charset="0"/>
              </a:rPr>
              <a:t>)</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giữa</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vợ</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chồng</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cha </a:t>
            </a:r>
            <a:r>
              <a:rPr lang="en-US" sz="2500" dirty="0" err="1">
                <a:latin typeface="Times New Roman" pitchFamily="18" charset="0"/>
                <a:cs typeface="Times New Roman" pitchFamily="18" charset="0"/>
              </a:rPr>
              <a:t>đẻ</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mẹ</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đẻ</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con </a:t>
            </a:r>
            <a:r>
              <a:rPr lang="en-US" sz="2500" dirty="0" err="1">
                <a:latin typeface="Times New Roman" pitchFamily="18" charset="0"/>
                <a:cs typeface="Times New Roman" pitchFamily="18" charset="0"/>
              </a:rPr>
              <a:t>đẻ</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cha </a:t>
            </a:r>
            <a:r>
              <a:rPr lang="en-US" sz="2500" dirty="0" err="1">
                <a:latin typeface="Times New Roman" pitchFamily="18" charset="0"/>
                <a:cs typeface="Times New Roman" pitchFamily="18" charset="0"/>
              </a:rPr>
              <a:t>nuôi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mẹ</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nuôi</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con </a:t>
            </a:r>
            <a:r>
              <a:rPr lang="en-US" sz="2500" dirty="0" err="1">
                <a:latin typeface="Times New Roman" pitchFamily="18" charset="0"/>
                <a:cs typeface="Times New Roman" pitchFamily="18" charset="0"/>
              </a:rPr>
              <a:t>nuôi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cha chồng</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mẹ</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chồng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con </a:t>
            </a:r>
            <a:r>
              <a:rPr lang="en-US" sz="2500" dirty="0" err="1">
                <a:latin typeface="Times New Roman" pitchFamily="18" charset="0"/>
                <a:cs typeface="Times New Roman" pitchFamily="18" charset="0"/>
              </a:rPr>
              <a:t>dâu</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bố</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vợ</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mẹ</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vợ</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con </a:t>
            </a:r>
            <a:r>
              <a:rPr lang="en-US" sz="2500" dirty="0" err="1">
                <a:latin typeface="Times New Roman" pitchFamily="18" charset="0"/>
                <a:cs typeface="Times New Roman" pitchFamily="18" charset="0"/>
              </a:rPr>
              <a:t>rể</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ông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nội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bà</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nội</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cháu </a:t>
            </a:r>
            <a:r>
              <a:rPr lang="en-US" sz="2500" dirty="0" err="1">
                <a:latin typeface="Times New Roman" pitchFamily="18" charset="0"/>
                <a:cs typeface="Times New Roman" pitchFamily="18" charset="0"/>
              </a:rPr>
              <a:t>nội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ông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ngoại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bà</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ngoại</a:t>
            </a:r>
            <a:r>
              <a:rPr lang="en-US" sz="2500" dirty="0">
                <a:latin typeface="Times New Roman" pitchFamily="18" charset="0"/>
                <a:cs typeface="Times New Roman" pitchFamily="18" charset="0"/>
              </a:rPr>
              <a:t> </a:t>
            </a:r>
            <a:r>
              <a:rPr lang="en-US" sz="2500" err="1">
                <a:latin typeface="Times New Roman" pitchFamily="18" charset="0"/>
                <a:cs typeface="Times New Roman" pitchFamily="18" charset="0"/>
              </a:rPr>
              <a:t>với</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cháu </a:t>
            </a:r>
            <a:r>
              <a:rPr lang="en-US" sz="2500" dirty="0" err="1">
                <a:latin typeface="Times New Roman" pitchFamily="18" charset="0"/>
                <a:cs typeface="Times New Roman" pitchFamily="18" charset="0"/>
              </a:rPr>
              <a:t>ngoại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anh</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chị </a:t>
            </a:r>
            <a:r>
              <a:rPr lang="en-US" sz="2500" dirty="0" err="1">
                <a:latin typeface="Times New Roman" pitchFamily="18" charset="0"/>
                <a:cs typeface="Times New Roman" pitchFamily="18" charset="0"/>
              </a:rPr>
              <a:t>em</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ruột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với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nhau</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chuyển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hóa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đổi</a:t>
            </a:r>
            <a:r>
              <a:rPr lang="en-US" sz="2500" smtClean="0">
                <a:latin typeface="Times New Roman" pitchFamily="18" charset="0"/>
                <a:cs typeface="Times New Roman" pitchFamily="18" charset="0"/>
              </a:rPr>
              <a:t> mục đích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dụng</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hộ</a:t>
            </a:r>
            <a:r>
              <a:rPr lang="en-US" sz="2500" dirty="0" smtClean="0">
                <a:latin typeface="Times New Roman" pitchFamily="18" charset="0"/>
                <a:cs typeface="Times New Roman" pitchFamily="18" charset="0"/>
              </a:rPr>
              <a:t> GĐ</a:t>
            </a:r>
            <a:r>
              <a:rPr lang="en-US" sz="2500" smtClean="0">
                <a:latin typeface="Times New Roman" pitchFamily="18" charset="0"/>
                <a:cs typeface="Times New Roman" pitchFamily="18" charset="0"/>
              </a:rPr>
              <a:t>, cá </a:t>
            </a:r>
            <a:r>
              <a:rPr lang="en-US" sz="2500" err="1" smtClean="0">
                <a:latin typeface="Times New Roman" pitchFamily="18" charset="0"/>
                <a:cs typeface="Times New Roman" pitchFamily="18" charset="0"/>
              </a:rPr>
              <a:t>nhân</a:t>
            </a:r>
            <a:r>
              <a:rPr lang="en-US" sz="2500" smtClean="0">
                <a:latin typeface="Times New Roman" pitchFamily="18" charset="0"/>
                <a:cs typeface="Times New Roman" pitchFamily="18" charset="0"/>
              </a:rPr>
              <a:t> trực </a:t>
            </a:r>
            <a:r>
              <a:rPr lang="en-US" sz="2500" dirty="0" err="1" smtClean="0">
                <a:latin typeface="Times New Roman" pitchFamily="18" charset="0"/>
                <a:cs typeface="Times New Roman" pitchFamily="18" charset="0"/>
              </a:rPr>
              <a:t>tiếp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nông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nghiệp</a:t>
            </a:r>
            <a:r>
              <a:rPr lang="en-US" sz="2500" smtClean="0">
                <a:latin typeface="Times New Roman" pitchFamily="18" charset="0"/>
                <a:cs typeface="Times New Roman" pitchFamily="18" charset="0"/>
              </a:rPr>
              <a:t> được </a:t>
            </a:r>
            <a:r>
              <a:rPr lang="en-US" sz="2500" dirty="0" smtClean="0">
                <a:latin typeface="Times New Roman" pitchFamily="18" charset="0"/>
                <a:cs typeface="Times New Roman" pitchFamily="18" charset="0"/>
              </a:rPr>
              <a:t>NN </a:t>
            </a:r>
            <a:r>
              <a:rPr lang="en-US" sz="2500" dirty="0" err="1" smtClean="0">
                <a:latin typeface="Times New Roman" pitchFamily="18" charset="0"/>
                <a:cs typeface="Times New Roman" pitchFamily="18" charset="0"/>
              </a:rPr>
              <a:t>giao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err="1" smtClean="0">
                <a:latin typeface="Times New Roman" pitchFamily="18" charset="0"/>
                <a:cs typeface="Times New Roman" pitchFamily="18" charset="0"/>
              </a:rPr>
              <a:t>nhập</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hộ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đình</a:t>
            </a:r>
            <a:r>
              <a:rPr lang="en-US" sz="2500" smtClean="0">
                <a:latin typeface="Times New Roman" pitchFamily="18" charset="0"/>
                <a:cs typeface="Times New Roman" pitchFamily="18" charset="0"/>
              </a:rPr>
              <a:t>, cá </a:t>
            </a:r>
            <a:r>
              <a:rPr lang="en-US" sz="2500" err="1" smtClean="0">
                <a:latin typeface="Times New Roman" pitchFamily="18" charset="0"/>
                <a:cs typeface="Times New Roman" pitchFamily="18" charset="0"/>
              </a:rPr>
              <a:t>nhân</a:t>
            </a:r>
            <a:r>
              <a:rPr lang="en-US" sz="2500" smtClean="0">
                <a:latin typeface="Times New Roman" pitchFamily="18" charset="0"/>
                <a:cs typeface="Times New Roman" pitchFamily="18" charset="0"/>
              </a:rPr>
              <a:t> trực </a:t>
            </a:r>
            <a:r>
              <a:rPr lang="en-US" sz="2500" dirty="0" err="1" smtClean="0">
                <a:latin typeface="Times New Roman" pitchFamily="18" charset="0"/>
                <a:cs typeface="Times New Roman" pitchFamily="18" charset="0"/>
              </a:rPr>
              <a:t>tiếp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 SX </a:t>
            </a:r>
            <a:r>
              <a:rPr lang="en-US" sz="2500" dirty="0" err="1" smtClean="0">
                <a:latin typeface="Times New Roman" pitchFamily="18" charset="0"/>
                <a:cs typeface="Times New Roman" pitchFamily="18" charset="0"/>
              </a:rPr>
              <a:t>nông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lâm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nuôi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đánh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bắt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thủy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sản</a:t>
            </a:r>
            <a:r>
              <a:rPr lang="en-US" sz="2500" smtClean="0">
                <a:latin typeface="Times New Roman" pitchFamily="18" charset="0"/>
                <a:cs typeface="Times New Roman" pitchFamily="18" charset="0"/>
              </a:rPr>
              <a:t> chưa qua chế </a:t>
            </a:r>
            <a:r>
              <a:rPr lang="en-US" sz="2500" err="1" smtClean="0">
                <a:latin typeface="Times New Roman" pitchFamily="18" charset="0"/>
                <a:cs typeface="Times New Roman" pitchFamily="18" charset="0"/>
              </a:rPr>
              <a:t>biến</a:t>
            </a:r>
            <a:r>
              <a:rPr lang="en-US" sz="2500" smtClean="0">
                <a:latin typeface="Times New Roman" pitchFamily="18" charset="0"/>
                <a:cs typeface="Times New Roman" pitchFamily="18" charset="0"/>
              </a:rPr>
              <a:t> hoặc chỉ </a:t>
            </a:r>
            <a:r>
              <a:rPr lang="en-US" sz="2500" err="1" smtClean="0">
                <a:latin typeface="Times New Roman" pitchFamily="18" charset="0"/>
                <a:cs typeface="Times New Roman" pitchFamily="18" charset="0"/>
              </a:rPr>
              <a:t>sơ</a:t>
            </a:r>
            <a:r>
              <a:rPr lang="en-US" sz="2500" smtClean="0">
                <a:latin typeface="Times New Roman" pitchFamily="18" charset="0"/>
                <a:cs typeface="Times New Roman" pitchFamily="18" charset="0"/>
              </a:rPr>
              <a:t> chế </a:t>
            </a:r>
            <a:r>
              <a:rPr lang="en-US" sz="2500" dirty="0" err="1" smtClean="0">
                <a:latin typeface="Times New Roman" pitchFamily="18" charset="0"/>
                <a:cs typeface="Times New Roman" pitchFamily="18" charset="0"/>
              </a:rPr>
              <a:t>thông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p>
            <a:pPr algn="just">
              <a:buFont typeface="Wingdings" pitchFamily="2" charset="2"/>
              <a:buChar char="Ø"/>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45586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362"/>
          <p:cNvGraphicFramePr>
            <a:graphicFrameLocks noGrp="1"/>
          </p:cNvGraphicFramePr>
          <p:nvPr>
            <p:extLst>
              <p:ext uri="{D42A27DB-BD31-4B8C-83A1-F6EECF244321}">
                <p14:modId xmlns:p14="http://schemas.microsoft.com/office/powerpoint/2010/main" val="2181754439"/>
              </p:ext>
            </p:extLst>
          </p:nvPr>
        </p:nvGraphicFramePr>
        <p:xfrm>
          <a:off x="499729" y="1040587"/>
          <a:ext cx="8144541" cy="4425368"/>
        </p:xfrm>
        <a:graphic>
          <a:graphicData uri="http://schemas.openxmlformats.org/drawingml/2006/table">
            <a:tbl>
              <a:tblPr/>
              <a:tblGrid>
                <a:gridCol w="558152">
                  <a:extLst>
                    <a:ext uri="{9D8B030D-6E8A-4147-A177-3AD203B41FA5}">
                      <a16:colId xmlns:a16="http://schemas.microsoft.com/office/drawing/2014/main" xmlns="" val="20000"/>
                    </a:ext>
                  </a:extLst>
                </a:gridCol>
                <a:gridCol w="6891807">
                  <a:extLst>
                    <a:ext uri="{9D8B030D-6E8A-4147-A177-3AD203B41FA5}">
                      <a16:colId xmlns:a16="http://schemas.microsoft.com/office/drawing/2014/main" xmlns="" val="20001"/>
                    </a:ext>
                  </a:extLst>
                </a:gridCol>
                <a:gridCol w="694582">
                  <a:extLst>
                    <a:ext uri="{9D8B030D-6E8A-4147-A177-3AD203B41FA5}">
                      <a16:colId xmlns:a16="http://schemas.microsoft.com/office/drawing/2014/main" xmlns="" val="3160211348"/>
                    </a:ext>
                  </a:extLst>
                </a:gridCol>
              </a:tblGrid>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1" u="none" kern="1200" dirty="0">
                          <a:solidFill>
                            <a:schemeClr val="tx1"/>
                          </a:solidFill>
                          <a:latin typeface="Times New Roman" pitchFamily="18" charset="0"/>
                          <a:ea typeface="맑은 고딕" panose="020B0503020000020004" pitchFamily="50" charset="-127"/>
                          <a:cs typeface="Times New Roman" pitchFamily="18" charset="0"/>
                        </a:rPr>
                        <a:t>1</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1" dirty="0" smtClean="0">
                          <a:solidFill>
                            <a:schemeClr val="tx1"/>
                          </a:solidFill>
                          <a:latin typeface="Times New Roman" pitchFamily="18" charset="0"/>
                          <a:cs typeface="Times New Roman" pitchFamily="18" charset="0"/>
                        </a:rPr>
                        <a:t>Văn</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bản</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pháp</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lý</a:t>
                      </a:r>
                      <a:endParaRPr lang="en-US" sz="2500" b="1"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1" u="none" kern="1200" dirty="0">
                          <a:solidFill>
                            <a:schemeClr val="tx1"/>
                          </a:solidFill>
                          <a:latin typeface="Times New Roman" pitchFamily="18" charset="0"/>
                          <a:ea typeface="맑은 고딕" panose="020B0503020000020004" pitchFamily="50" charset="-127"/>
                          <a:cs typeface="Times New Roman" pitchFamily="18" charset="0"/>
                        </a:rPr>
                        <a:t>2</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1" dirty="0" err="1" smtClean="0">
                          <a:solidFill>
                            <a:schemeClr val="tx1"/>
                          </a:solidFill>
                          <a:latin typeface="Times New Roman" pitchFamily="18" charset="0"/>
                          <a:cs typeface="Times New Roman" pitchFamily="18" charset="0"/>
                        </a:rPr>
                        <a:t>Đối</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tượng</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nộp</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thuế</a:t>
                      </a:r>
                      <a:endParaRPr lang="en-US" sz="2500" b="1"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1"/>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1" u="none" kern="1200" dirty="0">
                          <a:solidFill>
                            <a:schemeClr val="tx1"/>
                          </a:solidFill>
                          <a:latin typeface="Times New Roman" pitchFamily="18" charset="0"/>
                          <a:ea typeface="맑은 고딕" panose="020B0503020000020004" pitchFamily="50" charset="-127"/>
                          <a:cs typeface="Times New Roman" pitchFamily="18" charset="0"/>
                        </a:rPr>
                        <a:t>3</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1" smtClean="0">
                          <a:solidFill>
                            <a:schemeClr val="tx1"/>
                          </a:solidFill>
                          <a:latin typeface="Times New Roman" pitchFamily="18" charset="0"/>
                          <a:cs typeface="Times New Roman" pitchFamily="18" charset="0"/>
                        </a:rPr>
                        <a:t>Các</a:t>
                      </a:r>
                      <a:r>
                        <a:rPr lang="en-US" sz="2500" b="1" baseline="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khoản</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thu</a:t>
                      </a:r>
                      <a:r>
                        <a:rPr lang="en-US" sz="2500" b="1" baseline="0" dirty="0" smtClean="0">
                          <a:solidFill>
                            <a:schemeClr val="tx1"/>
                          </a:solidFill>
                          <a:latin typeface="Times New Roman" pitchFamily="18" charset="0"/>
                          <a:cs typeface="Times New Roman" pitchFamily="18" charset="0"/>
                        </a:rPr>
                        <a:t> </a:t>
                      </a:r>
                      <a:r>
                        <a:rPr lang="en-US" sz="2500" b="1" baseline="0" err="1" smtClean="0">
                          <a:solidFill>
                            <a:schemeClr val="tx1"/>
                          </a:solidFill>
                          <a:latin typeface="Times New Roman" pitchFamily="18" charset="0"/>
                          <a:cs typeface="Times New Roman" pitchFamily="18" charset="0"/>
                        </a:rPr>
                        <a:t>nhập</a:t>
                      </a:r>
                      <a:r>
                        <a:rPr lang="en-US" sz="2500" b="1" baseline="0" smtClean="0">
                          <a:solidFill>
                            <a:schemeClr val="tx1"/>
                          </a:solidFill>
                          <a:latin typeface="Times New Roman" pitchFamily="18" charset="0"/>
                          <a:cs typeface="Times New Roman" pitchFamily="18" charset="0"/>
                        </a:rPr>
                        <a:t> chịu </a:t>
                      </a:r>
                      <a:r>
                        <a:rPr lang="en-US" sz="2500" b="1" baseline="0" dirty="0" err="1" smtClean="0">
                          <a:solidFill>
                            <a:schemeClr val="tx1"/>
                          </a:solidFill>
                          <a:latin typeface="Times New Roman" pitchFamily="18" charset="0"/>
                          <a:cs typeface="Times New Roman" pitchFamily="18" charset="0"/>
                        </a:rPr>
                        <a:t>thuế</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miễn</a:t>
                      </a:r>
                      <a:r>
                        <a:rPr lang="en-US" sz="2500" b="1" baseline="0" dirty="0" smtClean="0">
                          <a:solidFill>
                            <a:schemeClr val="tx1"/>
                          </a:solidFill>
                          <a:latin typeface="Times New Roman" pitchFamily="18" charset="0"/>
                          <a:cs typeface="Times New Roman" pitchFamily="18" charset="0"/>
                        </a:rPr>
                        <a:t> </a:t>
                      </a:r>
                      <a:r>
                        <a:rPr lang="en-US" sz="2500" b="1" baseline="0" dirty="0" err="1" smtClean="0">
                          <a:solidFill>
                            <a:schemeClr val="tx1"/>
                          </a:solidFill>
                          <a:latin typeface="Times New Roman" pitchFamily="18" charset="0"/>
                          <a:cs typeface="Times New Roman" pitchFamily="18" charset="0"/>
                        </a:rPr>
                        <a:t>thuế</a:t>
                      </a:r>
                      <a:endParaRPr lang="en-US" sz="2500" b="1"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4002634598"/>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1" kern="1200" dirty="0">
                          <a:solidFill>
                            <a:schemeClr val="tx1"/>
                          </a:solidFill>
                          <a:latin typeface="Times New Roman" pitchFamily="18" charset="0"/>
                          <a:ea typeface="+mn-ea"/>
                          <a:cs typeface="Times New Roman" pitchFamily="18" charset="0"/>
                        </a:rPr>
                        <a:t>4</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1" kern="1200" dirty="0" err="1" smtClean="0">
                          <a:solidFill>
                            <a:schemeClr val="tx1"/>
                          </a:solidFill>
                          <a:latin typeface="Times New Roman" pitchFamily="18" charset="0"/>
                          <a:ea typeface="+mn-ea"/>
                          <a:cs typeface="Times New Roman" pitchFamily="18" charset="0"/>
                        </a:rPr>
                        <a:t>Kỳ</a:t>
                      </a:r>
                      <a:r>
                        <a:rPr lang="en-US" sz="2500" b="1" kern="1200" baseline="0" dirty="0" smtClean="0">
                          <a:solidFill>
                            <a:schemeClr val="tx1"/>
                          </a:solidFill>
                          <a:latin typeface="Times New Roman" pitchFamily="18" charset="0"/>
                          <a:ea typeface="+mn-ea"/>
                          <a:cs typeface="Times New Roman" pitchFamily="18" charset="0"/>
                        </a:rPr>
                        <a:t> </a:t>
                      </a:r>
                      <a:r>
                        <a:rPr lang="en-US" sz="2500" b="1" kern="1200" baseline="0" dirty="0" err="1" smtClean="0">
                          <a:solidFill>
                            <a:schemeClr val="tx1"/>
                          </a:solidFill>
                          <a:latin typeface="Times New Roman" pitchFamily="18" charset="0"/>
                          <a:ea typeface="+mn-ea"/>
                          <a:cs typeface="Times New Roman" pitchFamily="18" charset="0"/>
                        </a:rPr>
                        <a:t>tính</a:t>
                      </a:r>
                      <a:r>
                        <a:rPr lang="en-US" sz="2500" b="1" kern="1200" baseline="0" dirty="0" smtClean="0">
                          <a:solidFill>
                            <a:schemeClr val="tx1"/>
                          </a:solidFill>
                          <a:latin typeface="Times New Roman" pitchFamily="18" charset="0"/>
                          <a:ea typeface="+mn-ea"/>
                          <a:cs typeface="Times New Roman" pitchFamily="18" charset="0"/>
                        </a:rPr>
                        <a:t> </a:t>
                      </a:r>
                      <a:r>
                        <a:rPr lang="en-US" sz="2500" b="1" kern="1200" baseline="0" dirty="0" err="1" smtClean="0">
                          <a:solidFill>
                            <a:schemeClr val="tx1"/>
                          </a:solidFill>
                          <a:latin typeface="Times New Roman" pitchFamily="18" charset="0"/>
                          <a:ea typeface="+mn-ea"/>
                          <a:cs typeface="Times New Roman" pitchFamily="18" charset="0"/>
                        </a:rPr>
                        <a:t>thuế</a:t>
                      </a:r>
                      <a:endParaRPr lang="en-US" sz="2500" b="1"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2"/>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1" kern="1200" dirty="0">
                          <a:solidFill>
                            <a:schemeClr val="tx1"/>
                          </a:solidFill>
                          <a:latin typeface="Times New Roman" pitchFamily="18" charset="0"/>
                          <a:ea typeface="+mn-ea"/>
                          <a:cs typeface="Times New Roman" pitchFamily="18" charset="0"/>
                        </a:rPr>
                        <a:t>5</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1" kern="1200" dirty="0" err="1" smtClean="0">
                          <a:solidFill>
                            <a:schemeClr val="tx1"/>
                          </a:solidFill>
                          <a:latin typeface="Times New Roman" pitchFamily="18" charset="0"/>
                          <a:ea typeface="+mn-ea"/>
                          <a:cs typeface="Times New Roman" pitchFamily="18" charset="0"/>
                        </a:rPr>
                        <a:t>Phương</a:t>
                      </a:r>
                      <a:r>
                        <a:rPr lang="en-US" sz="2500" b="1" kern="1200" dirty="0" smtClean="0">
                          <a:solidFill>
                            <a:schemeClr val="tx1"/>
                          </a:solidFill>
                          <a:latin typeface="Times New Roman" pitchFamily="18" charset="0"/>
                          <a:ea typeface="+mn-ea"/>
                          <a:cs typeface="Times New Roman" pitchFamily="18" charset="0"/>
                        </a:rPr>
                        <a:t> </a:t>
                      </a:r>
                      <a:r>
                        <a:rPr lang="en-US" sz="2500" b="1" kern="1200" dirty="0" err="1" smtClean="0">
                          <a:solidFill>
                            <a:schemeClr val="tx1"/>
                          </a:solidFill>
                          <a:latin typeface="Times New Roman" pitchFamily="18" charset="0"/>
                          <a:ea typeface="+mn-ea"/>
                          <a:cs typeface="Times New Roman" pitchFamily="18" charset="0"/>
                        </a:rPr>
                        <a:t>pháp</a:t>
                      </a:r>
                      <a:r>
                        <a:rPr lang="en-US" sz="2500" b="1" kern="1200" baseline="0" dirty="0" smtClean="0">
                          <a:solidFill>
                            <a:schemeClr val="tx1"/>
                          </a:solidFill>
                          <a:latin typeface="Times New Roman" pitchFamily="18" charset="0"/>
                          <a:ea typeface="+mn-ea"/>
                          <a:cs typeface="Times New Roman" pitchFamily="18" charset="0"/>
                        </a:rPr>
                        <a:t> </a:t>
                      </a:r>
                      <a:r>
                        <a:rPr lang="en-US" sz="2500" b="1" kern="1200" baseline="0" dirty="0" err="1" smtClean="0">
                          <a:solidFill>
                            <a:schemeClr val="tx1"/>
                          </a:solidFill>
                          <a:latin typeface="Times New Roman" pitchFamily="18" charset="0"/>
                          <a:ea typeface="+mn-ea"/>
                          <a:cs typeface="Times New Roman" pitchFamily="18" charset="0"/>
                        </a:rPr>
                        <a:t>tính</a:t>
                      </a:r>
                      <a:r>
                        <a:rPr lang="en-US" sz="2500" b="1" kern="1200" baseline="0" dirty="0" smtClean="0">
                          <a:solidFill>
                            <a:schemeClr val="tx1"/>
                          </a:solidFill>
                          <a:latin typeface="Times New Roman" pitchFamily="18" charset="0"/>
                          <a:ea typeface="+mn-ea"/>
                          <a:cs typeface="Times New Roman" pitchFamily="18" charset="0"/>
                        </a:rPr>
                        <a:t> </a:t>
                      </a:r>
                      <a:r>
                        <a:rPr lang="en-US" sz="2500" b="1" kern="1200" baseline="0" dirty="0" err="1" smtClean="0">
                          <a:solidFill>
                            <a:schemeClr val="tx1"/>
                          </a:solidFill>
                          <a:latin typeface="Times New Roman" pitchFamily="18" charset="0"/>
                          <a:ea typeface="+mn-ea"/>
                          <a:cs typeface="Times New Roman" pitchFamily="18" charset="0"/>
                        </a:rPr>
                        <a:t>thuế</a:t>
                      </a:r>
                      <a:endParaRPr lang="en-US" sz="2500" b="1"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4187021615"/>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1" kern="1200" dirty="0">
                          <a:solidFill>
                            <a:schemeClr val="tx1"/>
                          </a:solidFill>
                          <a:latin typeface="Times New Roman" pitchFamily="18" charset="0"/>
                          <a:ea typeface="+mn-ea"/>
                          <a:cs typeface="Times New Roman" pitchFamily="18" charset="0"/>
                        </a:rPr>
                        <a:t>6</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400" b="1" dirty="0" err="1" smtClean="0">
                          <a:solidFill>
                            <a:schemeClr val="tx1"/>
                          </a:solidFill>
                          <a:latin typeface="Times New Roman" panose="02020603050405020304" pitchFamily="18" charset="0"/>
                          <a:cs typeface="Times New Roman" panose="02020603050405020304" pitchFamily="18" charset="0"/>
                        </a:rPr>
                        <a:t>Đăng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ký</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thuế</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khai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thuế</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nộp</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thuế</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quyết</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toán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thuế</a:t>
                      </a:r>
                      <a:endParaRPr lang="en-US" sz="2500" b="1"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4130158414"/>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endParaRPr lang="en-GB" sz="2800" b="1" kern="1200" dirty="0">
                        <a:solidFill>
                          <a:schemeClr val="tx1"/>
                        </a:solidFill>
                        <a:latin typeface="Times New Roman" pitchFamily="18" charset="0"/>
                        <a:ea typeface="+mn-ea"/>
                        <a:cs typeface="Times New Roman" pitchFamily="18" charset="0"/>
                      </a:endParaRP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endParaRPr lang="en-US" sz="2500" b="1"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endParaRPr lang="en-GB" sz="2800" b="1" kern="1200" dirty="0">
                        <a:solidFill>
                          <a:schemeClr val="tx1"/>
                        </a:solidFill>
                        <a:latin typeface="Times New Roman" pitchFamily="18" charset="0"/>
                        <a:ea typeface="+mn-ea"/>
                        <a:cs typeface="Times New Roman" pitchFamily="18" charset="0"/>
                      </a:endParaRP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endParaRPr lang="en-US" sz="2500" b="1"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3411312877"/>
                  </a:ext>
                </a:extLst>
              </a:tr>
            </a:tbl>
          </a:graphicData>
        </a:graphic>
      </p:graphicFrame>
      <p:sp>
        <p:nvSpPr>
          <p:cNvPr id="5" name="Footer Placeholder 3">
            <a:extLst>
              <a:ext uri="{FF2B5EF4-FFF2-40B4-BE49-F238E27FC236}">
                <a16:creationId xmlns:a16="http://schemas.microsoft.com/office/drawing/2014/main" xmlns="" id="{B0A4FA2B-CAFE-4660-8A7C-BC5585974520}"/>
              </a:ext>
            </a:extLst>
          </p:cNvPr>
          <p:cNvSpPr txBox="1">
            <a:spLocks/>
          </p:cNvSpPr>
          <p:nvPr/>
        </p:nvSpPr>
        <p:spPr>
          <a:xfrm>
            <a:off x="2588400" y="6492240"/>
            <a:ext cx="3434400" cy="201168"/>
          </a:xfrm>
          <a:prstGeom prst="rect">
            <a:avLst/>
          </a:prstGeom>
        </p:spPr>
        <p:txBody>
          <a:bodyPr vert="horz" lIns="0" tIns="0" rIns="0" bIns="0" rtlCol="0" anchor="t" anchorCtr="0">
            <a:noAutofit/>
          </a:bodyPr>
          <a:lstStyle>
            <a:lvl1pPr marL="0" indent="0" algn="l" defTabSz="914400" rtl="0" eaLnBrk="1" latinLnBrk="0" hangingPunct="1">
              <a:spcBef>
                <a:spcPct val="20000"/>
              </a:spcBef>
              <a:buClr>
                <a:schemeClr val="accent2"/>
              </a:buClr>
              <a:buSzPct val="70000"/>
              <a:buFont typeface="Arial" pitchFamily="34" charset="0"/>
              <a:buNone/>
              <a:defRPr sz="22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100" dirty="0"/>
          </a:p>
        </p:txBody>
      </p:sp>
      <p:sp>
        <p:nvSpPr>
          <p:cNvPr id="11" name="Title 1">
            <a:extLst>
              <a:ext uri="{FF2B5EF4-FFF2-40B4-BE49-F238E27FC236}">
                <a16:creationId xmlns:a16="http://schemas.microsoft.com/office/drawing/2014/main" xmlns="" id="{A3DA592F-F262-4DE0-8684-9FDECFA9B38E}"/>
              </a:ext>
            </a:extLst>
          </p:cNvPr>
          <p:cNvSpPr>
            <a:spLocks noGrp="1"/>
          </p:cNvSpPr>
          <p:nvPr>
            <p:ph type="title"/>
          </p:nvPr>
        </p:nvSpPr>
        <p:spPr>
          <a:xfrm>
            <a:off x="457201" y="294200"/>
            <a:ext cx="8229600" cy="590400"/>
          </a:xfrm>
        </p:spPr>
        <p:txBody>
          <a:bodyPr>
            <a:normAutofit/>
          </a:bodyPr>
          <a:lstStyle/>
          <a:p>
            <a:pPr algn="l"/>
            <a:r>
              <a:rPr lang="en-US" sz="3000" b="1" dirty="0" err="1" smtClean="0">
                <a:solidFill>
                  <a:schemeClr val="tx1"/>
                </a:solidFill>
                <a:latin typeface="Times New Roman" pitchFamily="18" charset="0"/>
                <a:cs typeface="Times New Roman" pitchFamily="18" charset="0"/>
              </a:rPr>
              <a:t>Nội</a:t>
            </a:r>
            <a:r>
              <a:rPr lang="en-US" sz="3000" b="1" dirty="0" smtClean="0">
                <a:solidFill>
                  <a:schemeClr val="tx1"/>
                </a:solidFill>
                <a:latin typeface="Times New Roman" pitchFamily="18" charset="0"/>
                <a:cs typeface="Times New Roman" pitchFamily="18" charset="0"/>
              </a:rPr>
              <a:t> dung</a:t>
            </a:r>
            <a:r>
              <a:rPr lang="en-US" sz="3000" b="1" dirty="0" smtClean="0">
                <a:latin typeface="Times New Roman" pitchFamily="18" charset="0"/>
                <a:cs typeface="Times New Roman" pitchFamily="18" charset="0"/>
              </a:rPr>
              <a:t> dung</a:t>
            </a: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1242245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miễn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tiếp</a:t>
            </a:r>
            <a:r>
              <a:rPr lang="en-US" sz="3000" b="1" dirty="0" smtClean="0">
                <a:solidFill>
                  <a:schemeClr val="tx1"/>
                </a:solidFill>
                <a:latin typeface="Times New Roman" pitchFamily="18" charset="0"/>
                <a:cs typeface="Times New Roman" pitchFamily="18" charset="0"/>
              </a:rPr>
              <a:t>)</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gửi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tổ</a:t>
            </a:r>
            <a:r>
              <a:rPr lang="en-US" sz="2500" smtClean="0">
                <a:latin typeface="Times New Roman" pitchFamily="18" charset="0"/>
                <a:cs typeface="Times New Roman" pitchFamily="18" charset="0"/>
              </a:rPr>
              <a:t> chức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smtClean="0">
                <a:latin typeface="Times New Roman" pitchFamily="18" charset="0"/>
                <a:cs typeface="Times New Roman" pitchFamily="18" charset="0"/>
              </a:rPr>
              <a:t>, chi </a:t>
            </a:r>
            <a:r>
              <a:rPr lang="en-US" sz="2500" dirty="0" err="1" smtClean="0">
                <a:latin typeface="Times New Roman" pitchFamily="18" charset="0"/>
                <a:cs typeface="Times New Roman" pitchFamily="18" charset="0"/>
              </a:rPr>
              <a:t>nhánh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hàng</a:t>
            </a:r>
            <a:r>
              <a:rPr lang="en-US" sz="2500" smtClean="0">
                <a:latin typeface="Times New Roman" pitchFamily="18" charset="0"/>
                <a:cs typeface="Times New Roman" pitchFamily="18" charset="0"/>
              </a:rPr>
              <a:t> nước </a:t>
            </a:r>
            <a:r>
              <a:rPr lang="en-US" sz="2500" dirty="0" err="1" smtClean="0">
                <a:latin typeface="Times New Roman" pitchFamily="18" charset="0"/>
                <a:cs typeface="Times New Roman" pitchFamily="18" charset="0"/>
              </a:rPr>
              <a:t>ngoài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hiểm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thọ</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trái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phiếu</a:t>
            </a:r>
            <a:r>
              <a:rPr lang="en-US" sz="2500" smtClean="0">
                <a:latin typeface="Times New Roman" pitchFamily="18" charset="0"/>
                <a:cs typeface="Times New Roman" pitchFamily="18" charset="0"/>
              </a:rPr>
              <a:t> Chính </a:t>
            </a:r>
            <a:r>
              <a:rPr lang="en-US" sz="2500" dirty="0" err="1" smtClean="0">
                <a:latin typeface="Times New Roman" pitchFamily="18" charset="0"/>
                <a:cs typeface="Times New Roman" pitchFamily="18" charset="0"/>
              </a:rPr>
              <a:t>phủ</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kiều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hối</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a:t>
            </a:r>
            <a:r>
              <a:rPr lang="en-US" sz="2500" err="1" smtClean="0">
                <a:latin typeface="Times New Roman" pitchFamily="18" charset="0"/>
                <a:cs typeface="Times New Roman" pitchFamily="18" charset="0"/>
              </a:rPr>
              <a:t>làm</a:t>
            </a:r>
            <a:r>
              <a:rPr lang="en-US" sz="2500" smtClean="0">
                <a:latin typeface="Times New Roman" pitchFamily="18" charset="0"/>
                <a:cs typeface="Times New Roman" pitchFamily="18" charset="0"/>
              </a:rPr>
              <a:t> việc </a:t>
            </a:r>
            <a:r>
              <a:rPr lang="en-US" sz="2500" dirty="0" smtClean="0">
                <a:latin typeface="Times New Roman" pitchFamily="18" charset="0"/>
                <a:cs typeface="Times New Roman" pitchFamily="18" charset="0"/>
              </a:rPr>
              <a:t>ban </a:t>
            </a:r>
            <a:r>
              <a:rPr lang="en-US" sz="2500" dirty="0" err="1" smtClean="0">
                <a:latin typeface="Times New Roman" pitchFamily="18" charset="0"/>
                <a:cs typeface="Times New Roman" pitchFamily="18" charset="0"/>
              </a:rPr>
              <a:t>đêm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thêm</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giờ</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trả</a:t>
            </a:r>
            <a:r>
              <a:rPr lang="en-US" sz="2500" smtClean="0">
                <a:latin typeface="Times New Roman" pitchFamily="18" charset="0"/>
                <a:cs typeface="Times New Roman" pitchFamily="18" charset="0"/>
              </a:rPr>
              <a:t> cao </a:t>
            </a:r>
            <a:r>
              <a:rPr lang="en-US" sz="2500" dirty="0" err="1" smtClean="0">
                <a:latin typeface="Times New Roman" pitchFamily="18" charset="0"/>
                <a:cs typeface="Times New Roman" pitchFamily="18" charset="0"/>
              </a:rPr>
              <a:t>hơn</a:t>
            </a:r>
            <a:r>
              <a:rPr lang="en-US" sz="2500" dirty="0" smtClean="0">
                <a:latin typeface="Times New Roman" pitchFamily="18" charset="0"/>
                <a:cs typeface="Times New Roman" pitchFamily="18" charset="0"/>
              </a:rPr>
              <a:t> so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a:t>
            </a:r>
            <a:r>
              <a:rPr lang="en-US" sz="2500" err="1" smtClean="0">
                <a:latin typeface="Times New Roman" pitchFamily="18" charset="0"/>
                <a:cs typeface="Times New Roman" pitchFamily="18" charset="0"/>
              </a:rPr>
              <a:t>làm</a:t>
            </a:r>
            <a:r>
              <a:rPr lang="en-US" sz="2500" smtClean="0">
                <a:latin typeface="Times New Roman" pitchFamily="18" charset="0"/>
                <a:cs typeface="Times New Roman" pitchFamily="18" charset="0"/>
              </a:rPr>
              <a:t> việc </a:t>
            </a:r>
            <a:r>
              <a:rPr lang="en-US" sz="2500" dirty="0" smtClean="0">
                <a:latin typeface="Times New Roman" pitchFamily="18" charset="0"/>
                <a:cs typeface="Times New Roman" pitchFamily="18" charset="0"/>
              </a:rPr>
              <a:t>ban </a:t>
            </a:r>
            <a:r>
              <a:rPr lang="en-US" sz="2500" dirty="0" err="1" smtClean="0">
                <a:latin typeface="Times New Roman" pitchFamily="18" charset="0"/>
                <a:cs typeface="Times New Roman" pitchFamily="18" charset="0"/>
              </a:rPr>
              <a:t>ngày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làm</a:t>
            </a:r>
            <a:r>
              <a:rPr lang="en-US" sz="2500" smtClean="0">
                <a:latin typeface="Times New Roman" pitchFamily="18" charset="0"/>
                <a:cs typeface="Times New Roman" pitchFamily="18" charset="0"/>
              </a:rPr>
              <a:t> việc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giờ</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Lao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hưu</a:t>
            </a:r>
            <a:r>
              <a:rPr lang="en-US" sz="2500" dirty="0" smtClean="0">
                <a:latin typeface="Times New Roman" pitchFamily="18" charset="0"/>
                <a:cs typeface="Times New Roman" pitchFamily="18" charset="0"/>
              </a:rPr>
              <a:t> do </a:t>
            </a:r>
            <a:r>
              <a:rPr lang="en-US" sz="2500" dirty="0" err="1" smtClean="0">
                <a:latin typeface="Times New Roman" pitchFamily="18" charset="0"/>
                <a:cs typeface="Times New Roman" pitchFamily="18" charset="0"/>
              </a:rPr>
              <a:t>Quỹ</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BHXH chi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hưu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hưu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nguyện</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học </a:t>
            </a:r>
            <a:r>
              <a:rPr lang="en-US" sz="2500" dirty="0" err="1" smtClean="0">
                <a:latin typeface="Times New Roman" pitchFamily="18" charset="0"/>
                <a:cs typeface="Times New Roman" pitchFamily="18" charset="0"/>
              </a:rPr>
              <a:t>bổng</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bồi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hiểm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thọ</a:t>
            </a:r>
            <a:r>
              <a:rPr lang="en-US" sz="2500" dirty="0" smtClean="0">
                <a:latin typeface="Times New Roman" pitchFamily="18" charset="0"/>
                <a:cs typeface="Times New Roman" pitchFamily="18" charset="0"/>
              </a:rPr>
              <a:t>, phi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thọ</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bảo</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hiểm</a:t>
            </a:r>
            <a:r>
              <a:rPr lang="en-US" sz="2500" smtClean="0">
                <a:latin typeface="Times New Roman" pitchFamily="18" charset="0"/>
                <a:cs typeface="Times New Roman" pitchFamily="18" charset="0"/>
              </a:rPr>
              <a:t> sức </a:t>
            </a:r>
            <a:r>
              <a:rPr lang="en-US" sz="2500" dirty="0" err="1" smtClean="0">
                <a:latin typeface="Times New Roman" pitchFamily="18" charset="0"/>
                <a:cs typeface="Times New Roman" pitchFamily="18" charset="0"/>
              </a:rPr>
              <a:t>khỏe</a:t>
            </a:r>
            <a:r>
              <a:rPr lang="en-US" sz="2500" dirty="0" smtClean="0">
                <a:latin typeface="Times New Roman" pitchFamily="18" charset="0"/>
                <a:cs typeface="Times New Roman" pitchFamily="18" charset="0"/>
              </a:rPr>
              <a:t>,…</a:t>
            </a:r>
            <a:r>
              <a:rPr lang="en-US" sz="2500" err="1" smtClean="0">
                <a:latin typeface="Times New Roman" pitchFamily="18" charset="0"/>
                <a:cs typeface="Times New Roman" pitchFamily="18" charset="0"/>
              </a:rPr>
              <a:t>và</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bồi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thường</a:t>
            </a:r>
            <a:r>
              <a:rPr lang="en-US" sz="2500" smtClean="0">
                <a:latin typeface="Times New Roman" pitchFamily="18" charset="0"/>
                <a:cs typeface="Times New Roman" pitchFamily="18" charset="0"/>
              </a:rPr>
              <a:t> khác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smtClean="0">
                <a:latin typeface="Times New Roman" pitchFamily="18" charset="0"/>
                <a:cs typeface="Times New Roman" pitchFamily="18" charset="0"/>
              </a:rPr>
              <a:t>PL,</a:t>
            </a:r>
          </a:p>
          <a:p>
            <a:pPr marL="0" indent="0" algn="just">
              <a:buNone/>
            </a:pPr>
            <a:endParaRPr lang="en-US" sz="2500" dirty="0" smtClean="0">
              <a:latin typeface="Times New Roman" pitchFamily="18" charset="0"/>
              <a:cs typeface="Times New Roman" pitchFamily="18" charset="0"/>
            </a:endParaRP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9308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miễn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tiếp</a:t>
            </a:r>
            <a:r>
              <a:rPr lang="en-US" sz="3000" b="1" dirty="0" smtClean="0">
                <a:solidFill>
                  <a:schemeClr val="tx1"/>
                </a:solidFill>
                <a:latin typeface="Times New Roman" pitchFamily="18" charset="0"/>
                <a:cs typeface="Times New Roman" pitchFamily="18" charset="0"/>
              </a:rPr>
              <a:t>)</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1" y="1137920"/>
            <a:ext cx="8229599" cy="5491480"/>
          </a:xfrm>
        </p:spPr>
        <p:txBody>
          <a:bodyPr/>
          <a:lstStyle/>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quỹ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thiện</a:t>
            </a:r>
            <a:r>
              <a:rPr lang="en-US" sz="2500" smtClean="0">
                <a:latin typeface="Times New Roman" pitchFamily="18" charset="0"/>
                <a:cs typeface="Times New Roman" pitchFamily="18" charset="0"/>
              </a:rPr>
              <a:t> được cơ </a:t>
            </a:r>
            <a:r>
              <a:rPr lang="en-US" sz="2500" dirty="0" err="1" smtClean="0">
                <a:latin typeface="Times New Roman" pitchFamily="18" charset="0"/>
                <a:cs typeface="Times New Roman" pitchFamily="18" charset="0"/>
              </a:rPr>
              <a:t>quan</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NN có </a:t>
            </a:r>
            <a:r>
              <a:rPr lang="en-US" sz="2500" dirty="0" err="1" smtClean="0">
                <a:latin typeface="Times New Roman" pitchFamily="18" charset="0"/>
                <a:cs typeface="Times New Roman" pitchFamily="18" charset="0"/>
              </a:rPr>
              <a:t>thẩm</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quyền</a:t>
            </a:r>
            <a:r>
              <a:rPr lang="en-US" sz="2500" smtClean="0">
                <a:latin typeface="Times New Roman" pitchFamily="18" charset="0"/>
                <a:cs typeface="Times New Roman" pitchFamily="18" charset="0"/>
              </a:rPr>
              <a:t> 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lập</a:t>
            </a:r>
            <a:r>
              <a:rPr lang="en-US" sz="2500" smtClean="0">
                <a:latin typeface="Times New Roman" pitchFamily="18" charset="0"/>
                <a:cs typeface="Times New Roman" pitchFamily="18" charset="0"/>
              </a:rPr>
              <a:t> hoặc công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vì</a:t>
            </a:r>
            <a:r>
              <a:rPr lang="en-US" sz="2500" smtClean="0">
                <a:latin typeface="Times New Roman" pitchFamily="18" charset="0"/>
                <a:cs typeface="Times New Roman" pitchFamily="18" charset="0"/>
              </a:rPr>
              <a:t> mục đích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thiện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đạo</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khuyến</a:t>
            </a:r>
            <a:r>
              <a:rPr lang="en-US" sz="2500" smtClean="0">
                <a:latin typeface="Times New Roman" pitchFamily="18" charset="0"/>
                <a:cs typeface="Times New Roman" pitchFamily="18" charset="0"/>
              </a:rPr>
              <a:t> học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nhằm</a:t>
            </a:r>
            <a:r>
              <a:rPr lang="en-US" sz="2500" smtClean="0">
                <a:latin typeface="Times New Roman" pitchFamily="18" charset="0"/>
                <a:cs typeface="Times New Roman" pitchFamily="18" charset="0"/>
              </a:rPr>
              <a:t> mục đích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nhuận</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từ</a:t>
            </a:r>
            <a:r>
              <a:rPr lang="en-US" sz="2500" smtClean="0">
                <a:latin typeface="Times New Roman" pitchFamily="18" charset="0"/>
                <a:cs typeface="Times New Roman" pitchFamily="18" charset="0"/>
              </a:rPr>
              <a:t> các </a:t>
            </a:r>
            <a:r>
              <a:rPr lang="en-US" sz="2500" dirty="0" err="1" smtClean="0">
                <a:latin typeface="Times New Roman" pitchFamily="18" charset="0"/>
                <a:cs typeface="Times New Roman" pitchFamily="18" charset="0"/>
              </a:rPr>
              <a:t>nguồn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viện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trợ</a:t>
            </a:r>
            <a:r>
              <a:rPr lang="en-US" sz="2500" smtClean="0">
                <a:latin typeface="Times New Roman" pitchFamily="18" charset="0"/>
                <a:cs typeface="Times New Roman" pitchFamily="18" charset="0"/>
              </a:rPr>
              <a:t> nước </a:t>
            </a:r>
            <a:r>
              <a:rPr lang="en-US" sz="2500" dirty="0" err="1" smtClean="0">
                <a:latin typeface="Times New Roman" pitchFamily="18" charset="0"/>
                <a:cs typeface="Times New Roman" pitchFamily="18" charset="0"/>
              </a:rPr>
              <a:t>ngoài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vì</a:t>
            </a:r>
            <a:r>
              <a:rPr lang="en-US" sz="2500" smtClean="0">
                <a:latin typeface="Times New Roman" pitchFamily="18" charset="0"/>
                <a:cs typeface="Times New Roman" pitchFamily="18" charset="0"/>
              </a:rPr>
              <a:t> mục đích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thiện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dưới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Chính </a:t>
            </a:r>
            <a:r>
              <a:rPr lang="en-US" sz="2500" dirty="0" err="1" smtClean="0">
                <a:latin typeface="Times New Roman" pitchFamily="18" charset="0"/>
                <a:cs typeface="Times New Roman" pitchFamily="18" charset="0"/>
              </a:rPr>
              <a:t>phủ</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phi Chính </a:t>
            </a:r>
            <a:r>
              <a:rPr lang="en-US" sz="2500" dirty="0" err="1" smtClean="0">
                <a:latin typeface="Times New Roman" pitchFamily="18" charset="0"/>
                <a:cs typeface="Times New Roman" pitchFamily="18" charset="0"/>
              </a:rPr>
              <a:t>phủ</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của </a:t>
            </a:r>
            <a:r>
              <a:rPr lang="en-US" sz="2500" dirty="0" err="1" smtClean="0">
                <a:latin typeface="Times New Roman" pitchFamily="18" charset="0"/>
                <a:cs typeface="Times New Roman" pitchFamily="18" charset="0"/>
              </a:rPr>
              <a:t>thuyền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người</a:t>
            </a:r>
            <a:r>
              <a:rPr lang="en-US" sz="2500" dirty="0" smtClean="0">
                <a:latin typeface="Times New Roman" pitchFamily="18" charset="0"/>
                <a:cs typeface="Times New Roman" pitchFamily="18" charset="0"/>
              </a:rPr>
              <a:t> VN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smtClean="0">
                <a:latin typeface="Times New Roman" pitchFamily="18" charset="0"/>
                <a:cs typeface="Times New Roman" pitchFamily="18" charset="0"/>
              </a:rPr>
              <a:t>do </a:t>
            </a:r>
            <a:r>
              <a:rPr lang="en-US" sz="2500" err="1" smtClean="0">
                <a:latin typeface="Times New Roman" pitchFamily="18" charset="0"/>
                <a:cs typeface="Times New Roman" pitchFamily="18" charset="0"/>
              </a:rPr>
              <a:t>làm</a:t>
            </a:r>
            <a:r>
              <a:rPr lang="en-US" sz="2500" smtClean="0">
                <a:latin typeface="Times New Roman" pitchFamily="18" charset="0"/>
                <a:cs typeface="Times New Roman" pitchFamily="18" charset="0"/>
              </a:rPr>
              <a:t> việc cho các </a:t>
            </a:r>
            <a:r>
              <a:rPr lang="en-US" sz="2500" dirty="0" err="1" smtClean="0">
                <a:latin typeface="Times New Roman" pitchFamily="18" charset="0"/>
                <a:cs typeface="Times New Roman" pitchFamily="18" charset="0"/>
              </a:rPr>
              <a:t>hãng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tàu</a:t>
            </a:r>
            <a:r>
              <a:rPr lang="en-US" sz="2500" smtClean="0">
                <a:latin typeface="Times New Roman" pitchFamily="18" charset="0"/>
                <a:cs typeface="Times New Roman" pitchFamily="18" charset="0"/>
              </a:rPr>
              <a:t> nước </a:t>
            </a:r>
            <a:r>
              <a:rPr lang="en-US" sz="2500" err="1" smtClean="0">
                <a:latin typeface="Times New Roman" pitchFamily="18" charset="0"/>
                <a:cs typeface="Times New Roman" pitchFamily="18" charset="0"/>
              </a:rPr>
              <a:t>ngoài</a:t>
            </a:r>
            <a:r>
              <a:rPr lang="en-US" sz="2500" smtClean="0">
                <a:latin typeface="Times New Roman" pitchFamily="18" charset="0"/>
                <a:cs typeface="Times New Roman" pitchFamily="18" charset="0"/>
              </a:rPr>
              <a:t> hoặc các </a:t>
            </a:r>
            <a:r>
              <a:rPr lang="en-US" sz="2500" dirty="0" err="1" smtClean="0">
                <a:latin typeface="Times New Roman" pitchFamily="18" charset="0"/>
                <a:cs typeface="Times New Roman" pitchFamily="18" charset="0"/>
              </a:rPr>
              <a:t>hãng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tàu</a:t>
            </a:r>
            <a:r>
              <a:rPr lang="en-US" sz="2500" dirty="0" smtClean="0">
                <a:latin typeface="Times New Roman" pitchFamily="18" charset="0"/>
                <a:cs typeface="Times New Roman" pitchFamily="18" charset="0"/>
              </a:rPr>
              <a:t> VN </a:t>
            </a:r>
            <a:r>
              <a:rPr lang="en-US" sz="2500" dirty="0" err="1" smtClean="0">
                <a:latin typeface="Times New Roman" pitchFamily="18" charset="0"/>
                <a:cs typeface="Times New Roman" pitchFamily="18" charset="0"/>
              </a:rPr>
              <a:t>vận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tải</a:t>
            </a:r>
            <a:r>
              <a:rPr lang="en-US" sz="2500" smtClean="0">
                <a:latin typeface="Times New Roman" pitchFamily="18" charset="0"/>
                <a:cs typeface="Times New Roman" pitchFamily="18" charset="0"/>
              </a:rPr>
              <a:t> quốc </a:t>
            </a:r>
            <a:r>
              <a:rPr lang="en-US" sz="2500" dirty="0" err="1" smtClean="0">
                <a:latin typeface="Times New Roman" pitchFamily="18" charset="0"/>
                <a:cs typeface="Times New Roman" pitchFamily="18" charset="0"/>
              </a:rPr>
              <a:t>tế</a:t>
            </a:r>
            <a:r>
              <a:rPr lang="en-US" sz="2500" dirty="0" smtClean="0">
                <a:latin typeface="Times New Roman" pitchFamily="18" charset="0"/>
                <a:cs typeface="Times New Roman" pitchFamily="18" charset="0"/>
              </a:rPr>
              <a:t>.</a:t>
            </a:r>
          </a:p>
          <a:p>
            <a:pPr algn="just">
              <a:buFont typeface="Wingdings" pitchFamily="2" charset="2"/>
              <a:buChar char="Ø"/>
            </a:pPr>
            <a:r>
              <a:rPr lang="en-US" sz="2500" smtClean="0">
                <a:latin typeface="Times New Roman" pitchFamily="18" charset="0"/>
                <a:cs typeface="Times New Roman" pitchFamily="18" charset="0"/>
              </a:rPr>
              <a:t>TN của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là</a:t>
            </a:r>
            <a:r>
              <a:rPr lang="en-US" sz="2500" smtClean="0">
                <a:latin typeface="Times New Roman" pitchFamily="18" charset="0"/>
                <a:cs typeface="Times New Roman" pitchFamily="18" charset="0"/>
              </a:rPr>
              <a:t> chủ </a:t>
            </a:r>
            <a:r>
              <a:rPr lang="en-US" sz="2500" dirty="0" err="1" smtClean="0">
                <a:latin typeface="Times New Roman" pitchFamily="18" charset="0"/>
                <a:cs typeface="Times New Roman" pitchFamily="18" charset="0"/>
              </a:rPr>
              <a:t>tàu</a:t>
            </a:r>
            <a:r>
              <a:rPr lang="en-US" sz="2500" smtClean="0">
                <a:latin typeface="Times New Roman" pitchFamily="18" charset="0"/>
                <a:cs typeface="Times New Roman" pitchFamily="18" charset="0"/>
              </a:rPr>
              <a:t>, cá </a:t>
            </a:r>
            <a:r>
              <a:rPr lang="en-US" sz="2500" err="1" smtClean="0">
                <a:latin typeface="Times New Roman" pitchFamily="18" charset="0"/>
                <a:cs typeface="Times New Roman" pitchFamily="18" charset="0"/>
              </a:rPr>
              <a:t>nhân</a:t>
            </a:r>
            <a:r>
              <a:rPr lang="en-US" sz="2500" smtClean="0">
                <a:latin typeface="Times New Roman" pitchFamily="18" charset="0"/>
                <a:cs typeface="Times New Roman" pitchFamily="18" charset="0"/>
              </a:rPr>
              <a:t> có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tàu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và</a:t>
            </a:r>
            <a:r>
              <a:rPr lang="en-US" sz="2500" smtClean="0">
                <a:latin typeface="Times New Roman" pitchFamily="18" charset="0"/>
                <a:cs typeface="Times New Roman" pitchFamily="18" charset="0"/>
              </a:rPr>
              <a:t>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làm</a:t>
            </a:r>
            <a:r>
              <a:rPr lang="en-US" sz="2500" smtClean="0">
                <a:latin typeface="Times New Roman" pitchFamily="18" charset="0"/>
                <a:cs typeface="Times New Roman" pitchFamily="18" charset="0"/>
              </a:rPr>
              <a:t> việc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tàu</a:t>
            </a:r>
            <a:r>
              <a:rPr lang="en-US" sz="2500" smtClean="0">
                <a:latin typeface="Times New Roman" pitchFamily="18" charset="0"/>
                <a:cs typeface="Times New Roman" pitchFamily="18" charset="0"/>
              </a:rPr>
              <a:t> có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động</a:t>
            </a:r>
            <a:r>
              <a:rPr lang="en-US" sz="2500" smtClean="0">
                <a:latin typeface="Times New Roman" pitchFamily="18" charset="0"/>
                <a:cs typeface="Times New Roman" pitchFamily="18" charset="0"/>
              </a:rPr>
              <a:t> cung cấp </a:t>
            </a:r>
            <a:r>
              <a:rPr lang="en-US" sz="2500" dirty="0" smtClean="0">
                <a:latin typeface="Times New Roman" pitchFamily="18" charset="0"/>
                <a:cs typeface="Times New Roman" pitchFamily="18" charset="0"/>
              </a:rPr>
              <a:t>HH, </a:t>
            </a:r>
            <a:r>
              <a:rPr lang="en-US" sz="2500" smtClean="0">
                <a:latin typeface="Times New Roman" pitchFamily="18" charset="0"/>
                <a:cs typeface="Times New Roman" pitchFamily="18" charset="0"/>
              </a:rPr>
              <a:t>DV trực </a:t>
            </a:r>
            <a:r>
              <a:rPr lang="en-US" sz="2500" err="1" smtClean="0">
                <a:latin typeface="Times New Roman" pitchFamily="18" charset="0"/>
                <a:cs typeface="Times New Roman" pitchFamily="18" charset="0"/>
              </a:rPr>
              <a:t>tiếp</a:t>
            </a:r>
            <a:r>
              <a:rPr lang="en-US" sz="2500" smtClean="0">
                <a:latin typeface="Times New Roman" pitchFamily="18" charset="0"/>
                <a:cs typeface="Times New Roman" pitchFamily="18" charset="0"/>
              </a:rPr>
              <a:t> phục </a:t>
            </a:r>
            <a:r>
              <a:rPr lang="en-US" sz="2500" dirty="0" err="1" smtClean="0">
                <a:latin typeface="Times New Roman" pitchFamily="18" charset="0"/>
                <a:cs typeface="Times New Roman" pitchFamily="18" charset="0"/>
              </a:rPr>
              <a:t>vụ</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khai</a:t>
            </a:r>
            <a:r>
              <a:rPr lang="en-US" sz="2500" smtClean="0">
                <a:latin typeface="Times New Roman" pitchFamily="18" charset="0"/>
                <a:cs typeface="Times New Roman" pitchFamily="18" charset="0"/>
              </a:rPr>
              <a:t> thác </a:t>
            </a:r>
            <a:r>
              <a:rPr lang="en-US" sz="2500" dirty="0" err="1" smtClean="0">
                <a:latin typeface="Times New Roman" pitchFamily="18" charset="0"/>
                <a:cs typeface="Times New Roman" pitchFamily="18" charset="0"/>
              </a:rPr>
              <a:t>thủy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bờ</a:t>
            </a:r>
            <a:r>
              <a:rPr lang="en-US" sz="2500" dirty="0" smtClean="0">
                <a:latin typeface="Times New Roman" pitchFamily="18" charset="0"/>
                <a:cs typeface="Times New Roman" pitchFamily="18" charset="0"/>
              </a:rPr>
              <a:t>.</a:t>
            </a:r>
          </a:p>
          <a:p>
            <a:pPr marL="0" indent="0" algn="just">
              <a:buNone/>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9137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err="1" smtClean="0">
                <a:latin typeface="Times New Roman" pitchFamily="18" charset="0"/>
                <a:cs typeface="Times New Roman" pitchFamily="18" charset="0"/>
              </a:rPr>
              <a:t>Kỳ</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tính</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thuế</a:t>
            </a:r>
            <a:endParaRPr lang="en-US" sz="3000" b="1" dirty="0">
              <a:latin typeface="Times New Roman" pitchFamily="18" charset="0"/>
              <a:cs typeface="Times New Roman" pitchFamily="18" charset="0"/>
            </a:endParaRPr>
          </a:p>
        </p:txBody>
      </p:sp>
      <p:sp>
        <p:nvSpPr>
          <p:cNvPr id="4" name="Content Placeholder 3"/>
          <p:cNvSpPr>
            <a:spLocks noGrp="1"/>
          </p:cNvSpPr>
          <p:nvPr>
            <p:ph sz="half" idx="1"/>
          </p:nvPr>
        </p:nvSpPr>
        <p:spPr>
          <a:solidFill>
            <a:schemeClr val="bg1">
              <a:lumMod val="85000"/>
            </a:schemeClr>
          </a:solidFill>
        </p:spPr>
        <p:txBody>
          <a:bodyPr>
            <a:normAutofit/>
          </a:bodyPr>
          <a:lstStyle/>
          <a:p>
            <a:r>
              <a:rPr lang="en-US" sz="2700" b="1" dirty="0" err="1" smtClean="0">
                <a:latin typeface="Times New Roman" pitchFamily="18" charset="0"/>
                <a:cs typeface="Times New Roman" pitchFamily="18" charset="0"/>
              </a:rPr>
              <a:t>Cá</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nhân</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cư</a:t>
            </a:r>
            <a:r>
              <a:rPr lang="en-US" sz="2700" b="1" dirty="0" smtClean="0">
                <a:latin typeface="Times New Roman" pitchFamily="18" charset="0"/>
                <a:cs typeface="Times New Roman" pitchFamily="18" charset="0"/>
              </a:rPr>
              <a:t> </a:t>
            </a:r>
            <a:r>
              <a:rPr lang="en-US" sz="2700" b="1" dirty="0" err="1" smtClean="0">
                <a:latin typeface="Times New Roman" pitchFamily="18" charset="0"/>
                <a:cs typeface="Times New Roman" pitchFamily="18" charset="0"/>
              </a:rPr>
              <a:t>trú</a:t>
            </a:r>
            <a:endParaRPr lang="en-US" sz="2700" b="1" dirty="0" smtClean="0">
              <a:latin typeface="Times New Roman" pitchFamily="18" charset="0"/>
              <a:cs typeface="Times New Roman" pitchFamily="18" charset="0"/>
            </a:endParaRPr>
          </a:p>
          <a:p>
            <a:pPr algn="just">
              <a:buFont typeface="Wingdings" pitchFamily="2" charset="2"/>
              <a:buChar char="Ø"/>
            </a:pPr>
            <a:r>
              <a:rPr lang="en-US" sz="2500" dirty="0" err="1" smtClean="0">
                <a:latin typeface="Times New Roman" pitchFamily="18" charset="0"/>
                <a:cs typeface="Times New Roman" pitchFamily="18" charset="0"/>
              </a:rPr>
              <a:t>Năm</a:t>
            </a:r>
            <a:r>
              <a:rPr lang="en-US" sz="2500" dirty="0" smtClean="0">
                <a:latin typeface="Times New Roman" pitchFamily="18" charset="0"/>
                <a:cs typeface="Times New Roman" pitchFamily="18" charset="0"/>
              </a:rPr>
              <a:t>: 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Từng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sinh</a:t>
            </a:r>
            <a:r>
              <a:rPr lang="en-US" sz="2500" dirty="0" smtClean="0">
                <a:latin typeface="Times New Roman" pitchFamily="18" charset="0"/>
                <a:cs typeface="Times New Roman" pitchFamily="18" charset="0"/>
              </a:rPr>
              <a:t>: TN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BĐS, </a:t>
            </a:r>
            <a:r>
              <a:rPr lang="en-US" sz="2500" dirty="0" err="1" smtClean="0">
                <a:latin typeface="Times New Roman" pitchFamily="18" charset="0"/>
                <a:cs typeface="Times New Roman" pitchFamily="18" charset="0"/>
              </a:rPr>
              <a:t>trúng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nhượng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quyền</a:t>
            </a:r>
            <a:r>
              <a:rPr lang="en-US" sz="2500" dirty="0" smtClean="0">
                <a:latin typeface="Times New Roman" pitchFamily="18" charset="0"/>
                <a:cs typeface="Times New Roman" pitchFamily="18" charset="0"/>
              </a:rPr>
              <a:t> TM, </a:t>
            </a:r>
            <a:r>
              <a:rPr lang="en-US" sz="2500" dirty="0" err="1" smtClean="0">
                <a:latin typeface="Times New Roman" pitchFamily="18" charset="0"/>
                <a:cs typeface="Times New Roman" pitchFamily="18" charset="0"/>
              </a:rPr>
              <a:t>thừa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tặng</a:t>
            </a:r>
            <a:r>
              <a:rPr lang="en-US" sz="25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p:txBody>
      </p:sp>
      <p:sp>
        <p:nvSpPr>
          <p:cNvPr id="7" name="Text Placeholder 6"/>
          <p:cNvSpPr>
            <a:spLocks noGrp="1"/>
          </p:cNvSpPr>
          <p:nvPr>
            <p:ph sz="half" idx="2"/>
          </p:nvPr>
        </p:nvSpPr>
        <p:spPr>
          <a:solidFill>
            <a:schemeClr val="bg1">
              <a:lumMod val="85000"/>
            </a:schemeClr>
          </a:solidFill>
        </p:spPr>
        <p:txBody>
          <a:bodyPr>
            <a:normAutofit/>
          </a:bodyPr>
          <a:lstStyle/>
          <a:p>
            <a:r>
              <a:rPr lang="en-US" sz="2700" b="1" smtClean="0">
                <a:latin typeface="Times New Roman" pitchFamily="18" charset="0"/>
                <a:cs typeface="Times New Roman" pitchFamily="18" charset="0"/>
              </a:rPr>
              <a:t>Cá </a:t>
            </a:r>
            <a:r>
              <a:rPr lang="en-US" sz="2700" b="1" dirty="0" err="1" smtClean="0">
                <a:latin typeface="Times New Roman" pitchFamily="18" charset="0"/>
                <a:cs typeface="Times New Roman" pitchFamily="18" charset="0"/>
              </a:rPr>
              <a:t>nhân</a:t>
            </a:r>
            <a:r>
              <a:rPr lang="en-US" sz="2700" b="1" dirty="0" smtClean="0">
                <a:latin typeface="Times New Roman" pitchFamily="18" charset="0"/>
                <a:cs typeface="Times New Roman" pitchFamily="18" charset="0"/>
              </a:rPr>
              <a:t> </a:t>
            </a:r>
            <a:r>
              <a:rPr lang="en-US" sz="2700" b="1" err="1" smtClean="0">
                <a:latin typeface="Times New Roman" pitchFamily="18" charset="0"/>
                <a:cs typeface="Times New Roman" pitchFamily="18" charset="0"/>
              </a:rPr>
              <a:t>không</a:t>
            </a:r>
            <a:r>
              <a:rPr lang="en-US" sz="2700" b="1" smtClean="0">
                <a:latin typeface="Times New Roman" pitchFamily="18" charset="0"/>
                <a:cs typeface="Times New Roman" pitchFamily="18" charset="0"/>
              </a:rPr>
              <a:t> cư </a:t>
            </a:r>
            <a:r>
              <a:rPr lang="en-US" sz="2700" b="1" dirty="0" err="1" smtClean="0">
                <a:latin typeface="Times New Roman" pitchFamily="18" charset="0"/>
                <a:cs typeface="Times New Roman" pitchFamily="18" charset="0"/>
              </a:rPr>
              <a:t>trú</a:t>
            </a:r>
            <a:endParaRPr lang="en-US" sz="2700" b="1" dirty="0" smtClean="0">
              <a:latin typeface="Times New Roman" pitchFamily="18" charset="0"/>
              <a:cs typeface="Times New Roman" pitchFamily="18" charset="0"/>
            </a:endParaRPr>
          </a:p>
          <a:p>
            <a:pPr algn="just">
              <a:buFont typeface="Wingdings" pitchFamily="2" charset="2"/>
              <a:buChar char="Ø"/>
            </a:pPr>
            <a:r>
              <a:rPr lang="en-US" sz="2500" dirty="0" err="1" smtClean="0">
                <a:latin typeface="Times New Roman" pitchFamily="18" charset="0"/>
                <a:cs typeface="Times New Roman" pitchFamily="18" charset="0"/>
              </a:rPr>
              <a:t>Tính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cxnSp>
        <p:nvCxnSpPr>
          <p:cNvPr id="5" name="Straight Connector 4"/>
          <p:cNvCxnSpPr/>
          <p:nvPr/>
        </p:nvCxnSpPr>
        <p:spPr>
          <a:xfrm>
            <a:off x="685800" y="12192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15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err="1" smtClean="0">
                <a:solidFill>
                  <a:schemeClr val="tx1"/>
                </a:solidFill>
                <a:latin typeface="Times New Roman" pitchFamily="18" charset="0"/>
                <a:cs typeface="Times New Roman" pitchFamily="18" charset="0"/>
              </a:rPr>
              <a:t>Phương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pháp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tính</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với</a:t>
            </a:r>
            <a:r>
              <a:rPr lang="en-US" sz="3000" b="1" dirty="0" smtClean="0">
                <a:solidFill>
                  <a:schemeClr val="tx1"/>
                </a:solidFill>
                <a:latin typeface="Times New Roman" pitchFamily="18" charset="0"/>
                <a:cs typeface="Times New Roman" pitchFamily="18" charset="0"/>
              </a:rPr>
              <a:t> TN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tiền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lương</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tiền</a:t>
            </a:r>
            <a:r>
              <a:rPr lang="en-US" sz="3000" b="1" smtClean="0">
                <a:solidFill>
                  <a:schemeClr val="tx1"/>
                </a:solidFill>
                <a:latin typeface="Times New Roman" pitchFamily="18" charset="0"/>
                <a:cs typeface="Times New Roman" pitchFamily="18" charset="0"/>
              </a:rPr>
              <a:t> công</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609600" y="1600200"/>
            <a:ext cx="7848600" cy="5308600"/>
          </a:xfrm>
        </p:spPr>
        <p:txBody>
          <a:bodyPr/>
          <a:lstStyle/>
          <a:p>
            <a:pPr algn="just">
              <a:buFont typeface="Wingdings" panose="05000000000000000000" pitchFamily="2" charset="2"/>
              <a:buChar char="Ø"/>
            </a:pPr>
            <a:r>
              <a:rPr lang="en-US" sz="2500" err="1" smtClean="0">
                <a:latin typeface="Times New Roman" pitchFamily="18" charset="0"/>
                <a:cs typeface="Times New Roman" pitchFamily="18" charset="0"/>
              </a:rPr>
              <a:t>Thuế</a:t>
            </a:r>
            <a:r>
              <a:rPr lang="en-US" sz="2500" smtClean="0">
                <a:latin typeface="Times New Roman" pitchFamily="18" charset="0"/>
                <a:cs typeface="Times New Roman" pitchFamily="18" charset="0"/>
              </a:rPr>
              <a:t> TNCN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nộp</a:t>
            </a:r>
            <a:r>
              <a:rPr lang="en-US" sz="2500" dirty="0" smtClean="0">
                <a:latin typeface="Times New Roman" pitchFamily="18" charset="0"/>
                <a:cs typeface="Times New Roman" pitchFamily="18" charset="0"/>
              </a:rPr>
              <a:t> = TNTT x </a:t>
            </a:r>
            <a:r>
              <a:rPr lang="en-US" sz="2500" dirty="0" err="1" smtClean="0">
                <a:latin typeface="Times New Roman" pitchFamily="18" charset="0"/>
                <a:cs typeface="Times New Roman" pitchFamily="18" charset="0"/>
              </a:rPr>
              <a:t>Thuế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phần</a:t>
            </a:r>
            <a:endParaRPr lang="en-US" sz="2500" dirty="0" smtClean="0">
              <a:latin typeface="Times New Roman" pitchFamily="18" charset="0"/>
              <a:cs typeface="Times New Roman" pitchFamily="18" charset="0"/>
            </a:endParaRPr>
          </a:p>
          <a:p>
            <a:pPr algn="just">
              <a:buFont typeface="Wingdings" panose="05000000000000000000" pitchFamily="2" charset="2"/>
              <a:buChar char="Ø"/>
            </a:pPr>
            <a:r>
              <a:rPr lang="en-US" sz="2500" dirty="0" smtClean="0">
                <a:latin typeface="Times New Roman" pitchFamily="18" charset="0"/>
                <a:cs typeface="Times New Roman" pitchFamily="18" charset="0"/>
              </a:rPr>
              <a:t>TNTT </a:t>
            </a:r>
            <a:r>
              <a:rPr lang="en-US" sz="2500" smtClean="0">
                <a:latin typeface="Times New Roman" pitchFamily="18" charset="0"/>
                <a:cs typeface="Times New Roman" pitchFamily="18" charset="0"/>
              </a:rPr>
              <a:t>= TNCT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trừ</a:t>
            </a:r>
            <a:endParaRPr lang="en-US" sz="2500" dirty="0" smtClean="0">
              <a:latin typeface="Times New Roman" pitchFamily="18" charset="0"/>
              <a:cs typeface="Times New Roman" pitchFamily="18" charset="0"/>
            </a:endParaRPr>
          </a:p>
        </p:txBody>
      </p:sp>
      <p:cxnSp>
        <p:nvCxnSpPr>
          <p:cNvPr id="4" name="Straight Connector 3"/>
          <p:cNvCxnSpPr/>
          <p:nvPr/>
        </p:nvCxnSpPr>
        <p:spPr>
          <a:xfrm>
            <a:off x="609600" y="1417638"/>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77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smtClean="0">
                <a:solidFill>
                  <a:schemeClr val="tx1"/>
                </a:solidFill>
                <a:latin typeface="Times New Roman" pitchFamily="18" charset="0"/>
                <a:cs typeface="Times New Roman" pitchFamily="18" charset="0"/>
              </a:rPr>
              <a:t>Xác </a:t>
            </a:r>
            <a:r>
              <a:rPr lang="en-US" sz="3000" b="1" err="1" smtClean="0">
                <a:solidFill>
                  <a:schemeClr val="tx1"/>
                </a:solidFill>
                <a:latin typeface="Times New Roman" pitchFamily="18" charset="0"/>
                <a:cs typeface="Times New Roman" pitchFamily="18" charset="0"/>
              </a:rPr>
              <a:t>định</a:t>
            </a:r>
            <a:r>
              <a:rPr lang="en-US" sz="3000" b="1" smtClean="0">
                <a:solidFill>
                  <a:schemeClr val="tx1"/>
                </a:solidFill>
                <a:latin typeface="Times New Roman" pitchFamily="18" charset="0"/>
                <a:cs typeface="Times New Roman" pitchFamily="18" charset="0"/>
              </a:rPr>
              <a:t> TNCT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tiền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lương</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tiền</a:t>
            </a:r>
            <a:r>
              <a:rPr lang="en-US" sz="3000" b="1" smtClean="0">
                <a:solidFill>
                  <a:schemeClr val="tx1"/>
                </a:solidFill>
                <a:latin typeface="Times New Roman" pitchFamily="18" charset="0"/>
                <a:cs typeface="Times New Roman" pitchFamily="18" charset="0"/>
              </a:rPr>
              <a:t> công</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solidFill>
            <a:schemeClr val="bg1">
              <a:lumMod val="85000"/>
            </a:schemeClr>
          </a:solidFill>
        </p:spPr>
        <p:txBody>
          <a:bodyPr/>
          <a:lstStyle/>
          <a:p>
            <a:pPr algn="just">
              <a:buFont typeface="Wingdings" panose="05000000000000000000" pitchFamily="2" charset="2"/>
              <a:buChar char="Ø"/>
            </a:pPr>
            <a:r>
              <a:rPr lang="en-US" sz="2500" dirty="0" err="1" smtClean="0">
                <a:latin typeface="Times New Roman" pitchFamily="18" charset="0"/>
                <a:cs typeface="Times New Roman" pitchFamily="18" charset="0"/>
              </a:rPr>
              <a:t>Trường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Gross</a:t>
            </a:r>
          </a:p>
          <a:p>
            <a:pPr marL="0" indent="0" algn="just">
              <a:buNone/>
            </a:pPr>
            <a:r>
              <a:rPr lang="en-US" sz="2500" dirty="0" smtClean="0">
                <a:latin typeface="Times New Roman" pitchFamily="18" charset="0"/>
                <a:cs typeface="Times New Roman" pitchFamily="18" charset="0"/>
              </a:rPr>
              <a:t>TN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người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đó</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NLĐ chịu </a:t>
            </a:r>
            <a:r>
              <a:rPr lang="en-US" sz="2500" err="1" smtClean="0">
                <a:latin typeface="Times New Roman" pitchFamily="18" charset="0"/>
                <a:cs typeface="Times New Roman" pitchFamily="18" charset="0"/>
              </a:rPr>
              <a:t>thuế</a:t>
            </a:r>
            <a:r>
              <a:rPr lang="en-US" sz="2500" smtClean="0">
                <a:latin typeface="Times New Roman" pitchFamily="18" charset="0"/>
                <a:cs typeface="Times New Roman" pitchFamily="18" charset="0"/>
              </a:rPr>
              <a:t> TNCN</a:t>
            </a:r>
            <a:r>
              <a:rPr lang="en-US" sz="2500" dirty="0" smtClean="0">
                <a:latin typeface="Times New Roman" pitchFamily="18" charset="0"/>
                <a:cs typeface="Times New Roman" pitchFamily="18" charset="0"/>
              </a:rPr>
              <a:t>.</a:t>
            </a:r>
          </a:p>
        </p:txBody>
      </p:sp>
      <p:sp>
        <p:nvSpPr>
          <p:cNvPr id="4" name="Content Placeholder 3"/>
          <p:cNvSpPr>
            <a:spLocks noGrp="1"/>
          </p:cNvSpPr>
          <p:nvPr>
            <p:ph sz="half" idx="2"/>
          </p:nvPr>
        </p:nvSpPr>
        <p:spPr>
          <a:solidFill>
            <a:schemeClr val="bg1">
              <a:lumMod val="85000"/>
            </a:schemeClr>
          </a:solidFill>
        </p:spPr>
        <p:txBody>
          <a:bodyPr/>
          <a:lstStyle/>
          <a:p>
            <a:pPr algn="just">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Net</a:t>
            </a:r>
          </a:p>
          <a:p>
            <a:pPr marL="0" indent="0" algn="just">
              <a:buNone/>
            </a:pPr>
            <a:r>
              <a:rPr lang="en-US" dirty="0" smtClean="0">
                <a:latin typeface="Times New Roman" panose="02020603050405020304" pitchFamily="18" charset="0"/>
                <a:cs typeface="Times New Roman" panose="02020603050405020304" pitchFamily="18" charset="0"/>
              </a:rPr>
              <a:t>TN </a:t>
            </a:r>
            <a:r>
              <a:rPr lang="en-US" err="1">
                <a:latin typeface="Times New Roman" pitchFamily="18" charset="0"/>
                <a:cs typeface="Times New Roman" pitchFamily="18" charset="0"/>
              </a:rPr>
              <a:t>nhận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được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lao</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động</a:t>
            </a:r>
            <a:r>
              <a:rPr lang="en-US" smtClean="0">
                <a:latin typeface="Times New Roman" pitchFamily="18" charset="0"/>
                <a:cs typeface="Times New Roman" pitchFamily="18" charset="0"/>
              </a:rPr>
              <a:t> chịu </a:t>
            </a:r>
            <a:r>
              <a:rPr lang="en-US" err="1">
                <a:latin typeface="Times New Roman" pitchFamily="18" charset="0"/>
                <a:cs typeface="Times New Roman" pitchFamily="18" charset="0"/>
              </a:rPr>
              <a:t>thuế</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TNCN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609600" y="12192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109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000" b="1" smtClean="0">
                <a:solidFill>
                  <a:schemeClr val="tx1"/>
                </a:solidFill>
                <a:latin typeface="Times New Roman" pitchFamily="18" charset="0"/>
                <a:cs typeface="Times New Roman" pitchFamily="18" charset="0"/>
              </a:rPr>
              <a:t>Xác </a:t>
            </a:r>
            <a:r>
              <a:rPr lang="en-US" sz="3000" b="1" err="1" smtClean="0">
                <a:solidFill>
                  <a:schemeClr val="tx1"/>
                </a:solidFill>
                <a:latin typeface="Times New Roman" pitchFamily="18" charset="0"/>
                <a:cs typeface="Times New Roman" pitchFamily="18" charset="0"/>
              </a:rPr>
              <a:t>định</a:t>
            </a:r>
            <a:r>
              <a:rPr lang="en-US" sz="3000" b="1" smtClean="0">
                <a:solidFill>
                  <a:schemeClr val="tx1"/>
                </a:solidFill>
                <a:latin typeface="Times New Roman" pitchFamily="18" charset="0"/>
                <a:cs typeface="Times New Roman" pitchFamily="18" charset="0"/>
              </a:rPr>
              <a:t> TNCT </a:t>
            </a:r>
            <a:r>
              <a:rPr lang="en-US" sz="3000" b="1" dirty="0" err="1" smtClean="0">
                <a:solidFill>
                  <a:schemeClr val="tx1"/>
                </a:solidFill>
                <a:latin typeface="Times New Roman" pitchFamily="18" charset="0"/>
                <a:cs typeface="Times New Roman" pitchFamily="18" charset="0"/>
              </a:rPr>
              <a:t>trong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trường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hợp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trả</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lương</a:t>
            </a:r>
            <a:r>
              <a:rPr lang="en-US" sz="3000" b="1" dirty="0" smtClean="0">
                <a:solidFill>
                  <a:schemeClr val="tx1"/>
                </a:solidFill>
                <a:latin typeface="Times New Roman" pitchFamily="18" charset="0"/>
                <a:cs typeface="Times New Roman" pitchFamily="18" charset="0"/>
              </a:rPr>
              <a:t> NET</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609600" y="1600200"/>
            <a:ext cx="7848600" cy="5308600"/>
          </a:xfrm>
        </p:spPr>
        <p:txBody>
          <a:bodyPr/>
          <a:lstStyle/>
          <a:p>
            <a:pPr algn="just">
              <a:buFont typeface="Wingdings" panose="05000000000000000000" pitchFamily="2" charset="2"/>
              <a:buChar char="Ø"/>
            </a:pPr>
            <a:r>
              <a:rPr lang="en-US" sz="2500" dirty="0" smtClean="0">
                <a:latin typeface="Times New Roman" pitchFamily="18" charset="0"/>
                <a:cs typeface="Times New Roman" pitchFamily="18" charset="0"/>
              </a:rPr>
              <a:t>TN </a:t>
            </a:r>
            <a:r>
              <a:rPr lang="en-US" sz="2500" dirty="0" err="1" smtClean="0">
                <a:latin typeface="Times New Roman" pitchFamily="18" charset="0"/>
                <a:cs typeface="Times New Roman" pitchFamily="18" charset="0"/>
              </a:rPr>
              <a:t>làm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cứ</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TNTT</a:t>
            </a:r>
          </a:p>
          <a:p>
            <a:pPr marL="0" indent="0" algn="just">
              <a:buNone/>
            </a:pPr>
            <a:r>
              <a:rPr lang="en-US" sz="2100" dirty="0" err="1" smtClean="0">
                <a:latin typeface="Times New Roman" pitchFamily="18" charset="0"/>
                <a:cs typeface="Times New Roman" pitchFamily="18" charset="0"/>
              </a:rPr>
              <a:t>Là</a:t>
            </a:r>
            <a:r>
              <a:rPr lang="en-US" sz="2100" dirty="0" smtClean="0">
                <a:latin typeface="Times New Roman" pitchFamily="18" charset="0"/>
                <a:cs typeface="Times New Roman" pitchFamily="18" charset="0"/>
              </a:rPr>
              <a:t> TN </a:t>
            </a:r>
            <a:r>
              <a:rPr lang="en-US" sz="2100" dirty="0" err="1" smtClean="0">
                <a:latin typeface="Times New Roman" pitchFamily="18" charset="0"/>
                <a:cs typeface="Times New Roman" pitchFamily="18" charset="0"/>
              </a:rPr>
              <a:t>thực</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nhận</a:t>
            </a:r>
            <a:r>
              <a:rPr lang="en-US" sz="2100" dirty="0" smtClean="0">
                <a:latin typeface="Times New Roman" pitchFamily="18" charset="0"/>
                <a:cs typeface="Times New Roman" pitchFamily="18" charset="0"/>
              </a:rPr>
              <a:t> + </a:t>
            </a:r>
            <a:r>
              <a:rPr lang="en-US" sz="2100" dirty="0" err="1" smtClean="0">
                <a:latin typeface="Times New Roman" pitchFamily="18" charset="0"/>
                <a:cs typeface="Times New Roman" pitchFamily="18" charset="0"/>
              </a:rPr>
              <a:t>các</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khoản</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lợi</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ích</a:t>
            </a:r>
            <a:r>
              <a:rPr lang="en-US" sz="2100" dirty="0" smtClean="0">
                <a:latin typeface="Times New Roman" pitchFamily="18" charset="0"/>
                <a:cs typeface="Times New Roman" pitchFamily="18" charset="0"/>
              </a:rPr>
              <a:t> NSDLĐ </a:t>
            </a:r>
            <a:r>
              <a:rPr lang="en-US" sz="2100" dirty="0" err="1" smtClean="0">
                <a:latin typeface="Times New Roman" pitchFamily="18" charset="0"/>
                <a:cs typeface="Times New Roman" pitchFamily="18" charset="0"/>
              </a:rPr>
              <a:t>trả</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thay</a:t>
            </a:r>
            <a:r>
              <a:rPr lang="en-US" sz="2100" dirty="0" smtClean="0">
                <a:latin typeface="Times New Roman" pitchFamily="18" charset="0"/>
                <a:cs typeface="Times New Roman" pitchFamily="18" charset="0"/>
              </a:rPr>
              <a:t> – </a:t>
            </a:r>
            <a:r>
              <a:rPr lang="en-US" sz="2100" dirty="0" err="1" smtClean="0">
                <a:latin typeface="Times New Roman" pitchFamily="18" charset="0"/>
                <a:cs typeface="Times New Roman" pitchFamily="18" charset="0"/>
              </a:rPr>
              <a:t>khoản</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giảm</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trừ</a:t>
            </a:r>
            <a:endParaRPr lang="en-US" sz="2100" dirty="0" smtClean="0">
              <a:latin typeface="Times New Roman" pitchFamily="18" charset="0"/>
              <a:cs typeface="Times New Roman" pitchFamily="18" charset="0"/>
            </a:endParaRPr>
          </a:p>
          <a:p>
            <a:pPr marL="0" indent="0" algn="just">
              <a:buNone/>
            </a:pPr>
            <a:r>
              <a:rPr lang="en-US" sz="2300" dirty="0" err="1" smtClean="0">
                <a:latin typeface="Times New Roman" pitchFamily="18" charset="0"/>
                <a:cs typeface="Times New Roman" pitchFamily="18" charset="0"/>
              </a:rPr>
              <a:t>Trường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hợp</a:t>
            </a:r>
            <a:r>
              <a:rPr lang="en-US" sz="2300" dirty="0" smtClean="0">
                <a:latin typeface="Times New Roman" pitchFamily="18" charset="0"/>
                <a:cs typeface="Times New Roman" pitchFamily="18" charset="0"/>
              </a:rPr>
              <a:t> NSDLĐ </a:t>
            </a:r>
            <a:r>
              <a:rPr lang="en-US" sz="2300" dirty="0" err="1" smtClean="0">
                <a:latin typeface="Times New Roman" pitchFamily="18" charset="0"/>
                <a:cs typeface="Times New Roman" pitchFamily="18" charset="0"/>
              </a:rPr>
              <a:t>có</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thay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tiền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nhà</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thì</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tiền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nhập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tính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vào</a:t>
            </a:r>
            <a:r>
              <a:rPr lang="en-US" sz="2300" dirty="0" smtClean="0">
                <a:latin typeface="Times New Roman" pitchFamily="18" charset="0"/>
                <a:cs typeface="Times New Roman" pitchFamily="18" charset="0"/>
              </a:rPr>
              <a:t> TN </a:t>
            </a:r>
            <a:r>
              <a:rPr lang="en-US" sz="2300" dirty="0" err="1" smtClean="0">
                <a:latin typeface="Times New Roman" pitchFamily="18" charset="0"/>
                <a:cs typeface="Times New Roman" pitchFamily="18" charset="0"/>
              </a:rPr>
              <a:t>làm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căn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cứ</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đổi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bằng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số</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thực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trả</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nhưng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không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vượt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quá</a:t>
            </a:r>
            <a:r>
              <a:rPr lang="en-US" sz="2300" dirty="0" smtClean="0">
                <a:latin typeface="Times New Roman" pitchFamily="18" charset="0"/>
                <a:cs typeface="Times New Roman" pitchFamily="18" charset="0"/>
              </a:rPr>
              <a:t> 15% </a:t>
            </a:r>
            <a:r>
              <a:rPr lang="en-US" sz="2300" dirty="0" err="1" smtClean="0">
                <a:latin typeface="Times New Roman" pitchFamily="18" charset="0"/>
                <a:cs typeface="Times New Roman" pitchFamily="18" charset="0"/>
              </a:rPr>
              <a:t>tổng</a:t>
            </a:r>
            <a:r>
              <a:rPr lang="en-US" sz="2300" dirty="0" smtClean="0">
                <a:latin typeface="Times New Roman" pitchFamily="18" charset="0"/>
                <a:cs typeface="Times New Roman" pitchFamily="18" charset="0"/>
              </a:rPr>
              <a:t> TNCT </a:t>
            </a:r>
            <a:r>
              <a:rPr lang="en-US" sz="2300" dirty="0" err="1" smtClean="0">
                <a:latin typeface="Times New Roman" pitchFamily="18" charset="0"/>
                <a:cs typeface="Times New Roman" pitchFamily="18" charset="0"/>
              </a:rPr>
              <a:t>phát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sinh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chưa</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bao</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gồm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tiền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thuê</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nhà</a:t>
            </a:r>
            <a:r>
              <a:rPr lang="en-US" sz="2300" dirty="0" smtClean="0">
                <a:latin typeface="Times New Roman" pitchFamily="18" charset="0"/>
                <a:cs typeface="Times New Roman" pitchFamily="18" charset="0"/>
              </a:rPr>
              <a:t>)</a:t>
            </a:r>
          </a:p>
          <a:p>
            <a:pPr algn="just">
              <a:buFont typeface="Wingdings" panose="05000000000000000000" pitchFamily="2" charset="2"/>
              <a:buChar char="Ø"/>
            </a:pPr>
            <a:r>
              <a:rPr lang="en-US" sz="2300" dirty="0" err="1" smtClean="0">
                <a:latin typeface="Times New Roman" pitchFamily="18" charset="0"/>
                <a:cs typeface="Times New Roman" pitchFamily="18" charset="0"/>
              </a:rPr>
              <a:t>Bảng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quy</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đổi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thu</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nhập</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căn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cứ</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theo</a:t>
            </a: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TT 111/2013/TT-BTC</a:t>
            </a:r>
          </a:p>
        </p:txBody>
      </p:sp>
      <p:cxnSp>
        <p:nvCxnSpPr>
          <p:cNvPr id="4" name="Straight Connector 3"/>
          <p:cNvCxnSpPr/>
          <p:nvPr/>
        </p:nvCxnSpPr>
        <p:spPr>
          <a:xfrm>
            <a:off x="609600" y="1417638"/>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xmlns="" id="{8A2381EB-2508-46EB-A5E2-A04EA444782E}"/>
              </a:ext>
            </a:extLst>
          </p:cNvPr>
          <p:cNvGraphicFramePr>
            <a:graphicFrameLocks noGrp="1"/>
          </p:cNvGraphicFramePr>
          <p:nvPr>
            <p:extLst>
              <p:ext uri="{D42A27DB-BD31-4B8C-83A1-F6EECF244321}">
                <p14:modId xmlns:p14="http://schemas.microsoft.com/office/powerpoint/2010/main" val="3568208862"/>
              </p:ext>
            </p:extLst>
          </p:nvPr>
        </p:nvGraphicFramePr>
        <p:xfrm>
          <a:off x="838201" y="4191002"/>
          <a:ext cx="7391400" cy="2677699"/>
        </p:xfrm>
        <a:graphic>
          <a:graphicData uri="http://schemas.openxmlformats.org/drawingml/2006/table">
            <a:tbl>
              <a:tblPr firstRow="1" bandRow="1">
                <a:tableStyleId>{5C22544A-7EE6-4342-B048-85BDC9FD1C3A}</a:tableStyleId>
              </a:tblPr>
              <a:tblGrid>
                <a:gridCol w="3790005">
                  <a:extLst>
                    <a:ext uri="{9D8B030D-6E8A-4147-A177-3AD203B41FA5}">
                      <a16:colId xmlns:a16="http://schemas.microsoft.com/office/drawing/2014/main" xmlns="" val="1065674654"/>
                    </a:ext>
                  </a:extLst>
                </a:gridCol>
                <a:gridCol w="3601395">
                  <a:extLst>
                    <a:ext uri="{9D8B030D-6E8A-4147-A177-3AD203B41FA5}">
                      <a16:colId xmlns:a16="http://schemas.microsoft.com/office/drawing/2014/main" xmlns="" val="999095173"/>
                    </a:ext>
                  </a:extLst>
                </a:gridCol>
              </a:tblGrid>
              <a:tr h="608184">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làm</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căn</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cứ</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quy</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đổi</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tháng</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p>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a:t>
                      </a:r>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TNTT</a:t>
                      </a:r>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344359705"/>
                  </a:ext>
                </a:extLst>
              </a:tr>
              <a:tr h="295645">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4,75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TNQĐ/0.95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3890986885"/>
                  </a:ext>
                </a:extLst>
              </a:tr>
              <a:tr h="295645">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4,75</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9,25</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 – 0,25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)/0,9</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2820045921"/>
                  </a:ext>
                </a:extLst>
              </a:tr>
              <a:tr h="295645">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9,25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16,05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 – 0,75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)/0,85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277046040"/>
                  </a:ext>
                </a:extLst>
              </a:tr>
              <a:tr h="295645">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16,05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27,25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 – 1,65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)/0,8</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754779174"/>
                  </a:ext>
                </a:extLst>
              </a:tr>
              <a:tr h="295645">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27,25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42,25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 – 3,25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)/0,75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3846988679"/>
                  </a:ext>
                </a:extLst>
              </a:tr>
              <a:tr h="295645">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42,25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61,85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(TNQĐ – 5,85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)/0,7</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1108771789"/>
                  </a:ext>
                </a:extLst>
              </a:tr>
              <a:tr h="295645">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61,85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tc>
                  <a:txBody>
                    <a:bodyPr/>
                    <a:lstStyle/>
                    <a:p>
                      <a:pPr algn="ctr" rtl="0" fontAlgn="t"/>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(CTNQĐ- 9,85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)/0,65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85000"/>
                      </a:schemeClr>
                    </a:solidFill>
                  </a:tcPr>
                </a:tc>
                <a:extLst>
                  <a:ext uri="{0D108BD9-81ED-4DB2-BD59-A6C34878D82A}">
                    <a16:rowId xmlns:a16="http://schemas.microsoft.com/office/drawing/2014/main" xmlns="" val="2343241261"/>
                  </a:ext>
                </a:extLst>
              </a:tr>
            </a:tbl>
          </a:graphicData>
        </a:graphic>
      </p:graphicFrame>
    </p:spTree>
    <p:extLst>
      <p:ext uri="{BB962C8B-B14F-4D97-AF65-F5344CB8AC3E}">
        <p14:creationId xmlns:p14="http://schemas.microsoft.com/office/powerpoint/2010/main" val="976926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F1D13-7327-44B8-929B-1ADA14068BD2}"/>
              </a:ext>
            </a:extLst>
          </p:cNvPr>
          <p:cNvSpPr>
            <a:spLocks noGrp="1"/>
          </p:cNvSpPr>
          <p:nvPr>
            <p:ph type="title"/>
          </p:nvPr>
        </p:nvSpPr>
        <p:spPr/>
        <p:txBody>
          <a:bodyPr>
            <a:normAutofit/>
          </a:bodyPr>
          <a:lstStyle/>
          <a:p>
            <a:pPr algn="l"/>
            <a:r>
              <a:rPr lang="en-US" sz="3000" b="1" smtClean="0">
                <a:solidFill>
                  <a:schemeClr val="tx1"/>
                </a:solidFill>
                <a:latin typeface="Times New Roman" panose="02020603050405020304" pitchFamily="18" charset="0"/>
                <a:cs typeface="Times New Roman" panose="02020603050405020304" pitchFamily="18" charset="0"/>
              </a:rPr>
              <a:t>Xác </a:t>
            </a:r>
            <a:r>
              <a:rPr lang="en-US" sz="3000" b="1" err="1" smtClean="0">
                <a:solidFill>
                  <a:schemeClr val="tx1"/>
                </a:solidFill>
                <a:latin typeface="Times New Roman" panose="02020603050405020304" pitchFamily="18" charset="0"/>
                <a:cs typeface="Times New Roman" panose="02020603050405020304" pitchFamily="18" charset="0"/>
              </a:rPr>
              <a:t>định</a:t>
            </a:r>
            <a:r>
              <a:rPr lang="en-US" sz="3000" b="1" smtClean="0">
                <a:solidFill>
                  <a:schemeClr val="tx1"/>
                </a:solidFill>
                <a:latin typeface="Times New Roman" panose="02020603050405020304" pitchFamily="18" charset="0"/>
                <a:cs typeface="Times New Roman" panose="02020603050405020304" pitchFamily="18" charset="0"/>
              </a:rPr>
              <a:t> các </a:t>
            </a:r>
            <a:r>
              <a:rPr lang="en-US" sz="3000" b="1" dirty="0" err="1" smtClean="0">
                <a:solidFill>
                  <a:schemeClr val="tx1"/>
                </a:solidFill>
                <a:latin typeface="Times New Roman" panose="02020603050405020304" pitchFamily="18" charset="0"/>
                <a:cs typeface="Times New Roman" panose="02020603050405020304" pitchFamily="18" charset="0"/>
              </a:rPr>
              <a:t>khoản</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giảm</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b="1" dirty="0" err="1" smtClean="0">
                <a:solidFill>
                  <a:schemeClr val="tx1"/>
                </a:solidFill>
                <a:latin typeface="Times New Roman" panose="02020603050405020304" pitchFamily="18" charset="0"/>
                <a:cs typeface="Times New Roman" panose="02020603050405020304" pitchFamily="18" charset="0"/>
              </a:rPr>
              <a:t>trừ</a:t>
            </a:r>
            <a:endParaRPr lang="en-US" sz="3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xmlns="" id="{27DC0B0A-3817-498A-A4B9-2BD7CD0B1AE4}"/>
              </a:ext>
            </a:extLst>
          </p:cNvPr>
          <p:cNvGraphicFramePr/>
          <p:nvPr>
            <p:extLst>
              <p:ext uri="{D42A27DB-BD31-4B8C-83A1-F6EECF244321}">
                <p14:modId xmlns:p14="http://schemas.microsoft.com/office/powerpoint/2010/main" val="3787589219"/>
              </p:ext>
            </p:extLst>
          </p:nvPr>
        </p:nvGraphicFramePr>
        <p:xfrm>
          <a:off x="-1" y="1026160"/>
          <a:ext cx="8920481" cy="499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99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795B9-334E-4183-925E-FE26B0D5FECD}"/>
              </a:ext>
            </a:extLst>
          </p:cNvPr>
          <p:cNvSpPr>
            <a:spLocks noGrp="1"/>
          </p:cNvSpPr>
          <p:nvPr>
            <p:ph type="title"/>
          </p:nvPr>
        </p:nvSpPr>
        <p:spPr/>
        <p:txBody>
          <a:bodyPr>
            <a:normAutofit/>
          </a:bodyPr>
          <a:lstStyle/>
          <a:p>
            <a:pPr algn="l"/>
            <a:r>
              <a:rPr lang="en-US" sz="2500" b="1" dirty="0" err="1">
                <a:solidFill>
                  <a:schemeClr val="tx1"/>
                </a:solidFill>
                <a:latin typeface="Times New Roman" pitchFamily="18" charset="0"/>
                <a:cs typeface="Times New Roman" pitchFamily="18" charset="0"/>
              </a:rPr>
              <a:t>Thuế</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suất</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tính</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thuế</a:t>
            </a:r>
            <a:r>
              <a:rPr lang="en-US" sz="2500" b="1" dirty="0">
                <a:solidFill>
                  <a:schemeClr val="tx1"/>
                </a:solidFill>
                <a:latin typeface="Times New Roman" pitchFamily="18" charset="0"/>
                <a:cs typeface="Times New Roman" pitchFamily="18" charset="0"/>
              </a:rPr>
              <a:t> TNCN </a:t>
            </a:r>
            <a:r>
              <a:rPr lang="en-US" sz="2500" b="1" dirty="0" err="1">
                <a:solidFill>
                  <a:schemeClr val="tx1"/>
                </a:solidFill>
                <a:latin typeface="Times New Roman" pitchFamily="18" charset="0"/>
                <a:cs typeface="Times New Roman" pitchFamily="18" charset="0"/>
              </a:rPr>
              <a:t>từ</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tiền</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lương</a:t>
            </a:r>
            <a:r>
              <a:rPr lang="en-US" sz="2500" b="1" dirty="0">
                <a:solidFill>
                  <a:schemeClr val="tx1"/>
                </a:solidFill>
                <a:latin typeface="Times New Roman" pitchFamily="18" charset="0"/>
                <a:cs typeface="Times New Roman" pitchFamily="18" charset="0"/>
              </a:rPr>
              <a:t>, </a:t>
            </a:r>
            <a:r>
              <a:rPr lang="en-US" sz="2500" b="1" dirty="0" err="1">
                <a:solidFill>
                  <a:schemeClr val="tx1"/>
                </a:solidFill>
                <a:latin typeface="Times New Roman" pitchFamily="18" charset="0"/>
                <a:cs typeface="Times New Roman" pitchFamily="18" charset="0"/>
              </a:rPr>
              <a:t>tiền</a:t>
            </a:r>
            <a:r>
              <a:rPr lang="en-US" sz="2500" b="1" dirty="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công</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của</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cá</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nhân</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cư</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trú</a:t>
            </a:r>
            <a:endParaRPr lang="en-US" sz="2500" b="1" dirty="0">
              <a:latin typeface="Arial" panose="020B0604020202020204" pitchFamily="34" charset="0"/>
            </a:endParaRPr>
          </a:p>
        </p:txBody>
      </p:sp>
      <p:graphicFrame>
        <p:nvGraphicFramePr>
          <p:cNvPr id="20" name="Table 19">
            <a:extLst>
              <a:ext uri="{FF2B5EF4-FFF2-40B4-BE49-F238E27FC236}">
                <a16:creationId xmlns:a16="http://schemas.microsoft.com/office/drawing/2014/main" xmlns="" id="{19ADC4B6-0739-40D7-B3DB-5C0C0714EE1F}"/>
              </a:ext>
            </a:extLst>
          </p:cNvPr>
          <p:cNvGraphicFramePr>
            <a:graphicFrameLocks noGrp="1"/>
          </p:cNvGraphicFramePr>
          <p:nvPr>
            <p:extLst>
              <p:ext uri="{D42A27DB-BD31-4B8C-83A1-F6EECF244321}">
                <p14:modId xmlns:p14="http://schemas.microsoft.com/office/powerpoint/2010/main" val="177050721"/>
              </p:ext>
            </p:extLst>
          </p:nvPr>
        </p:nvGraphicFramePr>
        <p:xfrm>
          <a:off x="457199" y="2819400"/>
          <a:ext cx="8229597" cy="3477215"/>
        </p:xfrm>
        <a:graphic>
          <a:graphicData uri="http://schemas.openxmlformats.org/drawingml/2006/table">
            <a:tbl>
              <a:tblPr firstRow="1" bandRow="1">
                <a:tableStyleId>{E8034E78-7F5D-4C2E-B375-FC64B27BC917}</a:tableStyleId>
              </a:tblPr>
              <a:tblGrid>
                <a:gridCol w="2499356">
                  <a:extLst>
                    <a:ext uri="{9D8B030D-6E8A-4147-A177-3AD203B41FA5}">
                      <a16:colId xmlns:a16="http://schemas.microsoft.com/office/drawing/2014/main" xmlns="" val="2814753163"/>
                    </a:ext>
                  </a:extLst>
                </a:gridCol>
                <a:gridCol w="853440">
                  <a:extLst>
                    <a:ext uri="{9D8B030D-6E8A-4147-A177-3AD203B41FA5}">
                      <a16:colId xmlns:a16="http://schemas.microsoft.com/office/drawing/2014/main" xmlns="" val="2971785868"/>
                    </a:ext>
                  </a:extLst>
                </a:gridCol>
                <a:gridCol w="2550160">
                  <a:extLst>
                    <a:ext uri="{9D8B030D-6E8A-4147-A177-3AD203B41FA5}">
                      <a16:colId xmlns:a16="http://schemas.microsoft.com/office/drawing/2014/main" xmlns="" val="242632283"/>
                    </a:ext>
                  </a:extLst>
                </a:gridCol>
                <a:gridCol w="2326641">
                  <a:extLst>
                    <a:ext uri="{9D8B030D-6E8A-4147-A177-3AD203B41FA5}">
                      <a16:colId xmlns:a16="http://schemas.microsoft.com/office/drawing/2014/main" xmlns="" val="2758097894"/>
                    </a:ext>
                  </a:extLst>
                </a:gridCol>
              </a:tblGrid>
              <a:tr h="577783">
                <a:tc>
                  <a:txBody>
                    <a:bodyPr/>
                    <a:lstStyle/>
                    <a:p>
                      <a:pPr algn="ctr" rtl="0" fontAlgn="ct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TNTT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tháng</a:t>
                      </a:r>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Thuế</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suất</a:t>
                      </a:r>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gridSpan="2">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Tính</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số</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thuế</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phải</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nộp</a:t>
                      </a:r>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hMerge="1">
                  <a:txBody>
                    <a:bodyPr/>
                    <a:lstStyle/>
                    <a:p>
                      <a:endParaRPr lang="en-US"/>
                    </a:p>
                  </a:txBody>
                  <a:tcPr/>
                </a:tc>
                <a:extLst>
                  <a:ext uri="{0D108BD9-81ED-4DB2-BD59-A6C34878D82A}">
                    <a16:rowId xmlns:a16="http://schemas.microsoft.com/office/drawing/2014/main" xmlns="" val="3573451917"/>
                  </a:ext>
                </a:extLst>
              </a:tr>
              <a:tr h="371459">
                <a:tc>
                  <a:txBody>
                    <a:bodyPr/>
                    <a:lstStyle/>
                    <a:p>
                      <a:pPr algn="ctr" rtl="0" fontAlgn="ctr"/>
                      <a:r>
                        <a:rPr lang="en-US" sz="1600" i="1" u="none" strike="noStrike" dirty="0" smtClean="0">
                          <a:solidFill>
                            <a:schemeClr val="tx1"/>
                          </a:solidFill>
                          <a:effectLst/>
                          <a:latin typeface="Times New Roman" panose="02020603050405020304" pitchFamily="18" charset="0"/>
                          <a:cs typeface="Times New Roman" panose="02020603050405020304" pitchFamily="18" charset="0"/>
                        </a:rPr>
                        <a:t>(A)</a:t>
                      </a:r>
                      <a:endParaRPr lang="en-US" sz="1600" b="1" i="1"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a:txBody>
                    <a:bodyPr/>
                    <a:lstStyle/>
                    <a:p>
                      <a:pPr algn="ctr" rtl="0" fontAlgn="ctr"/>
                      <a:r>
                        <a:rPr lang="en-US" sz="1600" i="1" u="none" strike="noStrike" dirty="0">
                          <a:solidFill>
                            <a:schemeClr val="tx1"/>
                          </a:solidFill>
                          <a:effectLst/>
                          <a:latin typeface="Times New Roman" panose="02020603050405020304" pitchFamily="18" charset="0"/>
                          <a:cs typeface="Times New Roman" panose="02020603050405020304" pitchFamily="18" charset="0"/>
                        </a:rPr>
                        <a:t> </a:t>
                      </a:r>
                      <a:endParaRPr lang="en-US" sz="1600" b="1" i="1"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a:txBody>
                    <a:bodyPr/>
                    <a:lstStyle/>
                    <a:p>
                      <a:pPr algn="ctr" fontAlgn="t"/>
                      <a:r>
                        <a:rPr lang="en-US" sz="1600" b="0" i="1" u="none" strike="noStrike" dirty="0" err="1" smtClean="0">
                          <a:solidFill>
                            <a:schemeClr val="tx1"/>
                          </a:solidFill>
                          <a:effectLst/>
                          <a:latin typeface="Times New Roman" panose="02020603050405020304" pitchFamily="18" charset="0"/>
                          <a:cs typeface="Times New Roman" panose="02020603050405020304" pitchFamily="18" charset="0"/>
                        </a:rPr>
                        <a:t>Cách</a:t>
                      </a:r>
                      <a:r>
                        <a:rPr lang="en-US" sz="1600" b="0" i="1" u="none" strike="noStrike" baseline="0" dirty="0" smtClean="0">
                          <a:solidFill>
                            <a:schemeClr val="tx1"/>
                          </a:solidFill>
                          <a:effectLst/>
                          <a:latin typeface="Times New Roman" panose="02020603050405020304" pitchFamily="18" charset="0"/>
                          <a:cs typeface="Times New Roman" panose="02020603050405020304" pitchFamily="18" charset="0"/>
                        </a:rPr>
                        <a:t> 1</a:t>
                      </a:r>
                      <a:endParaRPr lang="en-US" sz="1600" b="0" i="1"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tc>
                  <a:txBody>
                    <a:bodyPr/>
                    <a:lstStyle/>
                    <a:p>
                      <a:pPr algn="ctr" fontAlgn="t"/>
                      <a:r>
                        <a:rPr lang="en-US" sz="1600" i="1" u="none" strike="noStrike" dirty="0" err="1" smtClean="0">
                          <a:solidFill>
                            <a:schemeClr val="tx1"/>
                          </a:solidFill>
                          <a:effectLst/>
                          <a:latin typeface="Times New Roman" panose="02020603050405020304" pitchFamily="18" charset="0"/>
                          <a:cs typeface="Times New Roman" panose="02020603050405020304" pitchFamily="18" charset="0"/>
                        </a:rPr>
                        <a:t>Cách</a:t>
                      </a:r>
                      <a:r>
                        <a:rPr lang="en-US" sz="1600" i="1"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i="1" u="none" strike="noStrike" dirty="0">
                          <a:solidFill>
                            <a:schemeClr val="tx1"/>
                          </a:solidFill>
                          <a:effectLst/>
                          <a:latin typeface="Times New Roman" panose="02020603050405020304" pitchFamily="18" charset="0"/>
                          <a:cs typeface="Times New Roman" panose="02020603050405020304" pitchFamily="18" charset="0"/>
                        </a:rPr>
                        <a:t>2</a:t>
                      </a:r>
                      <a:endParaRPr lang="en-US" sz="1600" b="0" i="1"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E600"/>
                    </a:solidFill>
                  </a:tcPr>
                </a:tc>
                <a:extLst>
                  <a:ext uri="{0D108BD9-81ED-4DB2-BD59-A6C34878D82A}">
                    <a16:rowId xmlns:a16="http://schemas.microsoft.com/office/drawing/2014/main" xmlns="" val="3022903665"/>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05</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5% A</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5% A</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746042834"/>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05</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10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10%</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0,25 trđ </a:t>
                      </a:r>
                      <a:r>
                        <a:rPr lang="pt-BR" sz="1600" u="none" strike="noStrike" dirty="0">
                          <a:solidFill>
                            <a:schemeClr val="tx1"/>
                          </a:solidFill>
                          <a:effectLst/>
                          <a:latin typeface="Times New Roman" panose="02020603050405020304" pitchFamily="18" charset="0"/>
                          <a:cs typeface="Times New Roman" panose="02020603050405020304" pitchFamily="18" charset="0"/>
                        </a:rPr>
                        <a:t>+ 10%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A-5</a:t>
                      </a:r>
                      <a:r>
                        <a:rPr lang="pt-BR" sz="1600" u="none" strike="noStrike" baseline="0" dirty="0" smtClean="0">
                          <a:solidFill>
                            <a:schemeClr val="tx1"/>
                          </a:solidFill>
                          <a:effectLst/>
                          <a:latin typeface="Times New Roman" panose="02020603050405020304" pitchFamily="18" charset="0"/>
                          <a:cs typeface="Times New Roman" panose="02020603050405020304" pitchFamily="18" charset="0"/>
                        </a:rPr>
                        <a:t> trđ</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10%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0,25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842512903"/>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10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18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15%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0,75 trđ</a:t>
                      </a:r>
                      <a:r>
                        <a:rPr lang="pt-BR"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pt-BR" sz="1600" u="none" strike="noStrike" dirty="0">
                          <a:solidFill>
                            <a:schemeClr val="tx1"/>
                          </a:solidFill>
                          <a:effectLst/>
                          <a:latin typeface="Times New Roman" panose="02020603050405020304" pitchFamily="18" charset="0"/>
                          <a:cs typeface="Times New Roman" panose="02020603050405020304" pitchFamily="18" charset="0"/>
                        </a:rPr>
                        <a:t>15% (A-10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trđ)</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15%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0,75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2015750685"/>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18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32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20%</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1,95 trđ</a:t>
                      </a:r>
                      <a:r>
                        <a:rPr lang="pt-BR"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pt-BR" sz="1600" u="none" strike="noStrike" dirty="0">
                          <a:solidFill>
                            <a:schemeClr val="tx1"/>
                          </a:solidFill>
                          <a:effectLst/>
                          <a:latin typeface="Times New Roman" panose="02020603050405020304" pitchFamily="18" charset="0"/>
                          <a:cs typeface="Times New Roman" panose="02020603050405020304" pitchFamily="18" charset="0"/>
                        </a:rPr>
                        <a:t>20%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A-18</a:t>
                      </a:r>
                      <a:r>
                        <a:rPr lang="pt-BR" sz="1600" u="none" strike="noStrike" baseline="0" dirty="0" smtClean="0">
                          <a:solidFill>
                            <a:schemeClr val="tx1"/>
                          </a:solidFill>
                          <a:effectLst/>
                          <a:latin typeface="Times New Roman" panose="02020603050405020304" pitchFamily="18" charset="0"/>
                          <a:cs typeface="Times New Roman" panose="02020603050405020304" pitchFamily="18" charset="0"/>
                        </a:rPr>
                        <a:t> trđ</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20%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1,65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180724224"/>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32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52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25%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4,75 trđ </a:t>
                      </a:r>
                      <a:r>
                        <a:rPr lang="pt-BR" sz="1600" u="none" strike="noStrike" dirty="0">
                          <a:solidFill>
                            <a:schemeClr val="tx1"/>
                          </a:solidFill>
                          <a:effectLst/>
                          <a:latin typeface="Times New Roman" panose="02020603050405020304" pitchFamily="18" charset="0"/>
                          <a:cs typeface="Times New Roman" panose="02020603050405020304" pitchFamily="18" charset="0"/>
                        </a:rPr>
                        <a:t>+ 25% (A-32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trđ)</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25%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3,25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3506184034"/>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52 </a:t>
                      </a:r>
                      <a:r>
                        <a:rPr lang="en-US" sz="1600" u="none" strike="noStrike" baseline="0" dirty="0" err="1" smtClean="0">
                          <a:solidFill>
                            <a:schemeClr val="tx1"/>
                          </a:solidFill>
                          <a:effectLst/>
                          <a:latin typeface="Times New Roman" panose="02020603050405020304" pitchFamily="18" charset="0"/>
                          <a:cs typeface="Times New Roman" panose="02020603050405020304" pitchFamily="18" charset="0"/>
                        </a:rPr>
                        <a:t>trđ</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đến</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a:solidFill>
                            <a:schemeClr val="tx1"/>
                          </a:solidFill>
                          <a:effectLst/>
                          <a:latin typeface="Times New Roman" panose="02020603050405020304" pitchFamily="18" charset="0"/>
                          <a:cs typeface="Times New Roman" panose="02020603050405020304" pitchFamily="18" charset="0"/>
                        </a:rPr>
                        <a:t>80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30%</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9,75 trđ </a:t>
                      </a:r>
                      <a:r>
                        <a:rPr lang="pt-BR" sz="1600" u="none" strike="noStrike" dirty="0">
                          <a:solidFill>
                            <a:schemeClr val="tx1"/>
                          </a:solidFill>
                          <a:effectLst/>
                          <a:latin typeface="Times New Roman" panose="02020603050405020304" pitchFamily="18" charset="0"/>
                          <a:cs typeface="Times New Roman" panose="02020603050405020304" pitchFamily="18" charset="0"/>
                        </a:rPr>
                        <a:t>+ 30% (A-52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trđ)</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30%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5,85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970270307"/>
                  </a:ext>
                </a:extLst>
              </a:tr>
              <a:tr h="361139">
                <a:tc>
                  <a:txBody>
                    <a:bodyPr/>
                    <a:lstStyle/>
                    <a:p>
                      <a:pPr algn="ctr" rtl="0" fontAlgn="ct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Trên</a:t>
                      </a:r>
                      <a:r>
                        <a:rPr lang="en-US" sz="1600" u="none" strike="noStrike" baseline="0" dirty="0" smtClean="0">
                          <a:solidFill>
                            <a:schemeClr val="tx1"/>
                          </a:solidFill>
                          <a:effectLst/>
                          <a:latin typeface="Times New Roman" panose="02020603050405020304" pitchFamily="18" charset="0"/>
                          <a:cs typeface="Times New Roman" panose="02020603050405020304" pitchFamily="18" charset="0"/>
                        </a:rPr>
                        <a:t>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80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rtl="0" fontAlgn="ctr"/>
                      <a:r>
                        <a:rPr lang="en-US" sz="1600" u="none" strike="noStrike" dirty="0">
                          <a:solidFill>
                            <a:schemeClr val="tx1"/>
                          </a:solidFill>
                          <a:effectLst/>
                          <a:latin typeface="Times New Roman" panose="02020603050405020304" pitchFamily="18" charset="0"/>
                          <a:cs typeface="Times New Roman" panose="02020603050405020304" pitchFamily="18" charset="0"/>
                        </a:rPr>
                        <a:t>35%</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18,15</a:t>
                      </a:r>
                      <a:r>
                        <a:rPr lang="pt-BR" sz="1600" u="none" strike="noStrike" baseline="0" dirty="0" smtClean="0">
                          <a:solidFill>
                            <a:schemeClr val="tx1"/>
                          </a:solidFill>
                          <a:effectLst/>
                          <a:latin typeface="Times New Roman" panose="02020603050405020304" pitchFamily="18" charset="0"/>
                          <a:cs typeface="Times New Roman" panose="02020603050405020304" pitchFamily="18" charset="0"/>
                        </a:rPr>
                        <a:t> trđ</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 </a:t>
                      </a:r>
                      <a:r>
                        <a:rPr lang="pt-BR" sz="1600" u="none" strike="noStrike" dirty="0">
                          <a:solidFill>
                            <a:schemeClr val="tx1"/>
                          </a:solidFill>
                          <a:effectLst/>
                          <a:latin typeface="Times New Roman" panose="02020603050405020304" pitchFamily="18" charset="0"/>
                          <a:cs typeface="Times New Roman" panose="02020603050405020304" pitchFamily="18" charset="0"/>
                        </a:rPr>
                        <a:t>+ 35% (A-80 </a:t>
                      </a:r>
                      <a:r>
                        <a:rPr lang="pt-BR" sz="1600" u="none" strike="noStrike" dirty="0" smtClean="0">
                          <a:solidFill>
                            <a:schemeClr val="tx1"/>
                          </a:solidFill>
                          <a:effectLst/>
                          <a:latin typeface="Times New Roman" panose="02020603050405020304" pitchFamily="18" charset="0"/>
                          <a:cs typeface="Times New Roman" panose="02020603050405020304" pitchFamily="18" charset="0"/>
                        </a:rPr>
                        <a:t>trđ)</a:t>
                      </a:r>
                      <a:endParaRPr lang="pt-BR"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t"/>
                      <a:r>
                        <a:rPr lang="en-US" sz="1600" u="none" strike="noStrike" dirty="0">
                          <a:solidFill>
                            <a:schemeClr val="tx1"/>
                          </a:solidFill>
                          <a:effectLst/>
                          <a:latin typeface="Times New Roman" panose="02020603050405020304" pitchFamily="18" charset="0"/>
                          <a:cs typeface="Times New Roman" panose="02020603050405020304" pitchFamily="18" charset="0"/>
                        </a:rPr>
                        <a:t>35% A </a:t>
                      </a:r>
                      <a:r>
                        <a:rPr lang="en-US" sz="1600" u="none" strike="noStrike" dirty="0" smtClean="0">
                          <a:solidFill>
                            <a:schemeClr val="tx1"/>
                          </a:solidFill>
                          <a:effectLst/>
                          <a:latin typeface="Times New Roman" panose="02020603050405020304" pitchFamily="18" charset="0"/>
                          <a:cs typeface="Times New Roman" panose="02020603050405020304" pitchFamily="18" charset="0"/>
                        </a:rPr>
                        <a:t>– 9,85 </a:t>
                      </a:r>
                      <a:r>
                        <a:rPr lang="en-US" sz="1600" u="none" strike="noStrike" dirty="0" err="1" smtClean="0">
                          <a:solidFill>
                            <a:schemeClr val="tx1"/>
                          </a:solidFill>
                          <a:effectLst/>
                          <a:latin typeface="Times New Roman" panose="02020603050405020304" pitchFamily="18" charset="0"/>
                          <a:cs typeface="Times New Roman" panose="02020603050405020304" pitchFamily="18" charset="0"/>
                        </a:rPr>
                        <a:t>trđ</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2770143262"/>
                  </a:ext>
                </a:extLst>
              </a:tr>
            </a:tbl>
          </a:graphicData>
        </a:graphic>
      </p:graphicFrame>
      <p:cxnSp>
        <p:nvCxnSpPr>
          <p:cNvPr id="16" name="Straight Connector 15"/>
          <p:cNvCxnSpPr/>
          <p:nvPr/>
        </p:nvCxnSpPr>
        <p:spPr>
          <a:xfrm>
            <a:off x="609600" y="1417638"/>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36416" y="1445347"/>
            <a:ext cx="8250384" cy="800219"/>
          </a:xfrm>
          <a:prstGeom prst="rect">
            <a:avLst/>
          </a:prstGeom>
        </p:spPr>
        <p:txBody>
          <a:bodyPr wrap="square">
            <a:spAutoFit/>
          </a:bodyPr>
          <a:lstStyle/>
          <a:p>
            <a:pPr algn="just"/>
            <a:r>
              <a:rPr lang="en-US" sz="2300" dirty="0" err="1">
                <a:latin typeface="Times New Roman" pitchFamily="18" charset="0"/>
                <a:cs typeface="Times New Roman" pitchFamily="18" charset="0"/>
              </a:rPr>
              <a:t>Thuế</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suất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thuế</a:t>
            </a:r>
            <a:r>
              <a:rPr lang="en-US" sz="2300" dirty="0">
                <a:latin typeface="Times New Roman" pitchFamily="18" charset="0"/>
                <a:cs typeface="Times New Roman" pitchFamily="18" charset="0"/>
              </a:rPr>
              <a:t> TNCN </a:t>
            </a:r>
            <a:r>
              <a:rPr lang="en-US" sz="2300" dirty="0" err="1">
                <a:latin typeface="Times New Roman" pitchFamily="18" charset="0"/>
                <a:cs typeface="Times New Roman" pitchFamily="18" charset="0"/>
              </a:rPr>
              <a:t>đối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với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nhập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từ</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tiền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lương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tiền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công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cư</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trú</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được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áp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dụng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theo</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biểu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lũy</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tiến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từng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phần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cụ</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thể</a:t>
            </a:r>
            <a:r>
              <a:rPr lang="en-US" sz="2300" dirty="0">
                <a:latin typeface="Times New Roman" pitchFamily="18" charset="0"/>
                <a:cs typeface="Times New Roman" pitchFamily="18" charset="0"/>
              </a:rPr>
              <a:t>:</a:t>
            </a:r>
          </a:p>
        </p:txBody>
      </p:sp>
    </p:spTree>
    <p:extLst>
      <p:ext uri="{BB962C8B-B14F-4D97-AF65-F5344CB8AC3E}">
        <p14:creationId xmlns:p14="http://schemas.microsoft.com/office/powerpoint/2010/main" val="1218544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2825369"/>
          </a:xfrm>
          <a:prstGeom prst="flowChartProcess">
            <a:avLst/>
          </a:prstGeom>
          <a:solidFill>
            <a:schemeClr val="bg1">
              <a:lumMod val="85000"/>
            </a:schemeClr>
          </a:solidFill>
          <a:ln w="9525" cap="flat" cmpd="sng" algn="ctr">
            <a:noFill/>
            <a:prstDash val="solid"/>
          </a:ln>
          <a:effectLst/>
        </p:spPr>
        <p:txBody>
          <a:bodyPr rtlCol="0" anchor="t" anchorCtr="0"/>
          <a:lstStyle/>
          <a:p>
            <a:pPr algn="ctr">
              <a:defRPr/>
            </a:pPr>
            <a:endParaRPr lang="en-US" sz="1400" b="1" dirty="0">
              <a:latin typeface="Arial" panose="020B0604020202020204" pitchFamily="34" charset="0"/>
              <a:cs typeface="Arial" panose="020B0604020202020204" pitchFamily="34" charset="0"/>
            </a:endParaRPr>
          </a:p>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endParaRPr lang="en-US" sz="1600" b="1" dirty="0">
              <a:latin typeface="Times New Roman" panose="02020603050405020304" pitchFamily="18" charset="0"/>
              <a:cs typeface="Times New Roman" panose="02020603050405020304" pitchFamily="18" charset="0"/>
            </a:endParaRPr>
          </a:p>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r>
              <a:rPr lang="en-US" sz="1600" b="1" dirty="0" err="1" smtClean="0">
                <a:latin typeface="Times New Roman" panose="02020603050405020304" pitchFamily="18" charset="0"/>
                <a:cs typeface="Times New Roman" panose="02020603050405020304" pitchFamily="18" charset="0"/>
              </a:rPr>
              <a:t>Cá</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nhân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kinh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doanh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nộp</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thuế</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khoán</a:t>
            </a:r>
            <a:endParaRPr lang="en-US" sz="1600"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79"/>
            <a:ext cx="6210360" cy="2804321"/>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596896" y="1567255"/>
            <a:ext cx="5916168" cy="2776145"/>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100trđ/</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hoặc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tương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đương</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nếu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không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đủ</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gồm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sinh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trong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từ</a:t>
            </a:r>
            <a:r>
              <a:rPr lang="en-US" sz="1500" dirty="0" smtClean="0">
                <a:latin typeface="Times New Roman" panose="02020603050405020304" pitchFamily="18" charset="0"/>
                <a:cs typeface="Times New Roman" panose="02020603050405020304" pitchFamily="18" charset="0"/>
              </a:rPr>
              <a:t> HĐSXKD</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pn</a:t>
            </a:r>
            <a:r>
              <a:rPr lang="en-US" sz="1500" dirty="0" smtClean="0">
                <a:latin typeface="Times New Roman" panose="02020603050405020304" pitchFamily="18" charset="0"/>
                <a:cs typeface="Times New Roman" panose="02020603050405020304" pitchFamily="18" charset="0"/>
              </a:rPr>
              <a:t> =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x </a:t>
            </a: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DT</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phân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phối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cung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cấp</a:t>
            </a:r>
            <a:r>
              <a:rPr lang="en-US" sz="1500" dirty="0" smtClean="0">
                <a:latin typeface="Times New Roman" panose="02020603050405020304" pitchFamily="18" charset="0"/>
                <a:cs typeface="Times New Roman" panose="02020603050405020304" pitchFamily="18" charset="0"/>
              </a:rPr>
              <a:t> HH 0,5%; DV, XD </a:t>
            </a:r>
            <a:r>
              <a:rPr lang="en-US" sz="1500" dirty="0" err="1" smtClean="0">
                <a:latin typeface="Times New Roman" panose="02020603050405020304" pitchFamily="18" charset="0"/>
                <a:cs typeface="Times New Roman" panose="02020603050405020304" pitchFamily="18" charset="0"/>
              </a:rPr>
              <a:t>không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thầu</a:t>
            </a:r>
            <a:r>
              <a:rPr lang="en-US" sz="1500" dirty="0" smtClean="0">
                <a:latin typeface="Times New Roman" panose="02020603050405020304" pitchFamily="18" charset="0"/>
                <a:cs typeface="Times New Roman" panose="02020603050405020304" pitchFamily="18" charset="0"/>
              </a:rPr>
              <a:t> NVL 2%; SX, </a:t>
            </a:r>
            <a:r>
              <a:rPr lang="en-US" sz="1500" dirty="0" err="1" smtClean="0">
                <a:latin typeface="Times New Roman" panose="02020603050405020304" pitchFamily="18" charset="0"/>
                <a:cs typeface="Times New Roman" panose="02020603050405020304" pitchFamily="18" charset="0"/>
              </a:rPr>
              <a:t>vận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tải</a:t>
            </a:r>
            <a:r>
              <a:rPr lang="en-US" sz="1500" dirty="0" smtClean="0">
                <a:latin typeface="Times New Roman" panose="02020603050405020304" pitchFamily="18" charset="0"/>
                <a:cs typeface="Times New Roman" panose="02020603050405020304" pitchFamily="18" charset="0"/>
              </a:rPr>
              <a:t>, DV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gắn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với</a:t>
            </a:r>
            <a:r>
              <a:rPr lang="en-US" sz="1500" dirty="0" smtClean="0">
                <a:latin typeface="Times New Roman" panose="02020603050405020304" pitchFamily="18" charset="0"/>
                <a:cs typeface="Times New Roman" panose="02020603050405020304" pitchFamily="18" charset="0"/>
              </a:rPr>
              <a:t> HH, XD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thầu</a:t>
            </a:r>
            <a:r>
              <a:rPr lang="en-US" sz="1500" dirty="0" smtClean="0">
                <a:latin typeface="Times New Roman" panose="02020603050405020304" pitchFamily="18" charset="0"/>
                <a:cs typeface="Times New Roman" panose="02020603050405020304" pitchFamily="18" charset="0"/>
              </a:rPr>
              <a:t> NVL 1,5%; </a:t>
            </a:r>
            <a:r>
              <a:rPr lang="en-US" sz="1500" dirty="0" err="1" smtClean="0">
                <a:latin typeface="Times New Roman" panose="02020603050405020304" pitchFamily="18" charset="0"/>
                <a:cs typeface="Times New Roman" panose="02020603050405020304" pitchFamily="18" charset="0"/>
              </a:rPr>
              <a:t>Hoạt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động</a:t>
            </a:r>
            <a:r>
              <a:rPr lang="en-US" sz="1500" dirty="0" smtClean="0">
                <a:latin typeface="Times New Roman" panose="02020603050405020304" pitchFamily="18" charset="0"/>
                <a:cs typeface="Times New Roman" panose="02020603050405020304" pitchFamily="18" charset="0"/>
              </a:rPr>
              <a:t> KD </a:t>
            </a:r>
            <a:r>
              <a:rPr lang="en-US" sz="1500" dirty="0" err="1" smtClean="0">
                <a:latin typeface="Times New Roman" panose="02020603050405020304" pitchFamily="18" charset="0"/>
                <a:cs typeface="Times New Roman" panose="02020603050405020304" pitchFamily="18" charset="0"/>
              </a:rPr>
              <a:t>khác</a:t>
            </a:r>
            <a:r>
              <a:rPr lang="en-US" sz="1500" dirty="0" smtClean="0">
                <a:latin typeface="Times New Roman" panose="02020603050405020304" pitchFamily="18" charset="0"/>
                <a:cs typeface="Times New Roman" panose="02020603050405020304" pitchFamily="18" charset="0"/>
              </a:rPr>
              <a:t> 1%</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p>
          <a:p>
            <a:pPr marL="285750" indent="-285750">
              <a:lnSpc>
                <a:spcPct val="85000"/>
              </a:lnSpc>
              <a:spcAft>
                <a:spcPts val="600"/>
              </a:spcAft>
              <a:buSzPct val="80000"/>
              <a:buFontTx/>
              <a:buChar char="-"/>
            </a:pPr>
            <a:r>
              <a:rPr lang="en-US" sz="1500" dirty="0" err="1" smtClean="0">
                <a:latin typeface="Times New Roman" panose="02020603050405020304" pitchFamily="18" charset="0"/>
                <a:cs typeface="Times New Roman" panose="02020603050405020304" pitchFamily="18" charset="0"/>
              </a:rPr>
              <a:t>Đối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với</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khoán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từ</a:t>
            </a:r>
            <a:r>
              <a:rPr lang="en-US" sz="1500" dirty="0" smtClean="0">
                <a:latin typeface="Times New Roman" panose="02020603050405020304" pitchFamily="18" charset="0"/>
                <a:cs typeface="Times New Roman" panose="02020603050405020304" pitchFamily="18" charset="0"/>
              </a:rPr>
              <a:t> 20</a:t>
            </a:r>
            <a:r>
              <a:rPr lang="en-US" sz="1500" dirty="0">
                <a:latin typeface="Times New Roman" panose="02020603050405020304" pitchFamily="18" charset="0"/>
                <a:cs typeface="Times New Roman" panose="02020603050405020304" pitchFamily="18" charset="0"/>
              </a:rPr>
              <a:t>/</a:t>
            </a:r>
            <a:r>
              <a:rPr lang="en-US" sz="1500" dirty="0" smtClean="0">
                <a:latin typeface="Times New Roman" panose="02020603050405020304" pitchFamily="18" charset="0"/>
                <a:cs typeface="Times New Roman" panose="02020603050405020304" pitchFamily="18" charset="0"/>
              </a:rPr>
              <a:t>11 </a:t>
            </a: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15/12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trước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a:t>
            </a:r>
          </a:p>
          <a:p>
            <a:pPr marL="285750" indent="-285750">
              <a:lnSpc>
                <a:spcPct val="85000"/>
              </a:lnSpc>
              <a:spcAft>
                <a:spcPts val="600"/>
              </a:spcAft>
              <a:buSzPct val="80000"/>
              <a:buFontTx/>
              <a:buChar char="-"/>
            </a:pPr>
            <a:r>
              <a:rPr lang="en-US" sz="1500" dirty="0" err="1" smtClean="0">
                <a:latin typeface="Times New Roman" panose="02020603050405020304" pitchFamily="18" charset="0"/>
                <a:cs typeface="Times New Roman" panose="02020603050405020304" pitchFamily="18" charset="0"/>
              </a:rPr>
              <a:t>Đối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với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hóa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đơn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thì</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thực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hiện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quy</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199" y="4500258"/>
            <a:ext cx="1786262" cy="1976742"/>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kern="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noProof="0" dirty="0" smtClean="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noProof="0" dirty="0" err="1" smtClean="0">
                <a:ln w="0"/>
                <a:latin typeface="Times New Roman" panose="02020603050405020304" pitchFamily="18" charset="0"/>
                <a:cs typeface="Times New Roman" panose="02020603050405020304" pitchFamily="18" charset="0"/>
              </a:rPr>
              <a:t>Cá</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nhân</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kinh</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doanh</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nộp</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thuế</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theo</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từng</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lần</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phát</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sinh</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08" y="4523072"/>
            <a:ext cx="6210361" cy="1953928"/>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2A764ADC-8F1E-44F4-BAC5-24092D6081EE}"/>
              </a:ext>
            </a:extLst>
          </p:cNvPr>
          <p:cNvSpPr txBox="1"/>
          <p:nvPr/>
        </p:nvSpPr>
        <p:spPr>
          <a:xfrm>
            <a:off x="2574204" y="4579641"/>
            <a:ext cx="5916168" cy="1641219"/>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100trđ/</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DT </a:t>
            </a:r>
            <a:r>
              <a:rPr lang="en-US" sz="1500" dirty="0" err="1">
                <a:latin typeface="Times New Roman" panose="02020603050405020304" pitchFamily="18" charset="0"/>
                <a:cs typeface="Times New Roman" panose="02020603050405020304" pitchFamily="18" charset="0"/>
              </a:rPr>
              <a:t>tính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doanh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gồm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phát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sinh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tính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HĐSXKD</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pn</a:t>
            </a:r>
            <a:r>
              <a:rPr lang="en-US" sz="1500" dirty="0" smtClean="0">
                <a:latin typeface="Times New Roman" panose="02020603050405020304" pitchFamily="18" charset="0"/>
                <a:cs typeface="Times New Roman" panose="02020603050405020304" pitchFamily="18" charset="0"/>
              </a:rPr>
              <a:t> =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x </a:t>
            </a: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DT</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phân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phối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cung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cấp</a:t>
            </a:r>
            <a:r>
              <a:rPr lang="en-US" sz="1500" dirty="0" smtClean="0">
                <a:latin typeface="Times New Roman" panose="02020603050405020304" pitchFamily="18" charset="0"/>
                <a:cs typeface="Times New Roman" panose="02020603050405020304" pitchFamily="18" charset="0"/>
              </a:rPr>
              <a:t> HH 0,5%; DV, XD </a:t>
            </a:r>
            <a:r>
              <a:rPr lang="en-US" sz="1500" dirty="0" err="1" smtClean="0">
                <a:latin typeface="Times New Roman" panose="02020603050405020304" pitchFamily="18" charset="0"/>
                <a:cs typeface="Times New Roman" panose="02020603050405020304" pitchFamily="18" charset="0"/>
              </a:rPr>
              <a:t>không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thầu</a:t>
            </a:r>
            <a:r>
              <a:rPr lang="en-US" sz="1500" dirty="0" smtClean="0">
                <a:latin typeface="Times New Roman" panose="02020603050405020304" pitchFamily="18" charset="0"/>
                <a:cs typeface="Times New Roman" panose="02020603050405020304" pitchFamily="18" charset="0"/>
              </a:rPr>
              <a:t> NVL 2%; SX, </a:t>
            </a:r>
            <a:r>
              <a:rPr lang="en-US" sz="1500" dirty="0" err="1" smtClean="0">
                <a:latin typeface="Times New Roman" panose="02020603050405020304" pitchFamily="18" charset="0"/>
                <a:cs typeface="Times New Roman" panose="02020603050405020304" pitchFamily="18" charset="0"/>
              </a:rPr>
              <a:t>vận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tải</a:t>
            </a:r>
            <a:r>
              <a:rPr lang="en-US" sz="1500" dirty="0" smtClean="0">
                <a:latin typeface="Times New Roman" panose="02020603050405020304" pitchFamily="18" charset="0"/>
                <a:cs typeface="Times New Roman" panose="02020603050405020304" pitchFamily="18" charset="0"/>
              </a:rPr>
              <a:t>, DV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gắn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với</a:t>
            </a:r>
            <a:r>
              <a:rPr lang="en-US" sz="1500" dirty="0" smtClean="0">
                <a:latin typeface="Times New Roman" panose="02020603050405020304" pitchFamily="18" charset="0"/>
                <a:cs typeface="Times New Roman" panose="02020603050405020304" pitchFamily="18" charset="0"/>
              </a:rPr>
              <a:t> HH, XD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thầu</a:t>
            </a:r>
            <a:r>
              <a:rPr lang="en-US" sz="1500" dirty="0" smtClean="0">
                <a:latin typeface="Times New Roman" panose="02020603050405020304" pitchFamily="18" charset="0"/>
                <a:cs typeface="Times New Roman" panose="02020603050405020304" pitchFamily="18" charset="0"/>
              </a:rPr>
              <a:t> NVL 1,5%; </a:t>
            </a:r>
            <a:r>
              <a:rPr lang="en-US" sz="1500" dirty="0" err="1" smtClean="0">
                <a:latin typeface="Times New Roman" panose="02020603050405020304" pitchFamily="18" charset="0"/>
                <a:cs typeface="Times New Roman" panose="02020603050405020304" pitchFamily="18" charset="0"/>
              </a:rPr>
              <a:t>Hoạt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động</a:t>
            </a:r>
            <a:r>
              <a:rPr lang="en-US" sz="1500" dirty="0" smtClean="0">
                <a:latin typeface="Times New Roman" panose="02020603050405020304" pitchFamily="18" charset="0"/>
                <a:cs typeface="Times New Roman" panose="02020603050405020304" pitchFamily="18" charset="0"/>
              </a:rPr>
              <a:t> KD </a:t>
            </a:r>
            <a:r>
              <a:rPr lang="en-US" sz="1500" dirty="0" err="1" smtClean="0">
                <a:latin typeface="Times New Roman" panose="02020603050405020304" pitchFamily="18" charset="0"/>
                <a:cs typeface="Times New Roman" panose="02020603050405020304" pitchFamily="18" charset="0"/>
              </a:rPr>
              <a:t>khác</a:t>
            </a:r>
            <a:r>
              <a:rPr lang="en-US" sz="1500" dirty="0" smtClean="0">
                <a:latin typeface="Times New Roman" panose="02020603050405020304" pitchFamily="18" charset="0"/>
                <a:cs typeface="Times New Roman" panose="02020603050405020304" pitchFamily="18" charset="0"/>
              </a:rPr>
              <a:t> 1%</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quy</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endParaRPr lang="en-US" sz="1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3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tiếp</a:t>
            </a:r>
            <a:r>
              <a:rPr lang="en-US" sz="3200" b="1" dirty="0" smtClean="0">
                <a:solidFill>
                  <a:schemeClr val="tx1"/>
                </a:solidFill>
                <a:latin typeface="Times New Roman" pitchFamily="18" charset="0"/>
                <a:cs typeface="Times New Roman" pitchFamily="18" charset="0"/>
              </a:rPr>
              <a:t>)</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1633441"/>
          </a:xfrm>
          <a:prstGeom prst="flowChartProcess">
            <a:avLst/>
          </a:prstGeom>
          <a:solidFill>
            <a:schemeClr val="bg1">
              <a:lumMod val="85000"/>
            </a:schemeClr>
          </a:solidFill>
          <a:ln w="9525" cap="flat" cmpd="sng" algn="ctr">
            <a:noFill/>
            <a:prstDash val="solid"/>
          </a:ln>
          <a:effectLst/>
        </p:spPr>
        <p:txBody>
          <a:bodyPr rtlCol="0" anchor="t" anchorCtr="0"/>
          <a:lstStyle/>
          <a:p>
            <a:pPr algn="ctr">
              <a:defRPr/>
            </a:pPr>
            <a:endParaRPr lang="en-US" sz="1400" b="1" dirty="0">
              <a:latin typeface="Arial" panose="020B0604020202020204" pitchFamily="34" charset="0"/>
              <a:cs typeface="Arial" panose="020B0604020202020204" pitchFamily="34" charset="0"/>
            </a:endParaRPr>
          </a:p>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r>
              <a:rPr lang="en-US" sz="1600" b="1" dirty="0" err="1" smtClean="0">
                <a:latin typeface="Times New Roman" panose="02020603050405020304" pitchFamily="18" charset="0"/>
                <a:cs typeface="Times New Roman" panose="02020603050405020304" pitchFamily="18" charset="0"/>
              </a:rPr>
              <a:t>Cá</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nhân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cho</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thuê</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tài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sản</a:t>
            </a:r>
            <a:endParaRPr lang="en-US" sz="1600" b="1"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79"/>
            <a:ext cx="6210360" cy="1612393"/>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596896" y="1679933"/>
            <a:ext cx="5916168" cy="1368067"/>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100trđ/</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bao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gồm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sinh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trong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từ</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Hđ</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cho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thuê</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tài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nếu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trả</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trước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cho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nhiều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thì</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trả</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tiền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một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lần</a:t>
            </a:r>
            <a:r>
              <a:rPr lang="en-US" sz="1500" dirty="0" smtClean="0">
                <a:latin typeface="Times New Roman" panose="02020603050405020304" pitchFamily="18" charset="0"/>
                <a:cs typeface="Times New Roman" panose="02020603050405020304" pitchFamily="18" charset="0"/>
              </a:rPr>
              <a:t>.</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pn</a:t>
            </a:r>
            <a:r>
              <a:rPr lang="en-US" sz="1500" dirty="0" smtClean="0">
                <a:latin typeface="Times New Roman" panose="02020603050405020304" pitchFamily="18" charset="0"/>
                <a:cs typeface="Times New Roman" panose="02020603050405020304" pitchFamily="18" charset="0"/>
              </a:rPr>
              <a:t> =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x </a:t>
            </a: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5%</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bắt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đầu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từng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hạn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toán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hợp</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đồng</a:t>
            </a:r>
            <a:r>
              <a:rPr lang="en-US" sz="1500" dirty="0" smtClean="0">
                <a:latin typeface="Times New Roman" panose="02020603050405020304" pitchFamily="18" charset="0"/>
                <a:cs typeface="Times New Roman" panose="02020603050405020304" pitchFamily="18" charset="0"/>
              </a:rPr>
              <a:t>.</a:t>
            </a: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199" y="3352800"/>
            <a:ext cx="1786262" cy="1877728"/>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kern="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noProof="0" dirty="0" err="1" smtClean="0">
                <a:ln w="0"/>
                <a:latin typeface="Times New Roman" panose="02020603050405020304" pitchFamily="18" charset="0"/>
                <a:cs typeface="Times New Roman" panose="02020603050405020304" pitchFamily="18" charset="0"/>
              </a:rPr>
              <a:t>Cá</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nhân</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trực</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tiếp</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ký</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hợp</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đồng</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làm</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đại</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lý</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xổ</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số</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đại</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lý</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bảo</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hiểm</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bán</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hàng</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đa</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cấp</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08" y="3352800"/>
            <a:ext cx="6210361" cy="1877728"/>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2A764ADC-8F1E-44F4-BAC5-24092D6081EE}"/>
              </a:ext>
            </a:extLst>
          </p:cNvPr>
          <p:cNvSpPr txBox="1"/>
          <p:nvPr/>
        </p:nvSpPr>
        <p:spPr>
          <a:xfrm>
            <a:off x="2574204" y="3661133"/>
            <a:ext cx="5916168" cy="1368067"/>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doanh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trên</a:t>
            </a:r>
            <a:r>
              <a:rPr lang="en-US" sz="1500" dirty="0" smtClean="0">
                <a:latin typeface="Times New Roman" panose="02020603050405020304" pitchFamily="18" charset="0"/>
                <a:cs typeface="Times New Roman" panose="02020603050405020304" pitchFamily="18" charset="0"/>
              </a:rPr>
              <a:t> 100trđ/</a:t>
            </a:r>
            <a:r>
              <a:rPr lang="en-US" sz="1500" dirty="0" err="1" smtClean="0">
                <a:latin typeface="Times New Roman" panose="02020603050405020304" pitchFamily="18" charset="0"/>
                <a:cs typeface="Times New Roman" panose="02020603050405020304" pitchFamily="18" charset="0"/>
              </a:rPr>
              <a:t>năm</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DT </a:t>
            </a:r>
            <a:r>
              <a:rPr lang="en-US" sz="1500" dirty="0" err="1">
                <a:latin typeface="Times New Roman" panose="02020603050405020304" pitchFamily="18" charset="0"/>
                <a:cs typeface="Times New Roman" panose="02020603050405020304" pitchFamily="18" charset="0"/>
              </a:rPr>
              <a:t>tính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doanh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gồm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thuế</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tổng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số</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tiền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hoa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hồng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khoản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thưởng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dưới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mọi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hình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thức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khoản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hỗ</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trợ</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khoản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nhận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a:t>
            </a:r>
            <a:endParaRPr lang="en-US" sz="1500" dirty="0" smtClean="0">
              <a:latin typeface="Times New Roman" panose="02020603050405020304" pitchFamily="18" charset="0"/>
              <a:cs typeface="Times New Roman" panose="02020603050405020304" pitchFamily="18" charset="0"/>
            </a:endParaRP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a:t>
            </a:r>
            <a:r>
              <a:rPr lang="en-US" sz="1500" dirty="0" err="1" smtClean="0">
                <a:latin typeface="Times New Roman" panose="02020603050405020304" pitchFamily="18" charset="0"/>
                <a:cs typeface="Times New Roman" panose="02020603050405020304" pitchFamily="18" charset="0"/>
              </a:rPr>
              <a:t>pn</a:t>
            </a:r>
            <a:r>
              <a:rPr lang="en-US" sz="1500" dirty="0" smtClean="0">
                <a:latin typeface="Times New Roman" panose="02020603050405020304" pitchFamily="18" charset="0"/>
                <a:cs typeface="Times New Roman" panose="02020603050405020304" pitchFamily="18" charset="0"/>
              </a:rPr>
              <a:t> =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x </a:t>
            </a:r>
            <a:r>
              <a:rPr lang="en-US" sz="1500" dirty="0" err="1" smtClean="0">
                <a:latin typeface="Times New Roman" panose="02020603050405020304" pitchFamily="18" charset="0"/>
                <a:cs typeface="Times New Roman" panose="02020603050405020304" pitchFamily="18" charset="0"/>
              </a:rPr>
              <a:t>Tỷ</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lệ</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TNCN 5%</a:t>
            </a:r>
          </a:p>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xác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định</a:t>
            </a:r>
            <a:r>
              <a:rPr lang="en-US" sz="1500" dirty="0" smtClean="0">
                <a:latin typeface="Times New Roman" panose="02020603050405020304" pitchFamily="18" charset="0"/>
                <a:cs typeface="Times New Roman" panose="02020603050405020304" pitchFamily="18" charset="0"/>
              </a:rPr>
              <a:t> DT </a:t>
            </a:r>
            <a:r>
              <a:rPr lang="en-US" sz="1500" dirty="0" err="1" smtClean="0">
                <a:latin typeface="Times New Roman" panose="02020603050405020304" pitchFamily="18" charset="0"/>
                <a:cs typeface="Times New Roman" panose="02020603050405020304" pitchFamily="18" charset="0"/>
              </a:rPr>
              <a:t>tính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nhân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được</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trừ</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tiền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hoa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hồng</a:t>
            </a:r>
            <a:r>
              <a:rPr lang="en-US" sz="15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5705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latin typeface="Times New Roman" pitchFamily="18" charset="0"/>
                <a:cs typeface="Times New Roman" pitchFamily="18" charset="0"/>
              </a:rPr>
              <a:t>Văn </a:t>
            </a:r>
            <a:r>
              <a:rPr lang="en-US" sz="3000" b="1" dirty="0" err="1" smtClean="0">
                <a:latin typeface="Times New Roman" pitchFamily="18" charset="0"/>
                <a:cs typeface="Times New Roman" pitchFamily="18" charset="0"/>
              </a:rPr>
              <a:t>bản</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pháp</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luật</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92500"/>
          </a:bodyPr>
          <a:lstStyle/>
          <a:p>
            <a:pPr lvl="0" algn="just"/>
            <a:r>
              <a:rPr lang="en-US" sz="2500" dirty="0" err="1">
                <a:latin typeface="Times New Roman" pitchFamily="18" charset="0"/>
                <a:cs typeface="Times New Roman" pitchFamily="18" charset="0"/>
              </a:rPr>
              <a:t>Luật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Thuế</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TNCN </a:t>
            </a:r>
            <a:r>
              <a:rPr lang="en-US" sz="2500" dirty="0" err="1">
                <a:latin typeface="Times New Roman" pitchFamily="18" charset="0"/>
                <a:cs typeface="Times New Roman" pitchFamily="18" charset="0"/>
              </a:rPr>
              <a:t>số</a:t>
            </a:r>
            <a:r>
              <a:rPr lang="en-US" sz="2500" dirty="0">
                <a:latin typeface="Times New Roman" pitchFamily="18" charset="0"/>
                <a:cs typeface="Times New Roman" pitchFamily="18" charset="0"/>
              </a:rPr>
              <a:t>  04/2007/QH12, </a:t>
            </a:r>
            <a:r>
              <a:rPr lang="en-US" sz="2500" dirty="0" err="1">
                <a:latin typeface="Times New Roman" pitchFamily="18" charset="0"/>
                <a:cs typeface="Times New Roman" pitchFamily="18" charset="0"/>
              </a:rPr>
              <a:t>hiệu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từ</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ngày</a:t>
            </a:r>
            <a:r>
              <a:rPr lang="en-US" sz="2500" dirty="0">
                <a:latin typeface="Times New Roman" pitchFamily="18" charset="0"/>
                <a:cs typeface="Times New Roman" pitchFamily="18" charset="0"/>
              </a:rPr>
              <a:t> 01/01/2009</a:t>
            </a:r>
          </a:p>
          <a:p>
            <a:pPr lvl="0" algn="just"/>
            <a:r>
              <a:rPr lang="en-US" sz="2500" dirty="0" err="1">
                <a:latin typeface="Times New Roman" pitchFamily="18" charset="0"/>
                <a:cs typeface="Times New Roman" pitchFamily="18" charset="0"/>
              </a:rPr>
              <a:t>Luật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Thuế</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TNCN </a:t>
            </a:r>
            <a:r>
              <a:rPr lang="en-US" sz="2500" dirty="0" err="1">
                <a:latin typeface="Times New Roman" pitchFamily="18" charset="0"/>
                <a:cs typeface="Times New Roman" pitchFamily="18" charset="0"/>
              </a:rPr>
              <a:t>sửa</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đổi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số</a:t>
            </a:r>
            <a:r>
              <a:rPr lang="en-US" sz="2500" dirty="0">
                <a:latin typeface="Times New Roman" pitchFamily="18" charset="0"/>
                <a:cs typeface="Times New Roman" pitchFamily="18" charset="0"/>
              </a:rPr>
              <a:t> 26/2012/QH13,  </a:t>
            </a:r>
            <a:r>
              <a:rPr lang="en-US" sz="2500" dirty="0" err="1">
                <a:latin typeface="Times New Roman" pitchFamily="18" charset="0"/>
                <a:cs typeface="Times New Roman" pitchFamily="18" charset="0"/>
              </a:rPr>
              <a:t>hiệu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từ</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ngày</a:t>
            </a:r>
            <a:r>
              <a:rPr lang="en-US" sz="2500" dirty="0">
                <a:latin typeface="Times New Roman" pitchFamily="18" charset="0"/>
                <a:cs typeface="Times New Roman" pitchFamily="18" charset="0"/>
              </a:rPr>
              <a:t>  01/07/2013</a:t>
            </a:r>
          </a:p>
          <a:p>
            <a:pPr lvl="0" algn="just"/>
            <a:r>
              <a:rPr lang="en-US" sz="2500" dirty="0" err="1">
                <a:latin typeface="Times New Roman" pitchFamily="18" charset="0"/>
                <a:cs typeface="Times New Roman" pitchFamily="18" charset="0"/>
              </a:rPr>
              <a:t>Luật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số</a:t>
            </a:r>
            <a:r>
              <a:rPr lang="en-US" sz="2500" dirty="0">
                <a:latin typeface="Times New Roman" pitchFamily="18" charset="0"/>
                <a:cs typeface="Times New Roman" pitchFamily="18" charset="0"/>
              </a:rPr>
              <a:t> 71/2014/QH13 </a:t>
            </a:r>
            <a:r>
              <a:rPr lang="en-US" sz="2500" dirty="0" err="1">
                <a:latin typeface="Times New Roman" pitchFamily="18" charset="0"/>
                <a:cs typeface="Times New Roman" pitchFamily="18" charset="0"/>
              </a:rPr>
              <a:t>sửa</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đổi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bổ</a:t>
            </a:r>
            <a:r>
              <a:rPr lang="en-US" sz="2500" dirty="0">
                <a:latin typeface="Times New Roman" pitchFamily="18" charset="0"/>
                <a:cs typeface="Times New Roman" pitchFamily="18" charset="0"/>
              </a:rPr>
              <a:t> sung </a:t>
            </a:r>
            <a:r>
              <a:rPr lang="en-US" sz="2500" dirty="0" err="1">
                <a:latin typeface="Times New Roman" pitchFamily="18" charset="0"/>
                <a:cs typeface="Times New Roman" pitchFamily="18" charset="0"/>
              </a:rPr>
              <a:t>một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số</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điều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luật</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thuế</a:t>
            </a:r>
            <a:endParaRPr lang="en-US" sz="2500" dirty="0" smtClean="0">
              <a:latin typeface="Times New Roman" pitchFamily="18" charset="0"/>
              <a:cs typeface="Times New Roman" pitchFamily="18" charset="0"/>
            </a:endParaRPr>
          </a:p>
          <a:p>
            <a:pPr lvl="0" algn="just"/>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thuế</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số</a:t>
            </a:r>
            <a:r>
              <a:rPr lang="en-US" sz="2500" dirty="0" smtClean="0">
                <a:latin typeface="Times New Roman" pitchFamily="18" charset="0"/>
                <a:cs typeface="Times New Roman" pitchFamily="18" charset="0"/>
              </a:rPr>
              <a:t> 38/2019/QH14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ngày</a:t>
            </a:r>
            <a:r>
              <a:rPr lang="en-US" sz="2500" dirty="0" smtClean="0">
                <a:latin typeface="Times New Roman" pitchFamily="18" charset="0"/>
                <a:cs typeface="Times New Roman" pitchFamily="18" charset="0"/>
              </a:rPr>
              <a:t> 01/07/2020</a:t>
            </a:r>
            <a:endParaRPr lang="en-US" sz="2500" dirty="0">
              <a:latin typeface="Times New Roman" pitchFamily="18" charset="0"/>
              <a:cs typeface="Times New Roman" pitchFamily="18" charset="0"/>
            </a:endParaRPr>
          </a:p>
          <a:p>
            <a:pPr lvl="0" algn="just"/>
            <a:r>
              <a:rPr lang="en-US" sz="2500" dirty="0" err="1">
                <a:latin typeface="Times New Roman" pitchFamily="18" charset="0"/>
                <a:cs typeface="Times New Roman" pitchFamily="18" charset="0"/>
              </a:rPr>
              <a:t>Nghị</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định</a:t>
            </a:r>
            <a:r>
              <a:rPr lang="en-US" sz="2500" dirty="0">
                <a:latin typeface="Times New Roman" pitchFamily="18" charset="0"/>
                <a:cs typeface="Times New Roman" pitchFamily="18" charset="0"/>
              </a:rPr>
              <a:t> 65/2013/NĐ-  </a:t>
            </a:r>
            <a:r>
              <a:rPr lang="en-US" sz="2500" dirty="0" smtClean="0">
                <a:latin typeface="Times New Roman" pitchFamily="18" charset="0"/>
                <a:cs typeface="Times New Roman" pitchFamily="18" charset="0"/>
              </a:rPr>
              <a:t>CP </a:t>
            </a:r>
            <a:r>
              <a:rPr lang="en-US" sz="2500" dirty="0" err="1">
                <a:latin typeface="Times New Roman" pitchFamily="18" charset="0"/>
                <a:cs typeface="Times New Roman" pitchFamily="18" charset="0"/>
              </a:rPr>
              <a:t>hiệu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từ</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ngày</a:t>
            </a:r>
            <a:r>
              <a:rPr lang="en-US" sz="2500" dirty="0">
                <a:latin typeface="Times New Roman" pitchFamily="18" charset="0"/>
                <a:cs typeface="Times New Roman" pitchFamily="18" charset="0"/>
              </a:rPr>
              <a:t>  01/07/2013</a:t>
            </a:r>
          </a:p>
          <a:p>
            <a:pPr lvl="0" algn="just"/>
            <a:r>
              <a:rPr lang="en-US" sz="2500" dirty="0" err="1">
                <a:latin typeface="Times New Roman" pitchFamily="18" charset="0"/>
                <a:cs typeface="Times New Roman" pitchFamily="18" charset="0"/>
              </a:rPr>
              <a:t>Nghị</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định</a:t>
            </a:r>
            <a:r>
              <a:rPr lang="en-US" sz="2500" dirty="0">
                <a:latin typeface="Times New Roman" pitchFamily="18" charset="0"/>
                <a:cs typeface="Times New Roman" pitchFamily="18" charset="0"/>
              </a:rPr>
              <a:t> 91/2014/NĐ-  </a:t>
            </a:r>
            <a:r>
              <a:rPr lang="en-US" sz="2500" dirty="0" smtClean="0">
                <a:latin typeface="Times New Roman" pitchFamily="18" charset="0"/>
                <a:cs typeface="Times New Roman" pitchFamily="18" charset="0"/>
              </a:rPr>
              <a:t>CP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hiệu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từ</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ngày</a:t>
            </a:r>
            <a:r>
              <a:rPr lang="en-US" sz="2500" dirty="0">
                <a:latin typeface="Times New Roman" pitchFamily="18" charset="0"/>
                <a:cs typeface="Times New Roman" pitchFamily="18" charset="0"/>
              </a:rPr>
              <a:t>  15/11/2014</a:t>
            </a:r>
          </a:p>
          <a:p>
            <a:pPr lvl="0" algn="just"/>
            <a:r>
              <a:rPr lang="en-US" sz="2500" dirty="0" err="1">
                <a:latin typeface="Times New Roman" pitchFamily="18" charset="0"/>
                <a:cs typeface="Times New Roman" pitchFamily="18" charset="0"/>
              </a:rPr>
              <a:t>Nghị</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định</a:t>
            </a:r>
            <a:r>
              <a:rPr lang="en-US" sz="2500" dirty="0">
                <a:latin typeface="Times New Roman" pitchFamily="18" charset="0"/>
                <a:cs typeface="Times New Roman" pitchFamily="18" charset="0"/>
              </a:rPr>
              <a:t> 12/2015/NĐ-  </a:t>
            </a:r>
            <a:r>
              <a:rPr lang="en-US" sz="2500" dirty="0" smtClean="0">
                <a:latin typeface="Times New Roman" pitchFamily="18" charset="0"/>
                <a:cs typeface="Times New Roman" pitchFamily="18" charset="0"/>
              </a:rPr>
              <a:t>CP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hiệu</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từ</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01/01/2015</a:t>
            </a:r>
          </a:p>
          <a:p>
            <a:pPr lvl="0" algn="just"/>
            <a:r>
              <a:rPr lang="en-US" sz="2500" dirty="0" err="1" smtClean="0">
                <a:latin typeface="Times New Roman" pitchFamily="18" charset="0"/>
                <a:cs typeface="Times New Roman" pitchFamily="18" charset="0"/>
              </a:rPr>
              <a:t>Nghị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126/2020/NĐ-CP,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lực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05/12/2020 </a:t>
            </a:r>
            <a:r>
              <a:rPr lang="en-US" sz="2500" dirty="0" err="1" smtClean="0">
                <a:latin typeface="Times New Roman" pitchFamily="18" charset="0"/>
                <a:cs typeface="Times New Roman" pitchFamily="18" charset="0"/>
              </a:rPr>
              <a:t>Hướng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dẫn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thuế</a:t>
            </a:r>
            <a:endParaRPr lang="en-US" sz="2500" dirty="0">
              <a:latin typeface="Times New Roman" pitchFamily="18" charset="0"/>
              <a:cs typeface="Times New Roman" pitchFamily="18" charset="0"/>
            </a:endParaRPr>
          </a:p>
          <a:p>
            <a:pPr marL="0" indent="0" algn="just">
              <a:buNone/>
            </a:pPr>
            <a:endParaRPr lang="en-US" sz="2500" dirty="0">
              <a:latin typeface="Times New Roman" pitchFamily="18" charset="0"/>
              <a:cs typeface="Times New Roman" pitchFamily="18" charset="0"/>
            </a:endParaRPr>
          </a:p>
        </p:txBody>
      </p:sp>
      <p:cxnSp>
        <p:nvCxnSpPr>
          <p:cNvPr id="4" name="Straight Connector 3"/>
          <p:cNvCxnSpPr/>
          <p:nvPr/>
        </p:nvCxnSpPr>
        <p:spPr>
          <a:xfrm>
            <a:off x="685800" y="12192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234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32A1203-AC27-402F-BB2C-8AA447A12B33}"/>
              </a:ext>
            </a:extLst>
          </p:cNvPr>
          <p:cNvGraphicFramePr>
            <a:graphicFrameLocks noGrp="1"/>
          </p:cNvGraphicFramePr>
          <p:nvPr>
            <p:ph idx="1"/>
            <p:extLst/>
          </p:nvPr>
        </p:nvGraphicFramePr>
        <p:xfrm>
          <a:off x="228600" y="1104582"/>
          <a:ext cx="8763000" cy="5896085"/>
        </p:xfrm>
        <a:graphic>
          <a:graphicData uri="http://schemas.openxmlformats.org/drawingml/2006/table">
            <a:tbl>
              <a:tblPr firstRow="1" bandRow="1">
                <a:tableStyleId>{21E4AEA4-8DFA-4A89-87EB-49C32662AFE0}</a:tableStyleId>
              </a:tblPr>
              <a:tblGrid>
                <a:gridCol w="2133600">
                  <a:extLst>
                    <a:ext uri="{9D8B030D-6E8A-4147-A177-3AD203B41FA5}">
                      <a16:colId xmlns:a16="http://schemas.microsoft.com/office/drawing/2014/main" xmlns="" val="20000"/>
                    </a:ext>
                  </a:extLst>
                </a:gridCol>
                <a:gridCol w="3546123">
                  <a:extLst>
                    <a:ext uri="{9D8B030D-6E8A-4147-A177-3AD203B41FA5}">
                      <a16:colId xmlns:a16="http://schemas.microsoft.com/office/drawing/2014/main" xmlns="" val="20001"/>
                    </a:ext>
                  </a:extLst>
                </a:gridCol>
                <a:gridCol w="3083277">
                  <a:extLst>
                    <a:ext uri="{9D8B030D-6E8A-4147-A177-3AD203B41FA5}">
                      <a16:colId xmlns:a16="http://schemas.microsoft.com/office/drawing/2014/main" xmlns="" val="20002"/>
                    </a:ext>
                  </a:extLst>
                </a:gridCol>
              </a:tblGrid>
              <a:tr h="468582">
                <a:tc>
                  <a:txBody>
                    <a:bodyPr/>
                    <a:lstStyle/>
                    <a:p>
                      <a:pPr marL="0" marR="0" lvl="0"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Nội</a:t>
                      </a:r>
                      <a:r>
                        <a:rPr kumimoji="0" lang="en-US" sz="1800" b="1"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dung</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34165" marB="45717" horzOverflow="overflow">
                    <a:solidFill>
                      <a:srgbClr val="FFE600"/>
                    </a:solidFill>
                  </a:tcPr>
                </a:tc>
                <a:tc>
                  <a:txBody>
                    <a:bodyPr/>
                    <a:lstStyle/>
                    <a:p>
                      <a:pPr marL="0" marR="0" lvl="1"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smtClean="0">
                          <a:ln>
                            <a:noFill/>
                          </a:ln>
                          <a:solidFill>
                            <a:schemeClr val="tx1"/>
                          </a:solidFill>
                          <a:effectLst/>
                          <a:latin typeface="Times New Roman" pitchFamily="18" charset="0"/>
                          <a:cs typeface="Times New Roman" pitchFamily="18" charset="0"/>
                        </a:rPr>
                        <a:t>Cá </a:t>
                      </a:r>
                      <a:r>
                        <a:rPr kumimoji="0" lang="en-US" sz="1800" u="none" strike="noStrike" cap="none" normalizeH="0" baseline="0" err="1" smtClean="0">
                          <a:ln>
                            <a:noFill/>
                          </a:ln>
                          <a:solidFill>
                            <a:schemeClr val="tx1"/>
                          </a:solidFill>
                          <a:effectLst/>
                          <a:latin typeface="Times New Roman" pitchFamily="18" charset="0"/>
                          <a:cs typeface="Times New Roman" pitchFamily="18" charset="0"/>
                        </a:rPr>
                        <a:t>nhân</a:t>
                      </a:r>
                      <a:r>
                        <a:rPr kumimoji="0" lang="en-US" sz="1800" u="none" strike="noStrike" cap="none" normalizeH="0" baseline="0" smtClean="0">
                          <a:ln>
                            <a:noFill/>
                          </a:ln>
                          <a:solidFill>
                            <a:schemeClr val="tx1"/>
                          </a:solidFill>
                          <a:effectLst/>
                          <a:latin typeface="Times New Roman" pitchFamily="18" charset="0"/>
                          <a:cs typeface="Times New Roman" pitchFamily="18" charset="0"/>
                        </a:rPr>
                        <a:t> cư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trú</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24338" marB="45717" horzOverflow="overflow">
                    <a:solidFill>
                      <a:schemeClr val="tx2">
                        <a:lumMod val="40000"/>
                        <a:lumOff val="60000"/>
                      </a:schemeClr>
                    </a:solidFill>
                  </a:tcPr>
                </a:tc>
                <a:tc>
                  <a:txBody>
                    <a:bodyPr/>
                    <a:lstStyle/>
                    <a:p>
                      <a:pPr marL="0" marR="0" lvl="1"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smtClean="0">
                          <a:ln>
                            <a:noFill/>
                          </a:ln>
                          <a:solidFill>
                            <a:schemeClr val="tx1"/>
                          </a:solidFill>
                          <a:effectLst/>
                          <a:latin typeface="Times New Roman" pitchFamily="18" charset="0"/>
                          <a:cs typeface="Times New Roman" pitchFamily="18" charset="0"/>
                        </a:rPr>
                        <a:t>Cá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US" sz="180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u="none" strike="noStrike" cap="none" normalizeH="0" baseline="0" err="1" smtClean="0">
                          <a:ln>
                            <a:noFill/>
                          </a:ln>
                          <a:solidFill>
                            <a:schemeClr val="tx1"/>
                          </a:solidFill>
                          <a:effectLst/>
                          <a:latin typeface="Times New Roman" pitchFamily="18" charset="0"/>
                          <a:cs typeface="Times New Roman" pitchFamily="18" charset="0"/>
                        </a:rPr>
                        <a:t>không</a:t>
                      </a:r>
                      <a:r>
                        <a:rPr kumimoji="0" lang="en-US" sz="1800" u="none" strike="noStrike" cap="none" normalizeH="0" baseline="0" smtClean="0">
                          <a:ln>
                            <a:noFill/>
                          </a:ln>
                          <a:solidFill>
                            <a:schemeClr val="tx1"/>
                          </a:solidFill>
                          <a:effectLst/>
                          <a:latin typeface="Times New Roman" pitchFamily="18" charset="0"/>
                          <a:cs typeface="Times New Roman" pitchFamily="18" charset="0"/>
                        </a:rPr>
                        <a:t> cư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trú</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24338" marB="45717" horzOverflow="overflow">
                    <a:solidFill>
                      <a:schemeClr val="tx2">
                        <a:lumMod val="20000"/>
                        <a:lumOff val="80000"/>
                      </a:schemeClr>
                    </a:solidFill>
                  </a:tcPr>
                </a:tc>
                <a:extLst>
                  <a:ext uri="{0D108BD9-81ED-4DB2-BD59-A6C34878D82A}">
                    <a16:rowId xmlns:a16="http://schemas.microsoft.com/office/drawing/2014/main" xmlns="" val="10000"/>
                  </a:ext>
                </a:extLst>
              </a:tr>
              <a:tr h="511563">
                <a:tc>
                  <a:txBody>
                    <a:bodyPr/>
                    <a:lstStyle/>
                    <a:p>
                      <a:pPr marL="0" marR="0" lvl="1"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285750" algn="l"/>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Lst>
                      </a:pPr>
                      <a:r>
                        <a:rPr kumimoji="0" lang="en-US" sz="1800" b="0" u="none" strike="noStrike" cap="none" normalizeH="0" baseline="0" smtClean="0">
                          <a:ln>
                            <a:noFill/>
                          </a:ln>
                          <a:solidFill>
                            <a:schemeClr val="tx1"/>
                          </a:solidFill>
                          <a:effectLst/>
                          <a:latin typeface="Times New Roman" pitchFamily="18" charset="0"/>
                          <a:cs typeface="Times New Roman" pitchFamily="18" charset="0"/>
                        </a:rPr>
                        <a:t>Công thức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tính</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Thu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nhập</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tính</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x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suất</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40000"/>
                        <a:lumOff val="60000"/>
                      </a:schemeClr>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Thu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nhập</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tính</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x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suất</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1"/>
                  </a:ext>
                </a:extLst>
              </a:tr>
              <a:tr h="506073">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TN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từ</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kinh</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doanh</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marL="0" marR="0" lvl="1" indent="0" algn="just" defTabSz="457200" rtl="0" eaLnBrk="1" fontAlgn="base" latinLnBrk="0" hangingPunct="1">
                        <a:lnSpc>
                          <a:spcPct val="100000"/>
                        </a:lnSpc>
                        <a:spcBef>
                          <a:spcPts val="0"/>
                        </a:spcBef>
                        <a:spcAft>
                          <a:spcPts val="600"/>
                        </a:spcAft>
                        <a:buClr>
                          <a:srgbClr val="00206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TNTT = TN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từ</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HĐSXKD</a:t>
                      </a:r>
                    </a:p>
                    <a:p>
                      <a:pPr marL="0" marR="0" lvl="1" indent="0" algn="just" defTabSz="457200" rtl="0" eaLnBrk="1" fontAlgn="base" latinLnBrk="0" hangingPunct="1">
                        <a:lnSpc>
                          <a:spcPct val="100000"/>
                        </a:lnSpc>
                        <a:spcBef>
                          <a:spcPts val="0"/>
                        </a:spcBef>
                        <a:spcAft>
                          <a:spcPts val="600"/>
                        </a:spcAft>
                        <a:buClr>
                          <a:srgbClr val="00206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suất</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0,5-5%</a:t>
                      </a:r>
                    </a:p>
                  </a:txBody>
                  <a:tcPr marL="90000" marR="90000" marT="114511" marB="45717" horzOverflow="overflow">
                    <a:solidFill>
                      <a:schemeClr val="tx2">
                        <a:lumMod val="40000"/>
                        <a:lumOff val="60000"/>
                      </a:schemeClr>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TNTT = TN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từ</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HĐSXKD</a:t>
                      </a:r>
                    </a:p>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suất</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1-5%</a:t>
                      </a:r>
                    </a:p>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2"/>
                  </a:ext>
                </a:extLst>
              </a:tr>
              <a:tr h="848765">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tiền</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lương</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err="1" smtClean="0">
                          <a:ln>
                            <a:noFill/>
                          </a:ln>
                          <a:solidFill>
                            <a:schemeClr val="tx1"/>
                          </a:solidFill>
                          <a:effectLst/>
                          <a:latin typeface="Times New Roman" pitchFamily="18" charset="0"/>
                          <a:ea typeface="MS Gothic" pitchFamily="49" charset="-128"/>
                          <a:cs typeface="Times New Roman" pitchFamily="18" charset="0"/>
                        </a:rPr>
                        <a:t>tiền</a:t>
                      </a:r>
                      <a:r>
                        <a:rPr kumimoji="0" lang="en-US" sz="1800" b="0" i="0" u="none" strike="noStrike" cap="none" normalizeH="0" baseline="0" smtClean="0">
                          <a:ln>
                            <a:noFill/>
                          </a:ln>
                          <a:solidFill>
                            <a:schemeClr val="tx1"/>
                          </a:solidFill>
                          <a:effectLst/>
                          <a:latin typeface="Times New Roman" pitchFamily="18" charset="0"/>
                          <a:ea typeface="MS Gothic" pitchFamily="49" charset="-128"/>
                          <a:cs typeface="Times New Roman" pitchFamily="18" charset="0"/>
                        </a:rPr>
                        <a:t> công</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itchFamily="18" charset="0"/>
                          <a:cs typeface="Times New Roman" pitchFamily="18" charset="0"/>
                        </a:rPr>
                        <a:t>- TNTT = TNCT – </a:t>
                      </a:r>
                      <a:r>
                        <a:rPr lang="en-US" sz="1800" b="0" dirty="0" err="1" smtClean="0">
                          <a:latin typeface="Times New Roman" pitchFamily="18" charset="0"/>
                          <a:cs typeface="Times New Roman" pitchFamily="18" charset="0"/>
                        </a:rPr>
                        <a:t>khoản</a:t>
                      </a:r>
                      <a:r>
                        <a:rPr lang="en-US" sz="1800" b="0" dirty="0" smtClean="0">
                          <a:latin typeface="Times New Roman" pitchFamily="18" charset="0"/>
                          <a:cs typeface="Times New Roman" pitchFamily="18" charset="0"/>
                        </a:rPr>
                        <a:t> </a:t>
                      </a:r>
                      <a:r>
                        <a:rPr lang="en-US" sz="1800" b="0" dirty="0" err="1" smtClean="0">
                          <a:latin typeface="Times New Roman" pitchFamily="18" charset="0"/>
                          <a:cs typeface="Times New Roman" pitchFamily="18" charset="0"/>
                        </a:rPr>
                        <a:t>giảm</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trừ</a:t>
                      </a:r>
                      <a:endParaRPr lang="en-US" sz="1800" b="0" dirty="0" smtClean="0">
                        <a:latin typeface="Times New Roman" pitchFamily="18" charset="0"/>
                        <a:cs typeface="Times New Roman" pitchFamily="18" charset="0"/>
                      </a:endParaRPr>
                    </a:p>
                    <a:p>
                      <a:pPr algn="just"/>
                      <a:r>
                        <a:rPr lang="en-US" sz="1800" b="0" dirty="0" smtClean="0">
                          <a:latin typeface="Times New Roman" pitchFamily="18" charset="0"/>
                          <a:cs typeface="Times New Roman" pitchFamily="18" charset="0"/>
                        </a:rPr>
                        <a:t>- </a:t>
                      </a:r>
                      <a:r>
                        <a:rPr lang="en-US" sz="1800" b="0" dirty="0" err="1" smtClean="0">
                          <a:latin typeface="Times New Roman" pitchFamily="18" charset="0"/>
                          <a:cs typeface="Times New Roman" pitchFamily="18" charset="0"/>
                        </a:rPr>
                        <a:t>Thuế</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suất</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lũy</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tiền</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từng</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phần</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từ</a:t>
                      </a:r>
                      <a:r>
                        <a:rPr lang="en-US" sz="1800" b="0" baseline="0" dirty="0" smtClean="0">
                          <a:latin typeface="Times New Roman" pitchFamily="18" charset="0"/>
                          <a:cs typeface="Times New Roman" pitchFamily="18" charset="0"/>
                        </a:rPr>
                        <a:t> 5-35%</a:t>
                      </a:r>
                      <a:endParaRPr lang="en-US" sz="1800" b="0" dirty="0">
                        <a:latin typeface="Times New Roman" pitchFamily="18" charset="0"/>
                        <a:cs typeface="Times New Roman"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itchFamily="18" charset="0"/>
                          <a:cs typeface="Times New Roman" pitchFamily="18" charset="0"/>
                        </a:rPr>
                        <a:t>- TNTT= TNCT</a:t>
                      </a:r>
                    </a:p>
                    <a:p>
                      <a:pPr algn="just"/>
                      <a:r>
                        <a:rPr lang="en-US" sz="1800" b="0" dirty="0" smtClean="0">
                          <a:latin typeface="Times New Roman" pitchFamily="18" charset="0"/>
                          <a:cs typeface="Times New Roman" pitchFamily="18" charset="0"/>
                        </a:rPr>
                        <a:t>- </a:t>
                      </a:r>
                      <a:r>
                        <a:rPr lang="en-US" sz="1800" b="0" dirty="0" err="1" smtClean="0">
                          <a:latin typeface="Times New Roman" pitchFamily="18" charset="0"/>
                          <a:cs typeface="Times New Roman" pitchFamily="18" charset="0"/>
                        </a:rPr>
                        <a:t>Thuế</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suất</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toàn</a:t>
                      </a:r>
                      <a:r>
                        <a:rPr lang="en-US" sz="1800" b="0" baseline="0" dirty="0" smtClean="0">
                          <a:latin typeface="Times New Roman" pitchFamily="18" charset="0"/>
                          <a:cs typeface="Times New Roman" pitchFamily="18" charset="0"/>
                        </a:rPr>
                        <a:t> </a:t>
                      </a:r>
                      <a:r>
                        <a:rPr lang="en-US" sz="1800" b="0" baseline="0" dirty="0" err="1" smtClean="0">
                          <a:latin typeface="Times New Roman" pitchFamily="18" charset="0"/>
                          <a:cs typeface="Times New Roman" pitchFamily="18" charset="0"/>
                        </a:rPr>
                        <a:t>phần</a:t>
                      </a:r>
                      <a:r>
                        <a:rPr lang="en-US" sz="1800" b="0" baseline="0" dirty="0" smtClean="0">
                          <a:latin typeface="Times New Roman" pitchFamily="18" charset="0"/>
                          <a:cs typeface="Times New Roman" pitchFamily="18" charset="0"/>
                        </a:rPr>
                        <a:t> 20%</a:t>
                      </a:r>
                      <a:endParaRPr lang="en-US" sz="1800" b="0" dirty="0">
                        <a:latin typeface="Times New Roman" pitchFamily="18" charset="0"/>
                        <a:cs typeface="Times New Roman"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3"/>
                  </a:ext>
                </a:extLst>
              </a:tr>
              <a:tr h="446847">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đầu</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tư</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vốn</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smtClean="0">
                          <a:latin typeface="Times New Roman" panose="02020603050405020304" pitchFamily="18" charset="0"/>
                          <a:cs typeface="Times New Roman" panose="02020603050405020304" pitchFamily="18" charset="0"/>
                        </a:rPr>
                        <a:t>= TNCT </a:t>
                      </a:r>
                      <a:r>
                        <a:rPr lang="en-US" sz="1800" b="0" err="1" smtClean="0">
                          <a:latin typeface="Times New Roman" panose="02020603050405020304" pitchFamily="18" charset="0"/>
                          <a:cs typeface="Times New Roman" panose="02020603050405020304" pitchFamily="18" charset="0"/>
                        </a:rPr>
                        <a:t>nhận</a:t>
                      </a:r>
                      <a:r>
                        <a:rPr lang="en-US" sz="1800" b="0" baseline="0" smtClean="0">
                          <a:latin typeface="Times New Roman" panose="02020603050405020304" pitchFamily="18" charset="0"/>
                          <a:cs typeface="Times New Roman" panose="02020603050405020304" pitchFamily="18" charset="0"/>
                        </a:rPr>
                        <a:t> được</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5%</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smtClean="0">
                          <a:latin typeface="Times New Roman" panose="02020603050405020304" pitchFamily="18" charset="0"/>
                          <a:cs typeface="Times New Roman" panose="02020603050405020304" pitchFamily="18" charset="0"/>
                        </a:rPr>
                        <a:t>= TNCT </a:t>
                      </a:r>
                      <a:r>
                        <a:rPr lang="en-US" sz="1800" b="0" err="1" smtClean="0">
                          <a:latin typeface="Times New Roman" panose="02020603050405020304" pitchFamily="18" charset="0"/>
                          <a:cs typeface="Times New Roman" panose="02020603050405020304" pitchFamily="18" charset="0"/>
                        </a:rPr>
                        <a:t>nhận</a:t>
                      </a:r>
                      <a:r>
                        <a:rPr lang="en-US" sz="1800" b="0" baseline="0" smtClean="0">
                          <a:latin typeface="Times New Roman" panose="02020603050405020304" pitchFamily="18" charset="0"/>
                          <a:cs typeface="Times New Roman" panose="02020603050405020304" pitchFamily="18" charset="0"/>
                        </a:rPr>
                        <a:t> được</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5%</a:t>
                      </a:r>
                      <a:endParaRPr lang="en-US" sz="1800" b="0" dirty="0" smtClean="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5"/>
                  </a:ext>
                </a:extLst>
              </a:tr>
              <a:tr h="446847">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smtClean="0">
                          <a:ln>
                            <a:noFill/>
                          </a:ln>
                          <a:solidFill>
                            <a:schemeClr val="tx1"/>
                          </a:solidFill>
                          <a:effectLst/>
                          <a:latin typeface="Times New Roman" pitchFamily="18" charset="0"/>
                          <a:ea typeface="MS Gothic" pitchFamily="49" charset="-128"/>
                          <a:cs typeface="Times New Roman" pitchFamily="18" charset="0"/>
                        </a:rPr>
                        <a:t> chuyển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nhượng</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vốn</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 </a:t>
                      </a:r>
                      <a:r>
                        <a:rPr lang="en-US" sz="1800" b="0" dirty="0" err="1" smtClean="0">
                          <a:latin typeface="Times New Roman" panose="02020603050405020304" pitchFamily="18" charset="0"/>
                          <a:cs typeface="Times New Roman" panose="02020603050405020304" pitchFamily="18" charset="0"/>
                        </a:rPr>
                        <a:t>Giá</a:t>
                      </a:r>
                      <a:r>
                        <a:rPr lang="en-US" sz="1800" b="0" baseline="0" dirty="0" smtClean="0">
                          <a:latin typeface="Times New Roman" panose="02020603050405020304" pitchFamily="18" charset="0"/>
                          <a:cs typeface="Times New Roman" panose="02020603050405020304" pitchFamily="18" charset="0"/>
                        </a:rPr>
                        <a:t> CN – </a:t>
                      </a:r>
                      <a:r>
                        <a:rPr lang="en-US" sz="1800" b="0" baseline="0" dirty="0" err="1" smtClean="0">
                          <a:latin typeface="Times New Roman" panose="02020603050405020304" pitchFamily="18" charset="0"/>
                          <a:cs typeface="Times New Roman" panose="02020603050405020304" pitchFamily="18" charset="0"/>
                        </a:rPr>
                        <a:t>Giá</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mua</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20%</a:t>
                      </a:r>
                    </a:p>
                    <a:p>
                      <a:pPr algn="just"/>
                      <a:r>
                        <a:rPr lang="en-US" sz="1800" b="0" baseline="0" dirty="0" err="1" smtClean="0">
                          <a:latin typeface="Times New Roman" panose="02020603050405020304" pitchFamily="18" charset="0"/>
                          <a:cs typeface="Times New Roman" panose="02020603050405020304" pitchFamily="18" charset="0"/>
                        </a:rPr>
                        <a:t>Đối</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với</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chứng</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khoán</a:t>
                      </a:r>
                      <a:r>
                        <a:rPr lang="en-US" sz="1800" b="0" baseline="0" dirty="0" smtClean="0">
                          <a:latin typeface="Times New Roman" panose="02020603050405020304" pitchFamily="18" charset="0"/>
                          <a:cs typeface="Times New Roman" panose="02020603050405020304" pitchFamily="18" charset="0"/>
                        </a:rPr>
                        <a:t>: </a:t>
                      </a:r>
                    </a:p>
                    <a:p>
                      <a:pPr marL="285750" indent="-285750" algn="just">
                        <a:buFontTx/>
                        <a:buChar char="-"/>
                      </a:pPr>
                      <a:r>
                        <a:rPr lang="en-US" sz="1800" b="0" baseline="0" dirty="0" smtClean="0">
                          <a:latin typeface="Times New Roman" panose="02020603050405020304" pitchFamily="18" charset="0"/>
                          <a:cs typeface="Times New Roman" panose="02020603050405020304" pitchFamily="18" charset="0"/>
                        </a:rPr>
                        <a:t>TNTT = </a:t>
                      </a:r>
                      <a:r>
                        <a:rPr lang="en-US" sz="1800" b="0" baseline="0" dirty="0" err="1" smtClean="0">
                          <a:latin typeface="Times New Roman" panose="02020603050405020304" pitchFamily="18" charset="0"/>
                          <a:cs typeface="Times New Roman" panose="02020603050405020304" pitchFamily="18" charset="0"/>
                        </a:rPr>
                        <a:t>Giá</a:t>
                      </a:r>
                      <a:r>
                        <a:rPr lang="en-US" sz="1800" b="0" baseline="0" dirty="0" smtClean="0">
                          <a:latin typeface="Times New Roman" panose="02020603050405020304" pitchFamily="18" charset="0"/>
                          <a:cs typeface="Times New Roman" panose="02020603050405020304" pitchFamily="18" charset="0"/>
                        </a:rPr>
                        <a:t> CN</a:t>
                      </a:r>
                    </a:p>
                    <a:p>
                      <a:pPr marL="285750" indent="-285750" algn="just">
                        <a:buFontTx/>
                        <a:buChar char="-"/>
                      </a:pPr>
                      <a:r>
                        <a:rPr lang="en-US" sz="1800" b="0" baseline="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0,1%</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 </a:t>
                      </a:r>
                      <a:r>
                        <a:rPr lang="en-US" sz="1800" b="0" smtClean="0">
                          <a:latin typeface="Times New Roman" panose="02020603050405020304" pitchFamily="18" charset="0"/>
                          <a:cs typeface="Times New Roman" panose="02020603050405020304" pitchFamily="18" charset="0"/>
                        </a:rPr>
                        <a:t>TN</a:t>
                      </a:r>
                      <a:r>
                        <a:rPr lang="en-US" sz="1800" b="0" baseline="0" smtClean="0">
                          <a:latin typeface="Times New Roman" panose="02020603050405020304" pitchFamily="18" charset="0"/>
                          <a:cs typeface="Times New Roman" panose="02020603050405020304" pitchFamily="18" charset="0"/>
                        </a:rPr>
                        <a:t> chuyển </a:t>
                      </a:r>
                      <a:r>
                        <a:rPr lang="en-US" sz="1800" b="0" baseline="0" dirty="0" err="1" smtClean="0">
                          <a:latin typeface="Times New Roman" panose="02020603050405020304" pitchFamily="18" charset="0"/>
                          <a:cs typeface="Times New Roman" panose="02020603050405020304" pitchFamily="18" charset="0"/>
                        </a:rPr>
                        <a:t>nhượng</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a:t>
                      </a:r>
                      <a:r>
                        <a:rPr lang="en-US" sz="1800" b="0" baseline="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0,1%</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210301015"/>
                  </a:ext>
                </a:extLst>
              </a:tr>
              <a:tr h="446847">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smtClean="0">
                          <a:ln>
                            <a:noFill/>
                          </a:ln>
                          <a:solidFill>
                            <a:schemeClr val="tx1"/>
                          </a:solidFill>
                          <a:effectLst/>
                          <a:latin typeface="Times New Roman" pitchFamily="18" charset="0"/>
                          <a:ea typeface="MS Gothic" pitchFamily="49" charset="-128"/>
                          <a:cs typeface="Times New Roman" pitchFamily="18" charset="0"/>
                        </a:rPr>
                        <a:t> CN </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BĐS</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 </a:t>
                      </a:r>
                      <a:r>
                        <a:rPr lang="en-US" sz="1800" b="0" err="1" smtClean="0">
                          <a:latin typeface="Times New Roman" panose="02020603050405020304" pitchFamily="18" charset="0"/>
                          <a:cs typeface="Times New Roman" panose="02020603050405020304" pitchFamily="18" charset="0"/>
                        </a:rPr>
                        <a:t>Giá</a:t>
                      </a:r>
                      <a:r>
                        <a:rPr lang="en-US" sz="1800" b="0" baseline="0" smtClean="0">
                          <a:latin typeface="Times New Roman" panose="02020603050405020304" pitchFamily="18" charset="0"/>
                          <a:cs typeface="Times New Roman" panose="02020603050405020304" pitchFamily="18" charset="0"/>
                        </a:rPr>
                        <a:t> CN</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2%</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 </a:t>
                      </a:r>
                      <a:r>
                        <a:rPr lang="en-US" sz="1800" b="0" dirty="0" err="1" smtClean="0">
                          <a:latin typeface="Times New Roman" panose="02020603050405020304" pitchFamily="18" charset="0"/>
                          <a:cs typeface="Times New Roman" panose="02020603050405020304" pitchFamily="18" charset="0"/>
                        </a:rPr>
                        <a:t>Giá</a:t>
                      </a:r>
                      <a:r>
                        <a:rPr lang="en-US" sz="1800" b="0" baseline="0" dirty="0" smtClean="0">
                          <a:latin typeface="Times New Roman" panose="02020603050405020304" pitchFamily="18" charset="0"/>
                          <a:cs typeface="Times New Roman" panose="02020603050405020304" pitchFamily="18" charset="0"/>
                        </a:rPr>
                        <a:t> CN</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2%</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p:txBody>
          <a:bodyPr>
            <a:normAutofit fontScale="90000"/>
          </a:bodyPr>
          <a:lstStyle/>
          <a:p>
            <a:pPr algn="l"/>
            <a:r>
              <a:rPr lang="en-US" sz="3000" b="1" dirty="0" err="1" smtClean="0">
                <a:solidFill>
                  <a:schemeClr val="tx1"/>
                </a:solidFill>
                <a:latin typeface="Times New Roman" pitchFamily="18" charset="0"/>
                <a:cs typeface="Times New Roman" pitchFamily="18" charset="0"/>
              </a:rPr>
              <a:t>Phương</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pháp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tính</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thuế</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đối</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với</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các</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loại</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khác</a:t>
            </a:r>
            <a:endParaRPr lang="en-US" sz="3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3691502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32A1203-AC27-402F-BB2C-8AA447A12B33}"/>
              </a:ext>
            </a:extLst>
          </p:cNvPr>
          <p:cNvGraphicFramePr>
            <a:graphicFrameLocks noGrp="1"/>
          </p:cNvGraphicFramePr>
          <p:nvPr>
            <p:ph idx="1"/>
            <p:extLst/>
          </p:nvPr>
        </p:nvGraphicFramePr>
        <p:xfrm>
          <a:off x="152400" y="1104582"/>
          <a:ext cx="8762999" cy="5384522"/>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xmlns="" val="20000"/>
                    </a:ext>
                  </a:extLst>
                </a:gridCol>
                <a:gridCol w="3622322">
                  <a:extLst>
                    <a:ext uri="{9D8B030D-6E8A-4147-A177-3AD203B41FA5}">
                      <a16:colId xmlns:a16="http://schemas.microsoft.com/office/drawing/2014/main" xmlns="" val="20001"/>
                    </a:ext>
                  </a:extLst>
                </a:gridCol>
                <a:gridCol w="3083277">
                  <a:extLst>
                    <a:ext uri="{9D8B030D-6E8A-4147-A177-3AD203B41FA5}">
                      <a16:colId xmlns:a16="http://schemas.microsoft.com/office/drawing/2014/main" xmlns="" val="20002"/>
                    </a:ext>
                  </a:extLst>
                </a:gridCol>
              </a:tblGrid>
              <a:tr h="468582">
                <a:tc>
                  <a:txBody>
                    <a:bodyPr/>
                    <a:lstStyle/>
                    <a:p>
                      <a:pPr marL="0" marR="0" lvl="0"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Nội</a:t>
                      </a:r>
                      <a:r>
                        <a:rPr kumimoji="0" lang="en-US" sz="1800" b="1"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dung</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34165" marB="45717" horzOverflow="overflow">
                    <a:solidFill>
                      <a:srgbClr val="FFE600"/>
                    </a:solidFill>
                  </a:tcPr>
                </a:tc>
                <a:tc>
                  <a:txBody>
                    <a:bodyPr/>
                    <a:lstStyle/>
                    <a:p>
                      <a:pPr marL="0" marR="0" lvl="1"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smtClean="0">
                          <a:ln>
                            <a:noFill/>
                          </a:ln>
                          <a:solidFill>
                            <a:schemeClr val="tx1"/>
                          </a:solidFill>
                          <a:effectLst/>
                          <a:latin typeface="Times New Roman" pitchFamily="18" charset="0"/>
                          <a:cs typeface="Times New Roman" pitchFamily="18" charset="0"/>
                        </a:rPr>
                        <a:t>Cá </a:t>
                      </a:r>
                      <a:r>
                        <a:rPr kumimoji="0" lang="en-US" sz="1800" u="none" strike="noStrike" cap="none" normalizeH="0" baseline="0" err="1" smtClean="0">
                          <a:ln>
                            <a:noFill/>
                          </a:ln>
                          <a:solidFill>
                            <a:schemeClr val="tx1"/>
                          </a:solidFill>
                          <a:effectLst/>
                          <a:latin typeface="Times New Roman" pitchFamily="18" charset="0"/>
                          <a:cs typeface="Times New Roman" pitchFamily="18" charset="0"/>
                        </a:rPr>
                        <a:t>nhân</a:t>
                      </a:r>
                      <a:r>
                        <a:rPr kumimoji="0" lang="en-US" sz="1800" u="none" strike="noStrike" cap="none" normalizeH="0" baseline="0" smtClean="0">
                          <a:ln>
                            <a:noFill/>
                          </a:ln>
                          <a:solidFill>
                            <a:schemeClr val="tx1"/>
                          </a:solidFill>
                          <a:effectLst/>
                          <a:latin typeface="Times New Roman" pitchFamily="18" charset="0"/>
                          <a:cs typeface="Times New Roman" pitchFamily="18" charset="0"/>
                        </a:rPr>
                        <a:t> cư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trú</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24338" marB="45717" horzOverflow="overflow">
                    <a:solidFill>
                      <a:schemeClr val="tx2">
                        <a:lumMod val="40000"/>
                        <a:lumOff val="60000"/>
                      </a:schemeClr>
                    </a:solidFill>
                  </a:tcPr>
                </a:tc>
                <a:tc>
                  <a:txBody>
                    <a:bodyPr/>
                    <a:lstStyle/>
                    <a:p>
                      <a:pPr marL="0" marR="0" lvl="1" indent="0" algn="ctr"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smtClean="0">
                          <a:ln>
                            <a:noFill/>
                          </a:ln>
                          <a:solidFill>
                            <a:schemeClr val="tx1"/>
                          </a:solidFill>
                          <a:effectLst/>
                          <a:latin typeface="Times New Roman" pitchFamily="18" charset="0"/>
                          <a:cs typeface="Times New Roman" pitchFamily="18" charset="0"/>
                        </a:rPr>
                        <a:t>Cá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nhân</a:t>
                      </a:r>
                      <a:r>
                        <a:rPr kumimoji="0" lang="en-US" sz="180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u="none" strike="noStrike" cap="none" normalizeH="0" baseline="0" err="1" smtClean="0">
                          <a:ln>
                            <a:noFill/>
                          </a:ln>
                          <a:solidFill>
                            <a:schemeClr val="tx1"/>
                          </a:solidFill>
                          <a:effectLst/>
                          <a:latin typeface="Times New Roman" pitchFamily="18" charset="0"/>
                          <a:cs typeface="Times New Roman" pitchFamily="18" charset="0"/>
                        </a:rPr>
                        <a:t>không</a:t>
                      </a:r>
                      <a:r>
                        <a:rPr kumimoji="0" lang="en-US" sz="1800" u="none" strike="noStrike" cap="none" normalizeH="0" baseline="0" smtClean="0">
                          <a:ln>
                            <a:noFill/>
                          </a:ln>
                          <a:solidFill>
                            <a:schemeClr val="tx1"/>
                          </a:solidFill>
                          <a:effectLst/>
                          <a:latin typeface="Times New Roman" pitchFamily="18" charset="0"/>
                          <a:cs typeface="Times New Roman" pitchFamily="18" charset="0"/>
                        </a:rPr>
                        <a:t> cư </a:t>
                      </a:r>
                      <a:r>
                        <a:rPr kumimoji="0" lang="en-US" sz="1800" u="none" strike="noStrike" cap="none" normalizeH="0" baseline="0" dirty="0" err="1" smtClean="0">
                          <a:ln>
                            <a:noFill/>
                          </a:ln>
                          <a:solidFill>
                            <a:schemeClr val="tx1"/>
                          </a:solidFill>
                          <a:effectLst/>
                          <a:latin typeface="Times New Roman" pitchFamily="18" charset="0"/>
                          <a:cs typeface="Times New Roman" pitchFamily="18" charset="0"/>
                        </a:rPr>
                        <a:t>trú</a:t>
                      </a:r>
                      <a:endParaRPr kumimoji="0" lang="en-US" sz="1800" b="1"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24338" marB="45717" horzOverflow="overflow">
                    <a:solidFill>
                      <a:schemeClr val="tx2">
                        <a:lumMod val="20000"/>
                        <a:lumOff val="80000"/>
                      </a:schemeClr>
                    </a:solidFill>
                  </a:tcPr>
                </a:tc>
                <a:extLst>
                  <a:ext uri="{0D108BD9-81ED-4DB2-BD59-A6C34878D82A}">
                    <a16:rowId xmlns:a16="http://schemas.microsoft.com/office/drawing/2014/main" xmlns="" val="10000"/>
                  </a:ext>
                </a:extLst>
              </a:tr>
              <a:tr h="848765">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bản</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quyền</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5%</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5%</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3"/>
                  </a:ext>
                </a:extLst>
              </a:tr>
              <a:tr h="446847">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nhượng</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quyền</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TM</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 TNTT: </a:t>
                      </a:r>
                      <a:r>
                        <a:rPr lang="en-US" sz="1800" dirty="0" err="1" smtClean="0">
                          <a:latin typeface="Times New Roman" panose="02020603050405020304" pitchFamily="18" charset="0"/>
                          <a:cs typeface="Times New Roman" panose="02020603050405020304" pitchFamily="18" charset="0"/>
                        </a:rPr>
                        <a:t>Phần</a:t>
                      </a:r>
                      <a:r>
                        <a:rPr lang="en-US" sz="1800" baseline="0" dirty="0" smtClean="0">
                          <a:latin typeface="Times New Roman" panose="02020603050405020304" pitchFamily="18" charset="0"/>
                          <a:cs typeface="Times New Roman" panose="02020603050405020304" pitchFamily="18" charset="0"/>
                        </a:rPr>
                        <a:t> TN </a:t>
                      </a:r>
                      <a:r>
                        <a:rPr lang="en-US" sz="1800" baseline="0" dirty="0" err="1" smtClean="0">
                          <a:latin typeface="Times New Roman" panose="02020603050405020304" pitchFamily="18" charset="0"/>
                          <a:cs typeface="Times New Roman" panose="02020603050405020304" pitchFamily="18" charset="0"/>
                        </a:rPr>
                        <a:t>vượt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trên</a:t>
                      </a:r>
                      <a:r>
                        <a:rPr lang="en-US" sz="1800" baseline="0" dirty="0" smtClean="0">
                          <a:latin typeface="Times New Roman" panose="02020603050405020304" pitchFamily="18" charset="0"/>
                          <a:cs typeface="Times New Roman" panose="02020603050405020304" pitchFamily="18" charset="0"/>
                        </a:rPr>
                        <a:t> 10trđ</a:t>
                      </a:r>
                      <a:endParaRPr lang="en-US" sz="1800" dirty="0" smtClean="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Thuế</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suất</a:t>
                      </a:r>
                      <a:r>
                        <a:rPr lang="en-US" sz="1800" baseline="0" dirty="0" smtClean="0">
                          <a:latin typeface="Times New Roman" panose="02020603050405020304" pitchFamily="18" charset="0"/>
                          <a:cs typeface="Times New Roman" panose="02020603050405020304" pitchFamily="18" charset="0"/>
                        </a:rPr>
                        <a:t> 5%</a:t>
                      </a:r>
                      <a:endParaRPr lang="en-US" sz="1800" dirty="0" smtClean="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 TNTT: </a:t>
                      </a:r>
                      <a:r>
                        <a:rPr lang="en-US" sz="1800" dirty="0" err="1" smtClean="0">
                          <a:latin typeface="Times New Roman" panose="02020603050405020304" pitchFamily="18" charset="0"/>
                          <a:cs typeface="Times New Roman" panose="02020603050405020304" pitchFamily="18" charset="0"/>
                        </a:rPr>
                        <a:t>Phần</a:t>
                      </a:r>
                      <a:r>
                        <a:rPr lang="en-US" sz="1800" baseline="0" dirty="0" smtClean="0">
                          <a:latin typeface="Times New Roman" panose="02020603050405020304" pitchFamily="18" charset="0"/>
                          <a:cs typeface="Times New Roman" panose="02020603050405020304" pitchFamily="18" charset="0"/>
                        </a:rPr>
                        <a:t> TN </a:t>
                      </a:r>
                      <a:r>
                        <a:rPr lang="en-US" sz="1800" baseline="0" dirty="0" err="1" smtClean="0">
                          <a:latin typeface="Times New Roman" panose="02020603050405020304" pitchFamily="18" charset="0"/>
                          <a:cs typeface="Times New Roman" panose="02020603050405020304" pitchFamily="18" charset="0"/>
                        </a:rPr>
                        <a:t>vượt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trên</a:t>
                      </a:r>
                      <a:r>
                        <a:rPr lang="en-US" sz="1800" baseline="0" dirty="0" smtClean="0">
                          <a:latin typeface="Times New Roman" panose="02020603050405020304" pitchFamily="18" charset="0"/>
                          <a:cs typeface="Times New Roman" panose="02020603050405020304" pitchFamily="18" charset="0"/>
                        </a:rPr>
                        <a:t> 10trđ</a:t>
                      </a:r>
                      <a:endParaRPr lang="en-US" sz="1800" dirty="0" smtClean="0">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Thuế</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suất</a:t>
                      </a:r>
                      <a:r>
                        <a:rPr lang="en-US" sz="1800" baseline="0" dirty="0" smtClean="0">
                          <a:latin typeface="Times New Roman" panose="02020603050405020304" pitchFamily="18" charset="0"/>
                          <a:cs typeface="Times New Roman" panose="02020603050405020304" pitchFamily="18" charset="0"/>
                        </a:rPr>
                        <a:t> 5%</a:t>
                      </a:r>
                      <a:endParaRPr lang="en-US" sz="1800" dirty="0" smtClean="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210301015"/>
                  </a:ext>
                </a:extLst>
              </a:tr>
              <a:tr h="446847">
                <a:tc>
                  <a:txBody>
                    <a:bodyPr/>
                    <a:lstStyle/>
                    <a:p>
                      <a:pPr marL="0" marR="0" lvl="0" indent="0" algn="ctr"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trúng</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thưởng</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10%</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40000"/>
                        <a:lumOff val="60000"/>
                      </a:schemeClr>
                    </a:solidFill>
                  </a:tcPr>
                </a:tc>
                <a:tc>
                  <a:txBody>
                    <a:bodyPr/>
                    <a:lstStyle/>
                    <a:p>
                      <a:pPr algn="just"/>
                      <a:r>
                        <a:rPr lang="en-US" sz="1800" b="0" dirty="0" smtClean="0">
                          <a:latin typeface="Times New Roman" panose="02020603050405020304" pitchFamily="18" charset="0"/>
                          <a:cs typeface="Times New Roman" panose="02020603050405020304" pitchFamily="18" charset="0"/>
                        </a:rPr>
                        <a:t>- 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lang="en-US" sz="1800" b="0" dirty="0" smtClean="0">
                        <a:latin typeface="Times New Roman" panose="02020603050405020304" pitchFamily="18" charset="0"/>
                        <a:cs typeface="Times New Roman" panose="02020603050405020304" pitchFamily="18" charset="0"/>
                      </a:endParaRPr>
                    </a:p>
                    <a:p>
                      <a:pPr algn="just"/>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Thuế</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suất</a:t>
                      </a:r>
                      <a:r>
                        <a:rPr lang="en-US" sz="1800" b="0" baseline="0" dirty="0" smtClean="0">
                          <a:latin typeface="Times New Roman" panose="02020603050405020304" pitchFamily="18" charset="0"/>
                          <a:cs typeface="Times New Roman" panose="02020603050405020304" pitchFamily="18" charset="0"/>
                        </a:rPr>
                        <a:t> 10%</a:t>
                      </a:r>
                      <a:endParaRPr lang="en-US" sz="1800" b="0" dirty="0" smtClean="0">
                        <a:latin typeface="Times New Roman" panose="02020603050405020304" pitchFamily="18" charset="0"/>
                        <a:cs typeface="Times New Roman" panose="02020603050405020304"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8"/>
                  </a:ext>
                </a:extLst>
              </a:tr>
              <a:tr h="446847">
                <a:tc>
                  <a:txBody>
                    <a:bodyPr/>
                    <a:lstStyle/>
                    <a:p>
                      <a:r>
                        <a:rPr lang="en-US" sz="1800" b="0" dirty="0" smtClean="0">
                          <a:latin typeface="Times New Roman" panose="02020603050405020304" pitchFamily="18" charset="0"/>
                          <a:cs typeface="Times New Roman" panose="02020603050405020304" pitchFamily="18" charset="0"/>
                        </a:rPr>
                        <a:t>TN </a:t>
                      </a:r>
                      <a:r>
                        <a:rPr lang="en-US" sz="1800" b="0" dirty="0" err="1" smtClean="0">
                          <a:latin typeface="Times New Roman" panose="02020603050405020304" pitchFamily="18" charset="0"/>
                          <a:cs typeface="Times New Roman" panose="02020603050405020304" pitchFamily="18" charset="0"/>
                        </a:rPr>
                        <a:t>từ</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nhận</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thừa</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kế</a:t>
                      </a:r>
                      <a:endParaRPr lang="en-US" sz="1800" b="0" dirty="0">
                        <a:latin typeface="Times New Roman" panose="02020603050405020304" pitchFamily="18" charset="0"/>
                        <a:cs typeface="Times New Roman" panose="02020603050405020304" pitchFamily="18" charset="0"/>
                      </a:endParaRPr>
                    </a:p>
                  </a:txBody>
                  <a:tcPr marL="90000" marR="90000" marT="114511" marB="45717" horzOverflow="overflow">
                    <a:solidFill>
                      <a:srgbClr val="FFE600"/>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a:t>
                      </a:r>
                      <a:r>
                        <a:rPr lang="en-US" sz="1800" b="0" dirty="0" smtClean="0">
                          <a:latin typeface="Times New Roman" panose="02020603050405020304" pitchFamily="18" charset="0"/>
                          <a:cs typeface="Times New Roman" panose="02020603050405020304" pitchFamily="18" charset="0"/>
                        </a:rPr>
                        <a:t>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endParaRPr>
                    </a:p>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Thuế</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suất</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10%</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40000"/>
                        <a:lumOff val="60000"/>
                      </a:schemeClr>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a:t>
                      </a:r>
                      <a:r>
                        <a:rPr lang="en-US" sz="1800" b="0" dirty="0" smtClean="0">
                          <a:latin typeface="Times New Roman" panose="02020603050405020304" pitchFamily="18" charset="0"/>
                          <a:cs typeface="Times New Roman" panose="02020603050405020304" pitchFamily="18" charset="0"/>
                        </a:rPr>
                        <a:t>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endParaRPr>
                    </a:p>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Thuế</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suất</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10%</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0004"/>
                  </a:ext>
                </a:extLst>
              </a:tr>
              <a:tr h="446847">
                <a:tc>
                  <a:txBody>
                    <a:bodyPr/>
                    <a:lstStyle/>
                    <a:p>
                      <a:pPr marL="0" marR="0" lvl="0" indent="0" algn="l" defTabSz="457200" rtl="0" eaLnBrk="1" fontAlgn="base" latinLnBrk="0" hangingPunct="1">
                        <a:lnSpc>
                          <a:spcPct val="100000"/>
                        </a:lnSpc>
                        <a:spcBef>
                          <a:spcPts val="0"/>
                        </a:spcBef>
                        <a:spcAft>
                          <a:spcPct val="0"/>
                        </a:spcAft>
                        <a:buClr>
                          <a:srgbClr val="002060"/>
                        </a:buClr>
                        <a:buSzPct val="100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TN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từ</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nhận</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quà</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tặng</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rgbClr val="FFE600"/>
                    </a:solidFill>
                  </a:tcPr>
                </a:tc>
                <a:tc>
                  <a:txBody>
                    <a:bodyPr/>
                    <a:lstStyle/>
                    <a:p>
                      <a:pPr marL="0" marR="0" lvl="1" indent="0" algn="just" defTabSz="457200" rtl="0" eaLnBrk="1" fontAlgn="base" latinLnBrk="0" hangingPunct="1">
                        <a:lnSpc>
                          <a:spcPct val="100000"/>
                        </a:lnSpc>
                        <a:spcBef>
                          <a:spcPts val="0"/>
                        </a:spcBef>
                        <a:spcAft>
                          <a:spcPts val="600"/>
                        </a:spcAft>
                        <a:buClr>
                          <a:srgbClr val="00206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lang="en-US" sz="1800" b="0" dirty="0" smtClean="0">
                          <a:latin typeface="Times New Roman" panose="02020603050405020304" pitchFamily="18" charset="0"/>
                          <a:cs typeface="Times New Roman" panose="02020603050405020304" pitchFamily="18" charset="0"/>
                        </a:rPr>
                        <a:t>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kumimoji="0" lang="en-US" sz="1800" b="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0" algn="just" defTabSz="457200" rtl="0" eaLnBrk="1" fontAlgn="base" latinLnBrk="0" hangingPunct="1">
                        <a:lnSpc>
                          <a:spcPct val="100000"/>
                        </a:lnSpc>
                        <a:spcBef>
                          <a:spcPts val="0"/>
                        </a:spcBef>
                        <a:spcAft>
                          <a:spcPts val="600"/>
                        </a:spcAft>
                        <a:buClr>
                          <a:srgbClr val="00206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Thuế</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u="none" strike="noStrike" cap="none" normalizeH="0" baseline="0" dirty="0" err="1" smtClean="0">
                          <a:ln>
                            <a:noFill/>
                          </a:ln>
                          <a:solidFill>
                            <a:schemeClr val="tx1"/>
                          </a:solidFill>
                          <a:effectLst/>
                          <a:latin typeface="Times New Roman" pitchFamily="18" charset="0"/>
                          <a:cs typeface="Times New Roman" pitchFamily="18" charset="0"/>
                        </a:rPr>
                        <a:t>suất</a:t>
                      </a:r>
                      <a:r>
                        <a:rPr kumimoji="0" lang="en-US" sz="1800" b="0" u="none" strike="noStrike" cap="none" normalizeH="0" baseline="0" dirty="0" smtClean="0">
                          <a:ln>
                            <a:noFill/>
                          </a:ln>
                          <a:solidFill>
                            <a:schemeClr val="tx1"/>
                          </a:solidFill>
                          <a:effectLst/>
                          <a:latin typeface="Times New Roman" pitchFamily="18" charset="0"/>
                          <a:cs typeface="Times New Roman" pitchFamily="18" charset="0"/>
                        </a:rPr>
                        <a:t> 10%</a:t>
                      </a:r>
                    </a:p>
                  </a:txBody>
                  <a:tcPr marL="90000" marR="90000" marT="114511" marB="45717" horzOverflow="overflow">
                    <a:solidFill>
                      <a:schemeClr val="tx2">
                        <a:lumMod val="40000"/>
                        <a:lumOff val="60000"/>
                      </a:schemeClr>
                    </a:solidFill>
                  </a:tcPr>
                </a:tc>
                <a:tc>
                  <a:txBody>
                    <a:bodyPr/>
                    <a:lstStyle/>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a:t>
                      </a:r>
                      <a:r>
                        <a:rPr lang="en-US" sz="1800" b="0" dirty="0" smtClean="0">
                          <a:latin typeface="Times New Roman" panose="02020603050405020304" pitchFamily="18" charset="0"/>
                          <a:cs typeface="Times New Roman" panose="02020603050405020304" pitchFamily="18" charset="0"/>
                        </a:rPr>
                        <a:t>TNTT: </a:t>
                      </a:r>
                      <a:r>
                        <a:rPr lang="en-US" sz="1800" b="0" dirty="0" err="1" smtClean="0">
                          <a:latin typeface="Times New Roman" panose="02020603050405020304" pitchFamily="18" charset="0"/>
                          <a:cs typeface="Times New Roman" panose="02020603050405020304" pitchFamily="18" charset="0"/>
                        </a:rPr>
                        <a:t>Phần</a:t>
                      </a:r>
                      <a:r>
                        <a:rPr lang="en-US" sz="1800" b="0" baseline="0" dirty="0" smtClean="0">
                          <a:latin typeface="Times New Roman" panose="02020603050405020304" pitchFamily="18" charset="0"/>
                          <a:cs typeface="Times New Roman" panose="02020603050405020304" pitchFamily="18" charset="0"/>
                        </a:rPr>
                        <a:t> TN </a:t>
                      </a:r>
                      <a:r>
                        <a:rPr lang="en-US" sz="1800" b="0" baseline="0" dirty="0" err="1" smtClean="0">
                          <a:latin typeface="Times New Roman" panose="02020603050405020304" pitchFamily="18" charset="0"/>
                          <a:cs typeface="Times New Roman" panose="02020603050405020304" pitchFamily="18" charset="0"/>
                        </a:rPr>
                        <a:t>vượt</a:t>
                      </a:r>
                      <a:r>
                        <a:rPr lang="en-US" sz="1800" b="0" baseline="0" dirty="0" smtClean="0">
                          <a:latin typeface="Times New Roman" panose="02020603050405020304" pitchFamily="18" charset="0"/>
                          <a:cs typeface="Times New Roman" panose="02020603050405020304" pitchFamily="18" charset="0"/>
                        </a:rPr>
                        <a:t> </a:t>
                      </a:r>
                      <a:r>
                        <a:rPr lang="en-US" sz="1800" b="0" baseline="0" dirty="0" err="1" smtClean="0">
                          <a:latin typeface="Times New Roman" panose="02020603050405020304" pitchFamily="18" charset="0"/>
                          <a:cs typeface="Times New Roman" panose="02020603050405020304" pitchFamily="18" charset="0"/>
                        </a:rPr>
                        <a:t>trên</a:t>
                      </a:r>
                      <a:r>
                        <a:rPr lang="en-US" sz="1800" b="0" baseline="0" dirty="0" smtClean="0">
                          <a:latin typeface="Times New Roman" panose="02020603050405020304" pitchFamily="18" charset="0"/>
                          <a:cs typeface="Times New Roman" panose="02020603050405020304" pitchFamily="18" charset="0"/>
                        </a:rPr>
                        <a:t> 10trđ</a:t>
                      </a:r>
                      <a:endPar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endParaRPr>
                    </a:p>
                    <a:p>
                      <a:pPr marL="0" marR="0" lvl="0" indent="0" algn="just" defTabSz="457200" rtl="0" eaLnBrk="1" fontAlgn="base" latinLnBrk="0" hangingPunct="1">
                        <a:lnSpc>
                          <a:spcPct val="100000"/>
                        </a:lnSpc>
                        <a:spcBef>
                          <a:spcPts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Thuế</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MS Gothic" pitchFamily="49" charset="-128"/>
                          <a:cs typeface="Times New Roman" pitchFamily="18" charset="0"/>
                        </a:rPr>
                        <a:t>suất</a:t>
                      </a:r>
                      <a:r>
                        <a:rPr kumimoji="0" lang="en-US" sz="1800" b="0" i="0" u="none" strike="noStrike" cap="none" normalizeH="0" baseline="0" dirty="0" smtClean="0">
                          <a:ln>
                            <a:noFill/>
                          </a:ln>
                          <a:solidFill>
                            <a:schemeClr val="tx1"/>
                          </a:solidFill>
                          <a:effectLst/>
                          <a:latin typeface="Times New Roman" pitchFamily="18" charset="0"/>
                          <a:ea typeface="MS Gothic" pitchFamily="49" charset="-128"/>
                          <a:cs typeface="Times New Roman" pitchFamily="18" charset="0"/>
                        </a:rPr>
                        <a:t> 10%</a:t>
                      </a:r>
                      <a:endParaRPr kumimoji="0" lang="en-US" sz="1800" b="0" i="0" u="none" strike="noStrike" cap="none" normalizeH="0" baseline="0" dirty="0">
                        <a:ln>
                          <a:noFill/>
                        </a:ln>
                        <a:solidFill>
                          <a:schemeClr val="tx1"/>
                        </a:solidFill>
                        <a:effectLst/>
                        <a:latin typeface="Times New Roman" pitchFamily="18" charset="0"/>
                        <a:ea typeface="MS Gothic" pitchFamily="49" charset="-128"/>
                        <a:cs typeface="Times New Roman" pitchFamily="18" charset="0"/>
                      </a:endParaRPr>
                    </a:p>
                  </a:txBody>
                  <a:tcPr marL="90000" marR="90000" marT="114511" marB="45717" horzOverflow="overflow">
                    <a:solidFill>
                      <a:schemeClr val="tx2">
                        <a:lumMod val="20000"/>
                        <a:lumOff val="80000"/>
                      </a:schemeClr>
                    </a:solidFill>
                  </a:tcPr>
                </a:tc>
                <a:extLst>
                  <a:ext uri="{0D108BD9-81ED-4DB2-BD59-A6C34878D82A}">
                    <a16:rowId xmlns:a16="http://schemas.microsoft.com/office/drawing/2014/main" xmlns="" val="1849974766"/>
                  </a:ext>
                </a:extLst>
              </a:tr>
            </a:tbl>
          </a:graphicData>
        </a:graphic>
      </p:graphicFrame>
      <p:sp>
        <p:nvSpPr>
          <p:cNvPr id="2" name="Title 1"/>
          <p:cNvSpPr>
            <a:spLocks noGrp="1"/>
          </p:cNvSpPr>
          <p:nvPr>
            <p:ph type="title"/>
          </p:nvPr>
        </p:nvSpPr>
        <p:spPr>
          <a:xfrm>
            <a:off x="457201" y="152400"/>
            <a:ext cx="8229600" cy="696400"/>
          </a:xfrm>
        </p:spPr>
        <p:txBody>
          <a:bodyPr>
            <a:normAutofit fontScale="90000"/>
          </a:bodyPr>
          <a:lstStyle/>
          <a:p>
            <a:pPr algn="l"/>
            <a:r>
              <a:rPr lang="en-US" sz="3000" b="1" dirty="0" err="1">
                <a:solidFill>
                  <a:schemeClr val="tx1"/>
                </a:solidFill>
                <a:latin typeface="Times New Roman" pitchFamily="18" charset="0"/>
                <a:cs typeface="Times New Roman" pitchFamily="18" charset="0"/>
              </a:rPr>
              <a:t>Phương</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pháp</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tính</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thuế</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đối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với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các</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loại</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thu</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nhập</a:t>
            </a:r>
            <a:r>
              <a:rPr lang="en-US" sz="3000" b="1" dirty="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khác</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tiếp</a:t>
            </a:r>
            <a:r>
              <a:rPr lang="en-US" sz="3000" b="1" dirty="0" smtClean="0">
                <a:solidFill>
                  <a:schemeClr val="tx1"/>
                </a:solidFill>
                <a:latin typeface="Times New Roman" pitchFamily="18" charset="0"/>
                <a:cs typeface="Times New Roman" pitchFamily="18" charset="0"/>
              </a:rPr>
              <a:t>)</a:t>
            </a:r>
            <a:endParaRPr lang="en-US" sz="3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4310458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p:txBody>
          <a:bodyPr>
            <a:normAutofit/>
          </a:bodyPr>
          <a:lstStyle/>
          <a:p>
            <a:pPr algn="l"/>
            <a:r>
              <a:rPr lang="en-US" sz="2800" b="1" dirty="0" err="1">
                <a:solidFill>
                  <a:schemeClr val="tx1"/>
                </a:solidFill>
                <a:latin typeface="Times New Roman" panose="02020603050405020304" pitchFamily="18" charset="0"/>
                <a:cs typeface="Times New Roman" panose="02020603050405020304" pitchFamily="18" charset="0"/>
              </a:rPr>
              <a:t>Đăng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ký</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thuế</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khai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thuế</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nộp</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thuế</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quyết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toán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thuế</a:t>
            </a:r>
            <a:endParaRPr lang="en-US" sz="2800" dirty="0"/>
          </a:p>
        </p:txBody>
      </p:sp>
      <p:sp>
        <p:nvSpPr>
          <p:cNvPr id="3" name="TextBox 2">
            <a:extLst>
              <a:ext uri="{FF2B5EF4-FFF2-40B4-BE49-F238E27FC236}">
                <a16:creationId xmlns:a16="http://schemas.microsoft.com/office/drawing/2014/main" xmlns="" id="{9347372E-A1F4-4445-AED9-D244318AA7D1}"/>
              </a:ext>
            </a:extLst>
          </p:cNvPr>
          <p:cNvSpPr txBox="1"/>
          <p:nvPr/>
        </p:nvSpPr>
        <p:spPr>
          <a:xfrm>
            <a:off x="457200" y="1092200"/>
            <a:ext cx="8229599" cy="89716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b="1" dirty="0" smtClean="0">
                <a:solidFill>
                  <a:schemeClr val="bg1"/>
                </a:solidFill>
                <a:latin typeface="Arial" panose="020B0604020202020204" pitchFamily="34" charset="0"/>
                <a:cs typeface="Arial" panose="020B0604020202020204" pitchFamily="34" charset="0"/>
              </a:rPr>
              <a:t>  </a:t>
            </a:r>
            <a:r>
              <a:rPr lang="en-US" b="1" dirty="0" err="1" smtClean="0">
                <a:latin typeface="Times New Roman" panose="02020603050405020304" pitchFamily="18" charset="0"/>
                <a:cs typeface="Times New Roman" panose="02020603050405020304" pitchFamily="18" charset="0"/>
              </a:rPr>
              <a:t>Đăng</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r>
              <a:rPr lang="en-US" b="1" dirty="0" smtClean="0">
                <a:solidFill>
                  <a:schemeClr val="bg1"/>
                </a:solidFill>
                <a:latin typeface="Arial" panose="020B0604020202020204" pitchFamily="34" charset="0"/>
                <a:cs typeface="Arial" panose="020B0604020202020204" pitchFamily="34" charset="0"/>
              </a:rPr>
              <a:t>:</a:t>
            </a:r>
            <a:endParaRPr lang="en-US" b="1" dirty="0">
              <a:solidFill>
                <a:schemeClr val="bg1"/>
              </a:solidFill>
              <a:latin typeface="Arial" panose="020B0604020202020204" pitchFamily="34" charset="0"/>
              <a:cs typeface="Arial" panose="020B0604020202020204" pitchFamily="34" charset="0"/>
            </a:endParaRPr>
          </a:p>
          <a:p>
            <a:pPr>
              <a:lnSpc>
                <a:spcPct val="85000"/>
              </a:lnSpc>
              <a:spcAft>
                <a:spcPts val="600"/>
              </a:spcAft>
              <a:buClr>
                <a:schemeClr val="accent2"/>
              </a:buClr>
              <a:buSzPct val="70000"/>
            </a:pPr>
            <a:endParaRPr lang="en-US" dirty="0">
              <a:solidFill>
                <a:schemeClr val="bg1"/>
              </a:solidFill>
              <a:latin typeface="Arial" panose="020B0604020202020204" pitchFamily="34" charset="0"/>
              <a:cs typeface="Arial" panose="020B0604020202020204" pitchFamily="34" charset="0"/>
            </a:endParaRPr>
          </a:p>
          <a:p>
            <a:pPr>
              <a:lnSpc>
                <a:spcPct val="85000"/>
              </a:lnSpc>
              <a:spcAft>
                <a:spcPts val="600"/>
              </a:spcAft>
              <a:buClr>
                <a:schemeClr val="accent2"/>
              </a:buClr>
              <a:buSzPct val="70000"/>
            </a:pPr>
            <a:r>
              <a:rPr lang="en-US" dirty="0">
                <a:solidFill>
                  <a:schemeClr val="bg1"/>
                </a:solidFill>
                <a:latin typeface="Arial" panose="020B0604020202020204" pitchFamily="34" charset="0"/>
                <a:cs typeface="Arial" panose="020B0604020202020204" pitchFamily="34" charset="0"/>
              </a:rPr>
              <a:t> </a:t>
            </a:r>
          </a:p>
        </p:txBody>
      </p:sp>
      <p:graphicFrame>
        <p:nvGraphicFramePr>
          <p:cNvPr id="4" name="Diagram 3">
            <a:extLst>
              <a:ext uri="{FF2B5EF4-FFF2-40B4-BE49-F238E27FC236}">
                <a16:creationId xmlns:a16="http://schemas.microsoft.com/office/drawing/2014/main" xmlns="" id="{4EC63BA2-3747-4584-84C9-79C0B8E5F9E8}"/>
              </a:ext>
            </a:extLst>
          </p:cNvPr>
          <p:cNvGraphicFramePr/>
          <p:nvPr>
            <p:extLst>
              <p:ext uri="{D42A27DB-BD31-4B8C-83A1-F6EECF244321}">
                <p14:modId xmlns:p14="http://schemas.microsoft.com/office/powerpoint/2010/main" val="2529417121"/>
              </p:ext>
            </p:extLst>
          </p:nvPr>
        </p:nvGraphicFramePr>
        <p:xfrm>
          <a:off x="457201" y="1380745"/>
          <a:ext cx="8229600" cy="496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090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tiếp</a:t>
            </a:r>
            <a:r>
              <a:rPr lang="en-US" sz="3200" b="1" dirty="0" smtClean="0">
                <a:solidFill>
                  <a:schemeClr val="tx1"/>
                </a:solidFill>
                <a:latin typeface="Times New Roman" pitchFamily="18" charset="0"/>
                <a:cs typeface="Times New Roman" pitchFamily="18" charset="0"/>
              </a:rPr>
              <a:t>)</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691769"/>
          </a:xfrm>
          <a:prstGeom prst="flowChartProcess">
            <a:avLst/>
          </a:prstGeom>
          <a:solidFill>
            <a:schemeClr val="bg1">
              <a:lumMod val="85000"/>
            </a:schemeClr>
          </a:solidFill>
          <a:ln w="9525" cap="flat" cmpd="sng" algn="ctr">
            <a:noFill/>
            <a:prstDash val="solid"/>
          </a:ln>
          <a:effectLst/>
        </p:spPr>
        <p:txBody>
          <a:bodyPr rtlCol="0" anchor="t" anchorCtr="0"/>
          <a:lstStyle/>
          <a:p>
            <a:pPr algn="ctr">
              <a:defRPr/>
            </a:pPr>
            <a:endParaRPr lang="en-US" sz="1400" b="1" dirty="0">
              <a:latin typeface="Arial" panose="020B0604020202020204" pitchFamily="34" charset="0"/>
              <a:cs typeface="Arial" panose="020B0604020202020204" pitchFamily="34" charset="0"/>
            </a:endParaRPr>
          </a:p>
          <a:p>
            <a:pPr algn="ctr">
              <a:defRPr/>
            </a:pPr>
            <a:r>
              <a:rPr lang="en-US" sz="1600" b="1" dirty="0" err="1" smtClean="0">
                <a:latin typeface="Times New Roman" panose="02020603050405020304" pitchFamily="18" charset="0"/>
                <a:cs typeface="Times New Roman" panose="02020603050405020304" pitchFamily="18" charset="0"/>
              </a:rPr>
              <a:t>Nguyên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tắc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chung</a:t>
            </a:r>
            <a:endParaRPr lang="en-US" sz="1600" b="1"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79"/>
            <a:ext cx="6210360" cy="670721"/>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596896" y="1679933"/>
            <a:ext cx="5916168" cy="233141"/>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Khấu</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trừ</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tại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nguồn</a:t>
            </a:r>
            <a:endParaRPr lang="en-US" sz="1500" dirty="0" smtClean="0">
              <a:latin typeface="Times New Roman" panose="02020603050405020304" pitchFamily="18" charset="0"/>
              <a:cs typeface="Times New Roman" panose="02020603050405020304" pitchFamily="18" charset="0"/>
            </a:endParaRP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199" y="2363249"/>
            <a:ext cx="1786262" cy="2867279"/>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kern="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smtClean="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smtClean="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err="1" smtClean="0">
                <a:ln w="0"/>
                <a:latin typeface="Times New Roman" panose="02020603050405020304" pitchFamily="18" charset="0"/>
                <a:cs typeface="Times New Roman" panose="02020603050405020304" pitchFamily="18" charset="0"/>
              </a:rPr>
              <a:t>Khấu</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trừ</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trong</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trường</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hợp</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khác</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10" y="2384297"/>
            <a:ext cx="6210360" cy="2846230"/>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2A764ADC-8F1E-44F4-BAC5-24092D6081EE}"/>
              </a:ext>
            </a:extLst>
          </p:cNvPr>
          <p:cNvSpPr txBox="1"/>
          <p:nvPr/>
        </p:nvSpPr>
        <p:spPr>
          <a:xfrm>
            <a:off x="2574204" y="2362200"/>
            <a:ext cx="5916168" cy="2152897"/>
          </a:xfrm>
          <a:prstGeom prst="rect">
            <a:avLst/>
          </a:prstGeom>
          <a:noFill/>
        </p:spPr>
        <p:txBody>
          <a:bodyPr wrap="square" lIns="0" tIns="36576" rIns="0" bIns="0" rtlCol="0">
            <a:spAutoFit/>
          </a:bodyPr>
          <a:lstStyle/>
          <a:p>
            <a:pPr marL="171450" indent="-171450" algn="just">
              <a:lnSpc>
                <a:spcPct val="85000"/>
              </a:lnSpc>
              <a:spcAft>
                <a:spcPts val="600"/>
              </a:spcAft>
              <a:buSzPct val="80000"/>
              <a:buFont typeface="Arial" panose="020B0604020202020204" pitchFamily="34" charset="0"/>
              <a:buChar char="►"/>
            </a:pPr>
            <a:r>
              <a:rPr lang="nl-NL" sz="1500" dirty="0">
                <a:latin typeface="Times New Roman" panose="02020603050405020304" pitchFamily="18" charset="0"/>
                <a:cs typeface="Times New Roman" panose="02020603050405020304" pitchFamily="18" charset="0"/>
              </a:rPr>
              <a:t>Các tổ chức, cá nhân </a:t>
            </a:r>
            <a:r>
              <a:rPr lang="nl-NL" sz="1500" dirty="0" smtClean="0">
                <a:latin typeface="Times New Roman" panose="02020603050405020304" pitchFamily="18" charset="0"/>
                <a:cs typeface="Times New Roman" panose="02020603050405020304" pitchFamily="18" charset="0"/>
              </a:rPr>
              <a:t>trả tiền</a:t>
            </a:r>
            <a:r>
              <a:rPr lang="am-ET" sz="1500" dirty="0">
                <a:cs typeface="Times New Roman" panose="02020603050405020304" pitchFamily="18" charset="0"/>
              </a:rPr>
              <a:t> </a:t>
            </a:r>
            <a:r>
              <a:rPr lang="nl-NL" sz="1500" dirty="0">
                <a:latin typeface="Times New Roman" panose="02020603050405020304" pitchFamily="18" charset="0"/>
                <a:cs typeface="Times New Roman" panose="02020603050405020304" pitchFamily="18" charset="0"/>
              </a:rPr>
              <a:t>công, tiền thù lao, tiền chi khác cho cá nhân cư trú không ký hợp đồng lao động </a:t>
            </a:r>
            <a:r>
              <a:rPr lang="nl-NL" sz="1500" dirty="0" smtClean="0">
                <a:latin typeface="Times New Roman" panose="02020603050405020304" pitchFamily="18" charset="0"/>
                <a:cs typeface="Times New Roman" panose="02020603050405020304" pitchFamily="18" charset="0"/>
              </a:rPr>
              <a:t>hoặc </a:t>
            </a:r>
            <a:r>
              <a:rPr lang="nl-NL" sz="1500" dirty="0">
                <a:latin typeface="Times New Roman" panose="02020603050405020304" pitchFamily="18" charset="0"/>
                <a:cs typeface="Times New Roman" panose="02020603050405020304" pitchFamily="18" charset="0"/>
              </a:rPr>
              <a:t>ký hợp đồng lao động dưới ba (03) tháng có tổng mức trả thu nhập từ hai triệu (2.000.000) đồng/lần trở lên thì phải khấu trừ thuế theo mức 10% trên thu nhập trước khi trả cho cá nhân</a:t>
            </a:r>
            <a:r>
              <a:rPr lang="nl-NL" sz="1500" dirty="0" smtClean="0">
                <a:latin typeface="Times New Roman" panose="02020603050405020304" pitchFamily="18" charset="0"/>
                <a:cs typeface="Times New Roman" panose="02020603050405020304" pitchFamily="18" charset="0"/>
              </a:rPr>
              <a:t>.</a:t>
            </a:r>
          </a:p>
          <a:p>
            <a:pPr marL="171450" indent="-171450" algn="just">
              <a:lnSpc>
                <a:spcPct val="85000"/>
              </a:lnSpc>
              <a:spcAft>
                <a:spcPts val="600"/>
              </a:spcAft>
              <a:buSzPct val="8000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Trường hợp cá nhân chỉ có duy nhất thu nhập thuộc đối tượng phải khấu trừ thuế theo tỷ lệ nêu trên nhưng ước tính tổng mức thu nhập chịu thuế của cá nhân sau khi trừ gia cảnh chưa đến mức phải nộp thuế thì cá nhân có thu nhập làm cam </a:t>
            </a:r>
            <a:r>
              <a:rPr lang="vi-VN" sz="1500" dirty="0" smtClean="0">
                <a:latin typeface="Times New Roman" panose="02020603050405020304" pitchFamily="18" charset="0"/>
                <a:cs typeface="Times New Roman" panose="02020603050405020304" pitchFamily="18" charset="0"/>
              </a:rPr>
              <a:t>kết</a:t>
            </a:r>
            <a:r>
              <a:rPr lang="en-US" sz="1500" dirty="0" smtClean="0">
                <a:latin typeface="Times New Roman" panose="02020603050405020304" pitchFamily="18" charset="0"/>
                <a:cs typeface="Times New Roman" panose="02020603050405020304" pitchFamily="18" charset="0"/>
              </a:rPr>
              <a:t> </a:t>
            </a:r>
            <a:r>
              <a:rPr lang="en-US" altLang="en-US" sz="1500" b="1" dirty="0">
                <a:latin typeface="Times New Roman" panose="02020603050405020304" pitchFamily="18" charset="0"/>
                <a:cs typeface="Times New Roman" panose="02020603050405020304" pitchFamily="18" charset="0"/>
              </a:rPr>
              <a:t>02/CK-TNCN</a:t>
            </a:r>
            <a:endParaRPr lang="en-US" sz="1500" dirty="0" smtClean="0">
              <a:latin typeface="Times New Roman" panose="02020603050405020304" pitchFamily="18" charset="0"/>
              <a:cs typeface="Times New Roman" panose="02020603050405020304" pitchFamily="18" charset="0"/>
            </a:endParaRPr>
          </a:p>
          <a:p>
            <a:pPr marL="171450" indent="-171450" algn="just">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Cá</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nhân</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phải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đăng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ký</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và</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MST </a:t>
            </a:r>
            <a:r>
              <a:rPr lang="en-US" sz="1500" dirty="0" err="1" smtClean="0">
                <a:latin typeface="Times New Roman" panose="02020603050405020304" pitchFamily="18" charset="0"/>
                <a:cs typeface="Times New Roman" panose="02020603050405020304" pitchFamily="18" charset="0"/>
              </a:rPr>
              <a:t>tại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thời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điểm</a:t>
            </a:r>
            <a:r>
              <a:rPr lang="en-US" sz="1500" dirty="0" smtClean="0">
                <a:latin typeface="Times New Roman" panose="02020603050405020304" pitchFamily="18" charset="0"/>
                <a:cs typeface="Times New Roman" panose="02020603050405020304" pitchFamily="18" charset="0"/>
              </a:rPr>
              <a:t> cam </a:t>
            </a:r>
            <a:r>
              <a:rPr lang="en-US" sz="1500" dirty="0" err="1" smtClean="0">
                <a:latin typeface="Times New Roman" panose="02020603050405020304" pitchFamily="18" charset="0"/>
                <a:cs typeface="Times New Roman" panose="02020603050405020304" pitchFamily="18" charset="0"/>
              </a:rPr>
              <a:t>kết</a:t>
            </a:r>
            <a:endParaRPr lang="en-US" sz="1500" dirty="0" smtClean="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9347372E-A1F4-4445-AED9-D244318AA7D1}"/>
              </a:ext>
            </a:extLst>
          </p:cNvPr>
          <p:cNvSpPr txBox="1"/>
          <p:nvPr/>
        </p:nvSpPr>
        <p:spPr>
          <a:xfrm>
            <a:off x="457200" y="1092200"/>
            <a:ext cx="8229599"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b="1" dirty="0" err="1" smtClean="0">
                <a:latin typeface="Times New Roman" panose="02020603050405020304" pitchFamily="18" charset="0"/>
                <a:cs typeface="Times New Roman" panose="02020603050405020304" pitchFamily="18" charset="0"/>
              </a:rPr>
              <a:t>Khấu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trừ</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986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tiếp</a:t>
            </a:r>
            <a:r>
              <a:rPr lang="en-US" sz="3200" b="1" dirty="0" smtClean="0">
                <a:solidFill>
                  <a:schemeClr val="tx1"/>
                </a:solidFill>
                <a:latin typeface="Times New Roman" pitchFamily="18" charset="0"/>
                <a:cs typeface="Times New Roman" pitchFamily="18" charset="0"/>
              </a:rPr>
              <a:t>)</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2139569"/>
          </a:xfrm>
          <a:prstGeom prst="flowChartProcess">
            <a:avLst/>
          </a:prstGeom>
          <a:solidFill>
            <a:schemeClr val="bg1">
              <a:lumMod val="85000"/>
            </a:schemeClr>
          </a:solidFill>
          <a:ln w="9525" cap="flat" cmpd="sng" algn="ctr">
            <a:noFill/>
            <a:prstDash val="solid"/>
          </a:ln>
          <a:effectLst/>
        </p:spPr>
        <p:txBody>
          <a:bodyPr rtlCol="0" anchor="t" anchorCtr="0"/>
          <a:lstStyle/>
          <a:p>
            <a:pPr>
              <a:defRPr/>
            </a:pPr>
            <a:endParaRPr lang="en-US" sz="1400" b="1" dirty="0" smtClean="0">
              <a:latin typeface="Arial" panose="020B0604020202020204" pitchFamily="34" charset="0"/>
              <a:cs typeface="Arial" panose="020B0604020202020204" pitchFamily="34" charset="0"/>
            </a:endParaRPr>
          </a:p>
          <a:p>
            <a:pPr>
              <a:defRPr/>
            </a:pPr>
            <a:endParaRPr lang="en-US" sz="1600" b="1" dirty="0" smtClean="0">
              <a:latin typeface="Times New Roman" panose="02020603050405020304" pitchFamily="18" charset="0"/>
              <a:cs typeface="Times New Roman" panose="02020603050405020304" pitchFamily="18" charset="0"/>
            </a:endParaRPr>
          </a:p>
          <a:p>
            <a:pPr>
              <a:defRPr/>
            </a:pPr>
            <a:endParaRPr lang="en-US" sz="1600" b="1" dirty="0">
              <a:latin typeface="Times New Roman" panose="02020603050405020304" pitchFamily="18" charset="0"/>
              <a:cs typeface="Times New Roman" panose="02020603050405020304" pitchFamily="18" charset="0"/>
            </a:endParaRPr>
          </a:p>
          <a:p>
            <a:pPr>
              <a:defRPr/>
            </a:pPr>
            <a:r>
              <a:rPr lang="en-US" sz="1600" b="1" dirty="0" err="1" smtClean="0">
                <a:latin typeface="Times New Roman" panose="02020603050405020304" pitchFamily="18" charset="0"/>
                <a:cs typeface="Times New Roman" panose="02020603050405020304" pitchFamily="18" charset="0"/>
              </a:rPr>
              <a:t>Khai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thuế</a:t>
            </a:r>
            <a:endParaRPr lang="en-US" sz="1600" b="1"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79"/>
            <a:ext cx="6210360" cy="2118521"/>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618232" y="1679933"/>
            <a:ext cx="5916168" cy="2228302"/>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khấu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quý</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628650" lvl="1"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Nếu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GTGT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a:t>
            </a:r>
            <a:r>
              <a:rPr lang="en-US" sz="1600" dirty="0" err="1" smtClean="0">
                <a:latin typeface="Times New Roman" panose="02020603050405020304" pitchFamily="18" charset="0"/>
                <a:cs typeface="Times New Roman" panose="02020603050405020304" pitchFamily="18" charset="0"/>
              </a:rPr>
              <a:t>sẽ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628650" lvl="1"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Nếu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chi </a:t>
            </a:r>
            <a:r>
              <a:rPr lang="en-US" sz="1600" dirty="0" err="1" smtClean="0">
                <a:latin typeface="Times New Roman" panose="02020603050405020304" pitchFamily="18" charset="0"/>
                <a:cs typeface="Times New Roman" panose="02020603050405020304" pitchFamily="18" charset="0"/>
              </a:rPr>
              <a:t>trả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GTGT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thì</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a:t>
            </a:r>
            <a:r>
              <a:rPr lang="en-US" sz="1600" dirty="0" err="1" smtClean="0">
                <a:latin typeface="Times New Roman" panose="02020603050405020304" pitchFamily="18" charset="0"/>
                <a:cs typeface="Times New Roman" panose="02020603050405020304" pitchFamily="18" charset="0"/>
              </a:rPr>
              <a:t>sẽ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tùy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hình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lựa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chọn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endParaRPr lang="en-US" sz="1600" dirty="0">
              <a:latin typeface="Times New Roman" panose="02020603050405020304" pitchFamily="18" charset="0"/>
              <a:cs typeface="Times New Roman" panose="02020603050405020304" pitchFamily="18" charset="0"/>
            </a:endParaRPr>
          </a:p>
          <a:p>
            <a:pPr marL="171450" indent="-171450">
              <a:lnSpc>
                <a:spcPct val="85000"/>
              </a:lnSpc>
              <a:spcAft>
                <a:spcPts val="600"/>
              </a:spcAft>
              <a:buSzPct val="8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Form </a:t>
            </a:r>
            <a:r>
              <a:rPr lang="en-US" sz="1600" dirty="0" err="1" smtClean="0">
                <a:latin typeface="Times New Roman" panose="02020603050405020304" pitchFamily="18" charset="0"/>
                <a:cs typeface="Times New Roman" panose="02020603050405020304" pitchFamily="18" charset="0"/>
              </a:rPr>
              <a:t>kê</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Form 05/KK-TNCN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TT 92/2015/TT-BTC</a:t>
            </a:r>
            <a:endParaRPr lang="en-US" sz="1600" dirty="0">
              <a:latin typeface="Times New Roman" panose="02020603050405020304" pitchFamily="18" charset="0"/>
              <a:cs typeface="Times New Roman" panose="02020603050405020304" pitchFamily="18" charset="0"/>
            </a:endParaRPr>
          </a:p>
          <a:p>
            <a:pPr>
              <a:lnSpc>
                <a:spcPct val="85000"/>
              </a:lnSpc>
              <a:spcAft>
                <a:spcPts val="600"/>
              </a:spcAft>
              <a:buSzPct val="80000"/>
            </a:pPr>
            <a:endParaRPr lang="en-US" sz="1600" dirty="0" smtClean="0">
              <a:latin typeface="Times New Roman" panose="02020603050405020304" pitchFamily="18" charset="0"/>
              <a:cs typeface="Times New Roman" panose="02020603050405020304" pitchFamily="18" charset="0"/>
            </a:endParaRP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199" y="3962400"/>
            <a:ext cx="1786262" cy="1268128"/>
          </a:xfrm>
          <a:prstGeom prst="flowChartProcess">
            <a:avLst/>
          </a:prstGeom>
          <a:solidFill>
            <a:srgbClr val="FFFF99"/>
          </a:solidFill>
          <a:ln w="9525" cap="flat" cmpd="sng" algn="ctr">
            <a:noFill/>
            <a:prstDash val="solid"/>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0" dirty="0" err="1" smtClean="0">
                <a:ln w="0"/>
                <a:latin typeface="Times New Roman" panose="02020603050405020304" pitchFamily="18" charset="0"/>
                <a:cs typeface="Times New Roman" panose="02020603050405020304" pitchFamily="18" charset="0"/>
              </a:rPr>
              <a:t>Thời</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hạn</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kê</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khai</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và</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nộp</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thuế</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10" y="3962400"/>
            <a:ext cx="6210360" cy="1268128"/>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2A764ADC-8F1E-44F4-BAC5-24092D6081EE}"/>
              </a:ext>
            </a:extLst>
          </p:cNvPr>
          <p:cNvSpPr txBox="1"/>
          <p:nvPr/>
        </p:nvSpPr>
        <p:spPr>
          <a:xfrm>
            <a:off x="2500657" y="4091906"/>
            <a:ext cx="5916168" cy="898708"/>
          </a:xfrm>
          <a:prstGeom prst="rect">
            <a:avLst/>
          </a:prstGeom>
          <a:noFill/>
        </p:spPr>
        <p:txBody>
          <a:bodyPr wrap="square" lIns="0" tIns="36576" rIns="0" bIns="0" rtlCol="0">
            <a:spAutoFit/>
          </a:bodyPr>
          <a:lstStyle/>
          <a:p>
            <a:pPr marL="171450" indent="-171450" algn="just">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Kê</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khai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tháng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Ngày</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thứ</a:t>
            </a:r>
            <a:r>
              <a:rPr lang="en-US" sz="1500" dirty="0" smtClean="0">
                <a:latin typeface="Times New Roman" panose="02020603050405020304" pitchFamily="18" charset="0"/>
                <a:cs typeface="Times New Roman" panose="02020603050405020304" pitchFamily="18" charset="0"/>
              </a:rPr>
              <a:t> 20 </a:t>
            </a:r>
            <a:r>
              <a:rPr lang="en-US" sz="1500" dirty="0" err="1" smtClean="0">
                <a:latin typeface="Times New Roman" panose="02020603050405020304" pitchFamily="18" charset="0"/>
                <a:cs typeface="Times New Roman" panose="02020603050405020304" pitchFamily="18" charset="0"/>
              </a:rPr>
              <a:t>cuẩ</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tháng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tiếp</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tháng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sinh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nghĩa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vụ</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a:t>
            </a:r>
          </a:p>
          <a:p>
            <a:pPr marL="171450" indent="-171450" algn="just">
              <a:lnSpc>
                <a:spcPct val="85000"/>
              </a:lnSpc>
              <a:spcAft>
                <a:spcPts val="600"/>
              </a:spcAft>
              <a:buSzPct val="80000"/>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Kê</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khai</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quý</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Ngày</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thứ</a:t>
            </a:r>
            <a:r>
              <a:rPr lang="en-US" sz="1500" dirty="0" smtClean="0">
                <a:latin typeface="Times New Roman" panose="02020603050405020304" pitchFamily="18" charset="0"/>
                <a:cs typeface="Times New Roman" panose="02020603050405020304" pitchFamily="18" charset="0"/>
              </a:rPr>
              <a:t> 30 </a:t>
            </a:r>
            <a:r>
              <a:rPr lang="en-US" sz="1500" dirty="0" err="1" smtClean="0">
                <a:latin typeface="Times New Roman" panose="02020603050405020304" pitchFamily="18" charset="0"/>
                <a:cs typeface="Times New Roman" panose="02020603050405020304" pitchFamily="18" charset="0"/>
              </a:rPr>
              <a:t>của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quý</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tiếp</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theo</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quý</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phát</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sinh</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nghĩa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vụ</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thuế</a:t>
            </a:r>
            <a:r>
              <a:rPr lang="en-US" sz="1500" dirty="0" smtClean="0">
                <a:latin typeface="Times New Roman" panose="02020603050405020304" pitchFamily="18" charset="0"/>
                <a:cs typeface="Times New Roman" panose="02020603050405020304" pitchFamily="18" charset="0"/>
              </a:rPr>
              <a:t>.</a:t>
            </a:r>
            <a:endParaRPr lang="nl-NL" sz="1500" dirty="0" smtClean="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9347372E-A1F4-4445-AED9-D244318AA7D1}"/>
              </a:ext>
            </a:extLst>
          </p:cNvPr>
          <p:cNvSpPr txBox="1"/>
          <p:nvPr/>
        </p:nvSpPr>
        <p:spPr>
          <a:xfrm>
            <a:off x="457200" y="1092200"/>
            <a:ext cx="8229599"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b="1" dirty="0" err="1" smtClean="0">
                <a:latin typeface="Times New Roman" panose="02020603050405020304" pitchFamily="18" charset="0"/>
                <a:cs typeface="Times New Roman" panose="02020603050405020304" pitchFamily="18" charset="0"/>
              </a:rPr>
              <a:t>Khai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nộp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65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tiếp</a:t>
            </a:r>
            <a:r>
              <a:rPr lang="en-US" sz="3200" b="1" dirty="0" smtClean="0">
                <a:solidFill>
                  <a:schemeClr val="tx1"/>
                </a:solidFill>
                <a:latin typeface="Times New Roman" pitchFamily="18" charset="0"/>
                <a:cs typeface="Times New Roman" pitchFamily="18" charset="0"/>
              </a:rPr>
              <a:t>)</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1910969"/>
          </a:xfrm>
          <a:prstGeom prst="flowChartProcess">
            <a:avLst/>
          </a:prstGeom>
          <a:solidFill>
            <a:schemeClr val="bg1">
              <a:lumMod val="85000"/>
            </a:schemeClr>
          </a:solidFill>
          <a:ln w="9525" cap="flat" cmpd="sng" algn="ctr">
            <a:noFill/>
            <a:prstDash val="solid"/>
          </a:ln>
          <a:effectLst/>
        </p:spPr>
        <p:txBody>
          <a:bodyPr rtlCol="0" anchor="t" anchorCtr="0"/>
          <a:lstStyle/>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endParaRPr lang="en-US" sz="1600" b="1" dirty="0">
              <a:latin typeface="Times New Roman" panose="02020603050405020304" pitchFamily="18" charset="0"/>
              <a:cs typeface="Times New Roman" panose="02020603050405020304" pitchFamily="18" charset="0"/>
            </a:endParaRPr>
          </a:p>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r>
              <a:rPr lang="en-US" sz="1600" b="1" dirty="0" err="1" smtClean="0">
                <a:latin typeface="Times New Roman" panose="02020603050405020304" pitchFamily="18" charset="0"/>
                <a:cs typeface="Times New Roman" panose="02020603050405020304" pitchFamily="18" charset="0"/>
              </a:rPr>
              <a:t>Nguyên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tắc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chung</a:t>
            </a:r>
            <a:endParaRPr lang="en-US" sz="1600" b="1" dirty="0" smtClean="0">
              <a:latin typeface="Times New Roman" panose="02020603050405020304" pitchFamily="18" charset="0"/>
              <a:cs typeface="Times New Roman" panose="02020603050405020304" pitchFamily="18" charset="0"/>
            </a:endParaRPr>
          </a:p>
          <a:p>
            <a:pPr algn="ctr">
              <a:defRPr/>
            </a:pPr>
            <a:endParaRPr lang="en-US" sz="1600" b="1" dirty="0" smtClean="0">
              <a:latin typeface="Times New Roman" panose="02020603050405020304" pitchFamily="18" charset="0"/>
              <a:cs typeface="Times New Roman" panose="02020603050405020304" pitchFamily="18" charset="0"/>
            </a:endParaRPr>
          </a:p>
          <a:p>
            <a:pPr algn="ctr">
              <a:defRPr/>
            </a:pPr>
            <a:endParaRPr lang="en-US" sz="1600" b="1" dirty="0">
              <a:latin typeface="Times New Roman" panose="02020603050405020304" pitchFamily="18" charset="0"/>
              <a:cs typeface="Times New Roman" panose="02020603050405020304" pitchFamily="18" charset="0"/>
            </a:endParaRPr>
          </a:p>
          <a:p>
            <a:pPr algn="ctr">
              <a:defRPr/>
            </a:pPr>
            <a:endParaRPr lang="en-US" sz="1600" b="1"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79"/>
            <a:ext cx="6210360" cy="1889921"/>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618232" y="1679933"/>
            <a:ext cx="5916168" cy="1578894"/>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chịu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nhiệm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ủy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quyền</a:t>
            </a:r>
            <a:r>
              <a:rPr lang="en-US" sz="1600" dirty="0" smtClean="0">
                <a:latin typeface="Times New Roman" panose="02020603050405020304" pitchFamily="18" charset="0"/>
                <a:cs typeface="Times New Roman" panose="02020603050405020304" pitchFamily="18" charset="0"/>
              </a:rPr>
              <a:t>.</a:t>
            </a:r>
          </a:p>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cứ</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nhiệm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phải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nộp</a:t>
            </a:r>
            <a:r>
              <a:rPr lang="en-US" sz="1600" dirty="0" smtClean="0">
                <a:latin typeface="Times New Roman" panose="02020603050405020304" pitchFamily="18" charset="0"/>
                <a:cs typeface="Times New Roman" panose="02020603050405020304" pitchFamily="18" charset="0"/>
              </a:rPr>
              <a:t> them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nộp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thừa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đề</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nghị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hoàn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tiếp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trường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hợp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bắt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phải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a:t>
            </a: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200" y="3608672"/>
            <a:ext cx="1786262" cy="2868328"/>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normalizeH="0" baseline="0" noProof="0" dirty="0" smtClean="0">
              <a:ln w="0"/>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normalizeH="0" baseline="0" noProof="0" dirty="0" smtClean="0">
              <a:ln w="0"/>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normalizeH="0" baseline="0" noProof="0" dirty="0" err="1" smtClean="0">
                <a:ln w="0"/>
                <a:uLnTx/>
                <a:uFillTx/>
                <a:latin typeface="Times New Roman" panose="02020603050405020304" pitchFamily="18" charset="0"/>
                <a:cs typeface="Times New Roman" panose="02020603050405020304" pitchFamily="18" charset="0"/>
              </a:rPr>
              <a:t>Các</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trường</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hợp</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không</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phải</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quyết</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toán</a:t>
            </a:r>
            <a:r>
              <a:rPr kumimoji="0" lang="en-US" sz="1600" b="1" i="0" u="none" strike="noStrike" kern="0" normalizeH="0" noProof="0" dirty="0" smtClean="0">
                <a:ln w="0"/>
                <a:uLnTx/>
                <a:uFillTx/>
                <a:latin typeface="Times New Roman" panose="02020603050405020304" pitchFamily="18" charset="0"/>
                <a:cs typeface="Times New Roman" panose="02020603050405020304" pitchFamily="18" charset="0"/>
              </a:rPr>
              <a:t> </a:t>
            </a:r>
            <a:r>
              <a:rPr kumimoji="0" lang="en-US" sz="1600" b="1" i="0" u="none" strike="noStrike" kern="0" normalizeH="0" noProof="0" dirty="0" err="1" smtClean="0">
                <a:ln w="0"/>
                <a:uLnTx/>
                <a:uFillTx/>
                <a:latin typeface="Times New Roman" panose="02020603050405020304" pitchFamily="18" charset="0"/>
                <a:cs typeface="Times New Roman" panose="02020603050405020304" pitchFamily="18" charset="0"/>
              </a:rPr>
              <a:t>thuế</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10" y="3603497"/>
            <a:ext cx="6210360" cy="2873503"/>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9347372E-A1F4-4445-AED9-D244318AA7D1}"/>
              </a:ext>
            </a:extLst>
          </p:cNvPr>
          <p:cNvSpPr txBox="1"/>
          <p:nvPr/>
        </p:nvSpPr>
        <p:spPr>
          <a:xfrm>
            <a:off x="457200" y="1092200"/>
            <a:ext cx="8229599"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b="1" dirty="0" err="1" smtClean="0">
                <a:latin typeface="Times New Roman" panose="02020603050405020304" pitchFamily="18" charset="0"/>
                <a:cs typeface="Times New Roman" panose="02020603050405020304" pitchFamily="18" charset="0"/>
              </a:rPr>
              <a:t>Quyết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2A764ADC-8F1E-44F4-BAC5-24092D6081EE}"/>
              </a:ext>
            </a:extLst>
          </p:cNvPr>
          <p:cNvSpPr txBox="1"/>
          <p:nvPr/>
        </p:nvSpPr>
        <p:spPr>
          <a:xfrm>
            <a:off x="2574206" y="3697778"/>
            <a:ext cx="5916168" cy="2779222"/>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phải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nộp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nộp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yêu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cầu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hoàn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171450" indent="-171450">
              <a:lnSpc>
                <a:spcPct val="85000"/>
              </a:lnSpc>
              <a:spcAft>
                <a:spcPts val="600"/>
              </a:spcAft>
              <a:buSzPct val="8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ký</a:t>
            </a:r>
            <a:r>
              <a:rPr lang="en-US" sz="1600" dirty="0" smtClean="0">
                <a:latin typeface="Times New Roman" panose="02020603050405020304" pitchFamily="18" charset="0"/>
                <a:cs typeface="Times New Roman" panose="02020603050405020304" pitchFamily="18" charset="0"/>
              </a:rPr>
              <a:t> HĐLĐ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3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trở</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vãng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trong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quá</a:t>
            </a:r>
            <a:r>
              <a:rPr lang="en-US" sz="1600" dirty="0" smtClean="0">
                <a:latin typeface="Times New Roman" panose="02020603050405020304" pitchFamily="18" charset="0"/>
                <a:cs typeface="Times New Roman" panose="02020603050405020304" pitchFamily="18" charset="0"/>
              </a:rPr>
              <a:t> 10trđ, </a:t>
            </a:r>
            <a:r>
              <a:rPr lang="en-US" sz="1600" dirty="0" err="1" smtClean="0">
                <a:latin typeface="Times New Roman" panose="02020603050405020304" pitchFamily="18" charset="0"/>
                <a:cs typeface="Times New Roman" panose="02020603050405020304" pitchFamily="18" charset="0"/>
              </a:rPr>
              <a:t>đã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trả</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khấu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nguồn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tỷ</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lệ</a:t>
            </a:r>
            <a:r>
              <a:rPr lang="en-US" sz="1600" dirty="0" smtClean="0">
                <a:latin typeface="Times New Roman" panose="02020603050405020304" pitchFamily="18" charset="0"/>
                <a:cs typeface="Times New Roman" panose="02020603050405020304" pitchFamily="18" charset="0"/>
              </a:rPr>
              <a:t> 10% </a:t>
            </a:r>
            <a:r>
              <a:rPr lang="en-US" sz="1600" dirty="0" err="1" smtClean="0">
                <a:latin typeface="Times New Roman" panose="02020603050405020304" pitchFamily="18" charset="0"/>
                <a:cs typeface="Times New Roman" panose="02020603050405020304" pitchFamily="18" charset="0"/>
              </a:rPr>
              <a:t>nếu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yêu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cầu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thì</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phần</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này</a:t>
            </a:r>
            <a:endParaRPr lang="en-US" sz="1600" dirty="0" smtClean="0">
              <a:latin typeface="Times New Roman" panose="02020603050405020304" pitchFamily="18" charset="0"/>
              <a:cs typeface="Times New Roman" panose="02020603050405020304" pitchFamily="18" charset="0"/>
            </a:endParaRPr>
          </a:p>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SDLĐ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BHNT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BH </a:t>
            </a:r>
            <a:r>
              <a:rPr lang="en-US" sz="1600" dirty="0" err="1" smtClean="0">
                <a:latin typeface="Times New Roman" panose="02020603050405020304" pitchFamily="18" charset="0"/>
                <a:cs typeface="Times New Roman" panose="02020603050405020304" pitchFamily="18" charset="0"/>
              </a:rPr>
              <a:t>hưu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tự</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nguyện</a:t>
            </a:r>
            <a:r>
              <a:rPr lang="en-US" sz="1600" dirty="0" smtClean="0">
                <a:latin typeface="Times New Roman" panose="02020603050405020304" pitchFamily="18" charset="0"/>
                <a:cs typeface="Times New Roman" panose="02020603050405020304" pitchFamily="18" charset="0"/>
              </a:rPr>
              <a:t>), BH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bắt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buộc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lũy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về</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phí</a:t>
            </a:r>
            <a:r>
              <a:rPr lang="en-US" sz="1600" dirty="0" smtClean="0">
                <a:latin typeface="Times New Roman" panose="02020603050405020304" pitchFamily="18" charset="0"/>
                <a:cs typeface="Times New Roman" panose="02020603050405020304" pitchFamily="18" charset="0"/>
              </a:rPr>
              <a:t> BH </a:t>
            </a:r>
            <a:r>
              <a:rPr lang="en-US" sz="1600" dirty="0" err="1" smtClean="0">
                <a:latin typeface="Times New Roman" panose="02020603050405020304" pitchFamily="18" charset="0"/>
                <a:cs typeface="Times New Roman" panose="02020603050405020304" pitchFamily="18" charset="0"/>
              </a:rPr>
              <a:t>mà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SDLĐ </a:t>
            </a:r>
            <a:r>
              <a:rPr lang="en-US" sz="1600" dirty="0" err="1" smtClean="0">
                <a:latin typeface="Times New Roman" panose="02020603050405020304" pitchFamily="18" charset="0"/>
                <a:cs typeface="Times New Roman" panose="02020603050405020304" pitchFamily="18" charset="0"/>
              </a:rPr>
              <a:t>đã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khấu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TNCN 10% </a:t>
            </a:r>
            <a:r>
              <a:rPr lang="en-US" sz="1600" dirty="0" err="1" smtClean="0">
                <a:latin typeface="Times New Roman" panose="02020603050405020304" pitchFamily="18" charset="0"/>
                <a:cs typeface="Times New Roman" panose="02020603050405020304" pitchFamily="18" charset="0"/>
              </a:rPr>
              <a:t>trên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bảo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ứng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thì</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phải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phần</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này</a:t>
            </a:r>
            <a:r>
              <a:rPr lang="en-US" sz="1600" dirty="0" smtClean="0">
                <a:latin typeface="Times New Roman" panose="02020603050405020304" pitchFamily="18" charset="0"/>
                <a:cs typeface="Times New Roman" panose="02020603050405020304" pitchFamily="18" charset="0"/>
              </a:rPr>
              <a:t>.</a:t>
            </a:r>
          </a:p>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hộ</a:t>
            </a:r>
            <a:r>
              <a:rPr lang="en-US" sz="1600" dirty="0" smtClean="0">
                <a:latin typeface="Times New Roman" panose="02020603050405020304" pitchFamily="18" charset="0"/>
                <a:cs typeface="Times New Roman" panose="02020603050405020304" pitchFamily="18" charset="0"/>
              </a:rPr>
              <a:t> KD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thực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nộp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khoán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604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C3CA5-267C-4E7E-896D-6E4BA7C7E1EB}"/>
              </a:ext>
            </a:extLst>
          </p:cNvPr>
          <p:cNvSpPr>
            <a:spLocks noGrp="1"/>
          </p:cNvSpPr>
          <p:nvPr>
            <p:ph type="title"/>
          </p:nvPr>
        </p:nvSpPr>
        <p:spPr>
          <a:xfrm>
            <a:off x="457201" y="76200"/>
            <a:ext cx="8229600" cy="590400"/>
          </a:xfrm>
        </p:spPr>
        <p:txBody>
          <a:bodyPr>
            <a:normAutofit fontScale="90000"/>
          </a:bodyPr>
          <a:lstStyle/>
          <a:p>
            <a:pPr algn="l"/>
            <a:r>
              <a:rPr lang="en-US" sz="3200" b="1" dirty="0" smtClean="0">
                <a:solidFill>
                  <a:schemeClr val="tx1"/>
                </a:solidFill>
                <a:latin typeface="Times New Roman" pitchFamily="18" charset="0"/>
                <a:cs typeface="Times New Roman" pitchFamily="18" charset="0"/>
              </a:rPr>
              <a:t>PP </a:t>
            </a:r>
            <a:r>
              <a:rPr lang="en-US" sz="3200" b="1" dirty="0" err="1" smtClean="0">
                <a:solidFill>
                  <a:schemeClr val="tx1"/>
                </a:solidFill>
                <a:latin typeface="Times New Roman" pitchFamily="18" charset="0"/>
                <a:cs typeface="Times New Roman" pitchFamily="18" charset="0"/>
              </a:rPr>
              <a:t>tính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thuế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với</a:t>
            </a:r>
            <a:r>
              <a:rPr lang="en-US" sz="3200" b="1" dirty="0" smtClean="0">
                <a:solidFill>
                  <a:schemeClr val="tx1"/>
                </a:solidFill>
                <a:latin typeface="Times New Roman" pitchFamily="18" charset="0"/>
                <a:cs typeface="Times New Roman" pitchFamily="18" charset="0"/>
              </a:rPr>
              <a:t> Thu </a:t>
            </a:r>
            <a:r>
              <a:rPr lang="en-US" sz="3200" b="1" dirty="0" err="1" smtClean="0">
                <a:solidFill>
                  <a:schemeClr val="tx1"/>
                </a:solidFill>
                <a:latin typeface="Times New Roman" pitchFamily="18" charset="0"/>
                <a:cs typeface="Times New Roman" pitchFamily="18" charset="0"/>
              </a:rPr>
              <a:t>nhập</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từ</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doanh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của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cá</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cư</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trú</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tiếp</a:t>
            </a:r>
            <a:r>
              <a:rPr lang="en-US" sz="3200" b="1" dirty="0" smtClean="0">
                <a:solidFill>
                  <a:schemeClr val="tx1"/>
                </a:solidFill>
                <a:latin typeface="Times New Roman" pitchFamily="18" charset="0"/>
                <a:cs typeface="Times New Roman" pitchFamily="18" charset="0"/>
              </a:rPr>
              <a:t>)</a:t>
            </a:r>
            <a:endParaRPr lang="en-US" sz="3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xmlns="" id="{75821E25-4776-4E4F-87BD-6B42A82D1ACA}"/>
              </a:ext>
            </a:extLst>
          </p:cNvPr>
          <p:cNvSpPr/>
          <p:nvPr/>
        </p:nvSpPr>
        <p:spPr>
          <a:xfrm>
            <a:off x="457200" y="1518031"/>
            <a:ext cx="1786262" cy="2236316"/>
          </a:xfrm>
          <a:prstGeom prst="flowChartProcess">
            <a:avLst/>
          </a:prstGeom>
          <a:solidFill>
            <a:schemeClr val="bg1">
              <a:lumMod val="85000"/>
            </a:schemeClr>
          </a:solidFill>
          <a:ln w="9525" cap="flat" cmpd="sng" algn="ctr">
            <a:noFill/>
            <a:prstDash val="solid"/>
          </a:ln>
          <a:effectLst/>
        </p:spPr>
        <p:txBody>
          <a:bodyPr rtlCol="0" anchor="t" anchorCtr="0"/>
          <a:lstStyle/>
          <a:p>
            <a:pPr>
              <a:defRPr/>
            </a:pPr>
            <a:endParaRPr lang="en-US" sz="1400" b="1" dirty="0" smtClean="0">
              <a:latin typeface="Arial" panose="020B0604020202020204" pitchFamily="34" charset="0"/>
              <a:cs typeface="Arial" panose="020B0604020202020204" pitchFamily="34" charset="0"/>
            </a:endParaRPr>
          </a:p>
          <a:p>
            <a:pPr>
              <a:defRPr/>
            </a:pPr>
            <a:endParaRPr lang="en-US" sz="1400" b="1" dirty="0">
              <a:latin typeface="Arial" panose="020B0604020202020204" pitchFamily="34" charset="0"/>
              <a:cs typeface="Arial" panose="020B0604020202020204" pitchFamily="34" charset="0"/>
            </a:endParaRPr>
          </a:p>
          <a:p>
            <a:pPr>
              <a:defRPr/>
            </a:pPr>
            <a:endParaRPr lang="en-US" sz="1400" b="1" dirty="0" smtClean="0">
              <a:latin typeface="Arial" panose="020B0604020202020204" pitchFamily="34" charset="0"/>
              <a:cs typeface="Arial" panose="020B0604020202020204" pitchFamily="34" charset="0"/>
            </a:endParaRPr>
          </a:p>
          <a:p>
            <a:pPr>
              <a:defRPr/>
            </a:pPr>
            <a:endParaRPr lang="en-US" sz="1400" b="1" dirty="0">
              <a:latin typeface="Arial" panose="020B0604020202020204" pitchFamily="34" charset="0"/>
              <a:cs typeface="Arial" panose="020B0604020202020204" pitchFamily="34" charset="0"/>
            </a:endParaRPr>
          </a:p>
          <a:p>
            <a:pPr algn="ctr">
              <a:defRPr/>
            </a:pPr>
            <a:r>
              <a:rPr lang="en-US" sz="1600" b="1" dirty="0" err="1" smtClean="0">
                <a:latin typeface="Times New Roman" panose="02020603050405020304" pitchFamily="18" charset="0"/>
                <a:cs typeface="Times New Roman" panose="02020603050405020304" pitchFamily="18" charset="0"/>
              </a:rPr>
              <a:t>Ủy</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quyền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quyết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toán</a:t>
            </a:r>
            <a:endParaRPr kumimoji="0" lang="en-US" sz="16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lowchart: Process 5">
            <a:extLst>
              <a:ext uri="{FF2B5EF4-FFF2-40B4-BE49-F238E27FC236}">
                <a16:creationId xmlns:a16="http://schemas.microsoft.com/office/drawing/2014/main" xmlns="" id="{CE3A7DC6-56D6-4A20-B57E-41529213007E}"/>
              </a:ext>
            </a:extLst>
          </p:cNvPr>
          <p:cNvSpPr/>
          <p:nvPr/>
        </p:nvSpPr>
        <p:spPr>
          <a:xfrm>
            <a:off x="2427110" y="1539080"/>
            <a:ext cx="6210360" cy="2215268"/>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2A764ADC-8F1E-44F4-BAC5-24092D6081EE}"/>
              </a:ext>
            </a:extLst>
          </p:cNvPr>
          <p:cNvSpPr txBox="1"/>
          <p:nvPr/>
        </p:nvSpPr>
        <p:spPr>
          <a:xfrm>
            <a:off x="2618232" y="1679933"/>
            <a:ext cx="5916168" cy="2074414"/>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chỉ</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ký</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HĐLĐ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3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trở</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đang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việc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a:t>
            </a:r>
          </a:p>
          <a:p>
            <a:pPr marL="171450" indent="-171450">
              <a:lnSpc>
                <a:spcPct val="85000"/>
              </a:lnSpc>
              <a:spcAft>
                <a:spcPts val="600"/>
              </a:spcAft>
              <a:buSzPct val="8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ký</a:t>
            </a:r>
            <a:r>
              <a:rPr lang="en-US" sz="1600" dirty="0">
                <a:latin typeface="Times New Roman" panose="02020603050405020304" pitchFamily="18" charset="0"/>
                <a:cs typeface="Times New Roman" panose="02020603050405020304" pitchFamily="18" charset="0"/>
              </a:rPr>
              <a:t> HĐLĐ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3 </a:t>
            </a:r>
            <a:r>
              <a:rPr lang="en-US" sz="1600" dirty="0" err="1">
                <a:latin typeface="Times New Roman" panose="02020603050405020304" pitchFamily="18" charset="0"/>
                <a:cs typeface="Times New Roman" panose="02020603050405020304" pitchFamily="18" charset="0"/>
              </a:rPr>
              <a:t>tháng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quyết</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thêm</a:t>
            </a:r>
            <a:r>
              <a:rPr lang="en-US" sz="1600" dirty="0" smtClean="0">
                <a:latin typeface="Times New Roman" panose="02020603050405020304" pitchFamily="18" charset="0"/>
                <a:cs typeface="Times New Roman" panose="02020603050405020304" pitchFamily="18" charset="0"/>
              </a:rPr>
              <a:t> TN </a:t>
            </a:r>
            <a:r>
              <a:rPr lang="en-US" sz="1600" dirty="0" err="1" smtClean="0">
                <a:latin typeface="Times New Roman" panose="02020603050405020304" pitchFamily="18" charset="0"/>
                <a:cs typeface="Times New Roman" panose="02020603050405020304" pitchFamily="18" charset="0"/>
              </a:rPr>
              <a:t>vãng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khấu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trừ</a:t>
            </a:r>
            <a:r>
              <a:rPr lang="en-US" sz="1600" dirty="0" smtClean="0">
                <a:latin typeface="Times New Roman" panose="02020603050405020304" pitchFamily="18" charset="0"/>
                <a:cs typeface="Times New Roman" panose="02020603050405020304" pitchFamily="18" charset="0"/>
              </a:rPr>
              <a:t> 10%.</a:t>
            </a:r>
          </a:p>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điều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chuyển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cũ</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đến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trong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trường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hợp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cũ</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thực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hiện</a:t>
            </a:r>
            <a:r>
              <a:rPr lang="en-US" sz="1600" dirty="0" smtClean="0">
                <a:latin typeface="Times New Roman" panose="02020603050405020304" pitchFamily="18" charset="0"/>
                <a:cs typeface="Times New Roman" panose="02020603050405020304" pitchFamily="18" charset="0"/>
              </a:rPr>
              <a:t> chia, </a:t>
            </a:r>
            <a:r>
              <a:rPr lang="en-US" sz="1600" dirty="0" err="1" smtClean="0">
                <a:latin typeface="Times New Roman" panose="02020603050405020304" pitchFamily="18" charset="0"/>
                <a:cs typeface="Times New Roman" panose="02020603050405020304" pitchFamily="18" charset="0"/>
              </a:rPr>
              <a:t>tách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hợp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sáp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chuyển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đổi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nghiệp</a:t>
            </a:r>
            <a:r>
              <a:rPr lang="en-US" sz="1600" dirty="0" smtClean="0">
                <a:latin typeface="Times New Roman" panose="02020603050405020304" pitchFamily="18" charset="0"/>
                <a:cs typeface="Times New Roman" panose="02020603050405020304" pitchFamily="18" charset="0"/>
              </a:rPr>
              <a:t>.</a:t>
            </a:r>
          </a:p>
        </p:txBody>
      </p:sp>
      <p:sp>
        <p:nvSpPr>
          <p:cNvPr id="10" name="Flowchart: Process 9">
            <a:extLst>
              <a:ext uri="{FF2B5EF4-FFF2-40B4-BE49-F238E27FC236}">
                <a16:creationId xmlns:a16="http://schemas.microsoft.com/office/drawing/2014/main" xmlns="" id="{7DCF17B2-D645-46FF-902D-408312AE2546}"/>
              </a:ext>
            </a:extLst>
          </p:cNvPr>
          <p:cNvSpPr/>
          <p:nvPr/>
        </p:nvSpPr>
        <p:spPr>
          <a:xfrm>
            <a:off x="457200" y="3907796"/>
            <a:ext cx="1786262" cy="664204"/>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err="1" smtClean="0">
                <a:ln w="0"/>
                <a:latin typeface="Times New Roman" panose="02020603050405020304" pitchFamily="18" charset="0"/>
                <a:cs typeface="Times New Roman" panose="02020603050405020304" pitchFamily="18" charset="0"/>
              </a:rPr>
              <a:t>Thời</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hạn</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nộp</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quyết</a:t>
            </a:r>
            <a:r>
              <a:rPr lang="en-US" sz="1600" b="1" kern="0" dirty="0" smtClean="0">
                <a:ln w="0"/>
                <a:latin typeface="Times New Roman" panose="02020603050405020304" pitchFamily="18" charset="0"/>
                <a:cs typeface="Times New Roman" panose="02020603050405020304" pitchFamily="18" charset="0"/>
              </a:rPr>
              <a:t> </a:t>
            </a:r>
            <a:r>
              <a:rPr lang="en-US" sz="1600" b="1" kern="0" dirty="0" err="1" smtClean="0">
                <a:ln w="0"/>
                <a:latin typeface="Times New Roman" panose="02020603050405020304" pitchFamily="18" charset="0"/>
                <a:cs typeface="Times New Roman" panose="02020603050405020304" pitchFamily="18" charset="0"/>
              </a:rPr>
              <a:t>toán</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1" name="Flowchart: Process 10">
            <a:extLst>
              <a:ext uri="{FF2B5EF4-FFF2-40B4-BE49-F238E27FC236}">
                <a16:creationId xmlns:a16="http://schemas.microsoft.com/office/drawing/2014/main" xmlns="" id="{B4775B72-1253-4DA4-9E27-953E9923E7A2}"/>
              </a:ext>
            </a:extLst>
          </p:cNvPr>
          <p:cNvSpPr/>
          <p:nvPr/>
        </p:nvSpPr>
        <p:spPr>
          <a:xfrm>
            <a:off x="2427110" y="3886200"/>
            <a:ext cx="6210360" cy="685800"/>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9347372E-A1F4-4445-AED9-D244318AA7D1}"/>
              </a:ext>
            </a:extLst>
          </p:cNvPr>
          <p:cNvSpPr txBox="1"/>
          <p:nvPr/>
        </p:nvSpPr>
        <p:spPr>
          <a:xfrm>
            <a:off x="457200" y="1092200"/>
            <a:ext cx="8229599"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b="1" dirty="0" err="1" smtClean="0">
                <a:latin typeface="Times New Roman" panose="02020603050405020304" pitchFamily="18" charset="0"/>
                <a:cs typeface="Times New Roman" panose="02020603050405020304" pitchFamily="18" charset="0"/>
              </a:rPr>
              <a:t>Quyết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thuế</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2A764ADC-8F1E-44F4-BAC5-24092D6081EE}"/>
              </a:ext>
            </a:extLst>
          </p:cNvPr>
          <p:cNvSpPr txBox="1"/>
          <p:nvPr/>
        </p:nvSpPr>
        <p:spPr>
          <a:xfrm>
            <a:off x="2574206" y="3962400"/>
            <a:ext cx="5916168" cy="246221"/>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Ngày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cuối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thứ</a:t>
            </a:r>
            <a:r>
              <a:rPr lang="en-US" sz="1600" dirty="0" smtClean="0">
                <a:latin typeface="Times New Roman" panose="02020603050405020304" pitchFamily="18" charset="0"/>
                <a:cs typeface="Times New Roman" panose="02020603050405020304" pitchFamily="18" charset="0"/>
              </a:rPr>
              <a:t> 3 </a:t>
            </a:r>
            <a:r>
              <a:rPr lang="en-US" sz="1600" dirty="0" err="1" smtClean="0">
                <a:latin typeface="Times New Roman" panose="02020603050405020304" pitchFamily="18" charset="0"/>
                <a:cs typeface="Times New Roman" panose="02020603050405020304" pitchFamily="18" charset="0"/>
              </a:rPr>
              <a:t>kể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từ</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ngày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thúc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lịch</a:t>
            </a:r>
            <a:endParaRPr lang="en-US" sz="1600" dirty="0">
              <a:latin typeface="Times New Roman" panose="02020603050405020304" pitchFamily="18" charset="0"/>
              <a:cs typeface="Times New Roman" panose="02020603050405020304" pitchFamily="18" charset="0"/>
            </a:endParaRPr>
          </a:p>
        </p:txBody>
      </p:sp>
      <p:sp>
        <p:nvSpPr>
          <p:cNvPr id="14" name="Flowchart: Process 13">
            <a:extLst>
              <a:ext uri="{FF2B5EF4-FFF2-40B4-BE49-F238E27FC236}">
                <a16:creationId xmlns:a16="http://schemas.microsoft.com/office/drawing/2014/main" xmlns="" id="{7DCF17B2-D645-46FF-902D-408312AE2546}"/>
              </a:ext>
            </a:extLst>
          </p:cNvPr>
          <p:cNvSpPr/>
          <p:nvPr/>
        </p:nvSpPr>
        <p:spPr>
          <a:xfrm>
            <a:off x="464127" y="4800600"/>
            <a:ext cx="1786262" cy="990599"/>
          </a:xfrm>
          <a:prstGeom prst="flowChartProcess">
            <a:avLst/>
          </a:prstGeom>
          <a:solidFill>
            <a:srgbClr val="FFFF99"/>
          </a:solidFill>
          <a:ln w="9525" cap="flat" cmpd="sng" algn="ctr">
            <a:no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noProof="0" dirty="0" smtClean="0">
              <a:ln w="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noProof="0" dirty="0" err="1" smtClean="0">
                <a:ln w="0"/>
                <a:latin typeface="Times New Roman" panose="02020603050405020304" pitchFamily="18" charset="0"/>
                <a:cs typeface="Times New Roman" panose="02020603050405020304" pitchFamily="18" charset="0"/>
              </a:rPr>
              <a:t>Hồ</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sơ</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quyết</a:t>
            </a:r>
            <a:r>
              <a:rPr lang="en-US" sz="1600" b="1" kern="0" noProof="0" dirty="0" smtClean="0">
                <a:ln w="0"/>
                <a:latin typeface="Times New Roman" panose="02020603050405020304" pitchFamily="18" charset="0"/>
                <a:cs typeface="Times New Roman" panose="02020603050405020304" pitchFamily="18" charset="0"/>
              </a:rPr>
              <a:t> </a:t>
            </a:r>
            <a:r>
              <a:rPr lang="en-US" sz="1600" b="1" kern="0" noProof="0" dirty="0" err="1" smtClean="0">
                <a:ln w="0"/>
                <a:latin typeface="Times New Roman" panose="02020603050405020304" pitchFamily="18" charset="0"/>
                <a:cs typeface="Times New Roman" panose="02020603050405020304" pitchFamily="18" charset="0"/>
              </a:rPr>
              <a:t>toán</a:t>
            </a:r>
            <a:endParaRPr kumimoji="0" lang="en-US" sz="1600" b="1" i="0" u="none" strike="noStrike" kern="0" normalizeH="0" baseline="0" noProof="0" dirty="0">
              <a:ln w="0"/>
              <a:uLnTx/>
              <a:uFillTx/>
              <a:latin typeface="Times New Roman" panose="02020603050405020304" pitchFamily="18" charset="0"/>
              <a:cs typeface="Times New Roman" panose="02020603050405020304" pitchFamily="18" charset="0"/>
            </a:endParaRPr>
          </a:p>
        </p:txBody>
      </p:sp>
      <p:sp>
        <p:nvSpPr>
          <p:cNvPr id="15" name="Flowchart: Process 14">
            <a:extLst>
              <a:ext uri="{FF2B5EF4-FFF2-40B4-BE49-F238E27FC236}">
                <a16:creationId xmlns:a16="http://schemas.microsoft.com/office/drawing/2014/main" xmlns="" id="{B4775B72-1253-4DA4-9E27-953E9923E7A2}"/>
              </a:ext>
            </a:extLst>
          </p:cNvPr>
          <p:cNvSpPr/>
          <p:nvPr/>
        </p:nvSpPr>
        <p:spPr>
          <a:xfrm>
            <a:off x="2438400" y="4800600"/>
            <a:ext cx="6210360" cy="990600"/>
          </a:xfrm>
          <a:prstGeom prst="flowChartProcess">
            <a:avLst/>
          </a:prstGeom>
          <a:noFill/>
          <a:ln w="19050" cap="flat" cmpd="sng" algn="ctr">
            <a:solidFill>
              <a:schemeClr val="tx1">
                <a:lumMod val="75000"/>
              </a:schemeClr>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xmlns="" id="{2A764ADC-8F1E-44F4-BAC5-24092D6081EE}"/>
              </a:ext>
            </a:extLst>
          </p:cNvPr>
          <p:cNvSpPr txBox="1"/>
          <p:nvPr/>
        </p:nvSpPr>
        <p:spPr>
          <a:xfrm>
            <a:off x="2590800" y="4876800"/>
            <a:ext cx="5916168" cy="741742"/>
          </a:xfrm>
          <a:prstGeom prst="rect">
            <a:avLst/>
          </a:prstGeom>
          <a:noFill/>
        </p:spPr>
        <p:txBody>
          <a:bodyPr wrap="square" lIns="0" tIns="36576" rIns="0" bIns="0" rtlCol="0">
            <a:spAutoFit/>
          </a:bodyPr>
          <a:lstStyle/>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Form </a:t>
            </a:r>
            <a:r>
              <a:rPr lang="en-US" sz="1600" dirty="0" smtClean="0">
                <a:latin typeface="Times New Roman" panose="02020603050405020304" pitchFamily="18" charset="0"/>
                <a:cs typeface="Times New Roman" panose="02020603050405020304" pitchFamily="18" charset="0"/>
              </a:rPr>
              <a:t>05/QTT-TNCN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PL </a:t>
            </a:r>
            <a:r>
              <a:rPr lang="en-US" sz="1600" dirty="0" err="1" smtClean="0">
                <a:latin typeface="Times New Roman" panose="02020603050405020304" pitchFamily="18" charset="0"/>
                <a:cs typeface="Times New Roman" panose="02020603050405020304" pitchFamily="18" charset="0"/>
              </a:rPr>
              <a:t>kèm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endParaRPr lang="en-US" sz="1600" dirty="0" smtClean="0">
              <a:latin typeface="Times New Roman" panose="02020603050405020304" pitchFamily="18" charset="0"/>
              <a:cs typeface="Times New Roman" panose="02020603050405020304" pitchFamily="18" charset="0"/>
            </a:endParaRPr>
          </a:p>
          <a:p>
            <a:pPr marL="171450" indent="-171450">
              <a:lnSpc>
                <a:spcPct val="85000"/>
              </a:lnSpc>
              <a:spcAft>
                <a:spcPts val="600"/>
              </a:spcAft>
              <a:buSzPct val="80000"/>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Đối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tự</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quyết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Form 02/QTT-TNCN, PL </a:t>
            </a:r>
            <a:r>
              <a:rPr lang="en-US" sz="1600" dirty="0" smtClean="0">
                <a:latin typeface="Times New Roman" panose="02020603050405020304" pitchFamily="18" charset="0"/>
                <a:cs typeface="Times New Roman" panose="02020603050405020304" pitchFamily="18" charset="0"/>
              </a:rPr>
              <a:t>02-1/BK-QTT-TNCN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giấy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tờ</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kèm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062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d_and_white_cubes_with_quality_assurance_stock_photo_Slid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57200"/>
            <a:ext cx="685482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9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Times New Roman" pitchFamily="18" charset="0"/>
                <a:cs typeface="Times New Roman" pitchFamily="18" charset="0"/>
              </a:rPr>
              <a:t>Văn </a:t>
            </a:r>
            <a:r>
              <a:rPr lang="en-US" b="1" dirty="0" err="1">
                <a:latin typeface="Times New Roman" pitchFamily="18" charset="0"/>
                <a:cs typeface="Times New Roman" pitchFamily="18" charset="0"/>
              </a:rPr>
              <a:t>bản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pháp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luật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lvl="0" algn="just"/>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b="1" dirty="0">
                <a:latin typeface="Times New Roman" pitchFamily="18" charset="0"/>
                <a:cs typeface="Times New Roman" pitchFamily="18" charset="0"/>
              </a:rPr>
              <a:t>111/2013/TT-  </a:t>
            </a:r>
            <a:r>
              <a:rPr lang="en-US" sz="3600" b="1" dirty="0" smtClean="0">
                <a:latin typeface="Times New Roman" pitchFamily="18" charset="0"/>
                <a:cs typeface="Times New Roman" pitchFamily="18" charset="0"/>
              </a:rPr>
              <a:t>BTC</a:t>
            </a:r>
            <a:endParaRPr lang="en-US" sz="3600" dirty="0">
              <a:latin typeface="Times New Roman" pitchFamily="18" charset="0"/>
              <a:cs typeface="Times New Roman" pitchFamily="18" charset="0"/>
            </a:endParaRPr>
          </a:p>
          <a:p>
            <a:pPr lvl="0" algn="just"/>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119/2014/TT-BTC </a:t>
            </a:r>
            <a:r>
              <a:rPr lang="en-US" sz="3600" dirty="0" err="1">
                <a:latin typeface="Times New Roman" pitchFamily="18" charset="0"/>
                <a:cs typeface="Times New Roman" pitchFamily="18" charset="0"/>
              </a:rPr>
              <a:t>sửa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đổi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bổ</a:t>
            </a:r>
            <a:r>
              <a:rPr lang="en-US" sz="3600" dirty="0">
                <a:latin typeface="Times New Roman" pitchFamily="18" charset="0"/>
                <a:cs typeface="Times New Roman" pitchFamily="18" charset="0"/>
              </a:rPr>
              <a:t> sung </a:t>
            </a:r>
            <a:r>
              <a:rPr lang="en-US" sz="3600" dirty="0" err="1">
                <a:latin typeface="Times New Roman" pitchFamily="18" charset="0"/>
                <a:cs typeface="Times New Roman" pitchFamily="18" charset="0"/>
              </a:rPr>
              <a:t>một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điều</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của</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156/2013/</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06/11/2013,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111/2013/</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15/8/2013,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219/2013/</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31/12/2013,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08/2013/</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10/01/2013,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85/2011/</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17/6/2011,­­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39/2014/</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31/3/2014 </a:t>
            </a:r>
            <a:r>
              <a:rPr lang="en-US" sz="3600" dirty="0" err="1">
                <a:latin typeface="Times New Roman" pitchFamily="18" charset="0"/>
                <a:cs typeface="Times New Roman" pitchFamily="18" charset="0"/>
              </a:rPr>
              <a:t>và</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78/2014/</a:t>
            </a:r>
            <a:r>
              <a:rPr lang="en-US" sz="3600" dirty="0" err="1" smtClean="0">
                <a:latin typeface="Times New Roman" pitchFamily="18" charset="0"/>
                <a:cs typeface="Times New Roman" pitchFamily="18" charset="0"/>
              </a:rPr>
              <a:t>tt-btc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18/6/2014 </a:t>
            </a:r>
            <a:r>
              <a:rPr lang="en-US" sz="3600" dirty="0" err="1" smtClean="0">
                <a:latin typeface="Times New Roman" pitchFamily="18" charset="0"/>
                <a:cs typeface="Times New Roman" pitchFamily="18" charset="0"/>
              </a:rPr>
              <a:t>của</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bộ</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tài</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chính</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để</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cải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đơn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giản</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thủ</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tục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hành</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chính</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thuế</a:t>
            </a:r>
            <a:endParaRPr lang="en-US" sz="3600" dirty="0">
              <a:latin typeface="Times New Roman" pitchFamily="18" charset="0"/>
              <a:cs typeface="Times New Roman" pitchFamily="18" charset="0"/>
            </a:endParaRPr>
          </a:p>
          <a:p>
            <a:pPr lvl="0" algn="just"/>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151/2014/TT-BTC </a:t>
            </a:r>
            <a:r>
              <a:rPr lang="en-US" sz="3600" dirty="0" err="1">
                <a:latin typeface="Times New Roman" pitchFamily="18" charset="0"/>
                <a:cs typeface="Times New Roman" pitchFamily="18" charset="0"/>
              </a:rPr>
              <a:t>hướng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dẫn</a:t>
            </a:r>
            <a:r>
              <a:rPr lang="en-US" sz="3600" dirty="0">
                <a:latin typeface="Times New Roman" pitchFamily="18" charset="0"/>
                <a:cs typeface="Times New Roman" pitchFamily="18" charset="0"/>
              </a:rPr>
              <a:t> thi </a:t>
            </a:r>
            <a:r>
              <a:rPr lang="en-US" sz="3600" dirty="0" err="1">
                <a:latin typeface="Times New Roman" pitchFamily="18" charset="0"/>
                <a:cs typeface="Times New Roman" pitchFamily="18" charset="0"/>
              </a:rPr>
              <a:t>hành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nghị</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định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91/2014/</a:t>
            </a:r>
            <a:r>
              <a:rPr lang="en-US" sz="3600" dirty="0" err="1" smtClean="0">
                <a:latin typeface="Times New Roman" pitchFamily="18" charset="0"/>
                <a:cs typeface="Times New Roman" pitchFamily="18" charset="0"/>
              </a:rPr>
              <a:t>nđ-cp</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ngày</a:t>
            </a:r>
            <a:r>
              <a:rPr lang="en-US" sz="3600" dirty="0">
                <a:latin typeface="Times New Roman" pitchFamily="18" charset="0"/>
                <a:cs typeface="Times New Roman" pitchFamily="18" charset="0"/>
              </a:rPr>
              <a:t> 01 </a:t>
            </a:r>
            <a:r>
              <a:rPr lang="en-US" sz="3600" dirty="0" err="1">
                <a:latin typeface="Times New Roman" pitchFamily="18" charset="0"/>
                <a:cs typeface="Times New Roman" pitchFamily="18" charset="0"/>
              </a:rPr>
              <a:t>tháng</a:t>
            </a:r>
            <a:r>
              <a:rPr lang="en-US" sz="3600" dirty="0">
                <a:latin typeface="Times New Roman" pitchFamily="18" charset="0"/>
                <a:cs typeface="Times New Roman" pitchFamily="18" charset="0"/>
              </a:rPr>
              <a:t> 10 </a:t>
            </a:r>
            <a:r>
              <a:rPr lang="en-US" sz="3600" dirty="0" err="1">
                <a:latin typeface="Times New Roman" pitchFamily="18" charset="0"/>
                <a:cs typeface="Times New Roman" pitchFamily="18" charset="0"/>
              </a:rPr>
              <a:t>năm</a:t>
            </a:r>
            <a:r>
              <a:rPr lang="en-US" sz="3600" dirty="0">
                <a:latin typeface="Times New Roman" pitchFamily="18" charset="0"/>
                <a:cs typeface="Times New Roman" pitchFamily="18" charset="0"/>
              </a:rPr>
              <a:t> 2014 </a:t>
            </a:r>
            <a:r>
              <a:rPr lang="en-US" sz="3600" dirty="0" err="1" smtClean="0">
                <a:latin typeface="Times New Roman" pitchFamily="18" charset="0"/>
                <a:cs typeface="Times New Roman" pitchFamily="18" charset="0"/>
              </a:rPr>
              <a:t>của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chính</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phủ</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việc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sửa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đổi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bổ</a:t>
            </a:r>
            <a:r>
              <a:rPr lang="en-US" sz="3600" dirty="0">
                <a:latin typeface="Times New Roman" pitchFamily="18" charset="0"/>
                <a:cs typeface="Times New Roman" pitchFamily="18" charset="0"/>
              </a:rPr>
              <a:t> sung </a:t>
            </a:r>
            <a:r>
              <a:rPr lang="en-US" sz="3600" dirty="0" err="1">
                <a:latin typeface="Times New Roman" pitchFamily="18" charset="0"/>
                <a:cs typeface="Times New Roman" pitchFamily="18" charset="0"/>
              </a:rPr>
              <a:t>một</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số</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điều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tại</a:t>
            </a:r>
            <a:r>
              <a:rPr lang="en-US" sz="3600" dirty="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a:latin typeface="Times New Roman" pitchFamily="18" charset="0"/>
                <a:cs typeface="Times New Roman" pitchFamily="18" charset="0"/>
              </a:rPr>
              <a:t>nghị</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định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quy</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định</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về</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thuế</a:t>
            </a:r>
            <a:endParaRPr lang="en-US" sz="3600" dirty="0">
              <a:latin typeface="Times New Roman" pitchFamily="18" charset="0"/>
              <a:cs typeface="Times New Roman" pitchFamily="18" charset="0"/>
            </a:endParaRPr>
          </a:p>
          <a:p>
            <a:pPr lvl="0" algn="just"/>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a:t>
            </a:r>
            <a:r>
              <a:rPr lang="en-US" sz="3600" b="1" dirty="0">
                <a:latin typeface="Times New Roman" pitchFamily="18" charset="0"/>
                <a:cs typeface="Times New Roman" pitchFamily="18" charset="0"/>
              </a:rPr>
              <a:t>92/2015/TT-  </a:t>
            </a:r>
            <a:r>
              <a:rPr lang="en-US" sz="3600" b="1" dirty="0" smtClean="0">
                <a:latin typeface="Times New Roman" pitchFamily="18" charset="0"/>
                <a:cs typeface="Times New Roman" pitchFamily="18" charset="0"/>
              </a:rPr>
              <a:t>BTC</a:t>
            </a:r>
            <a:endParaRPr lang="en-US" sz="3600" dirty="0">
              <a:latin typeface="Times New Roman" pitchFamily="18" charset="0"/>
              <a:cs typeface="Times New Roman" pitchFamily="18" charset="0"/>
            </a:endParaRPr>
          </a:p>
          <a:p>
            <a:pPr lvl="0" algn="just"/>
            <a:r>
              <a:rPr lang="en-US" sz="3600" dirty="0" err="1">
                <a:latin typeface="Times New Roman" pitchFamily="18" charset="0"/>
                <a:cs typeface="Times New Roman" pitchFamily="18" charset="0"/>
              </a:rPr>
              <a:t>Thông</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tư</a:t>
            </a:r>
            <a:r>
              <a:rPr lang="en-US" sz="3600" dirty="0">
                <a:latin typeface="Times New Roman" pitchFamily="18" charset="0"/>
                <a:cs typeface="Times New Roman" pitchFamily="18" charset="0"/>
              </a:rPr>
              <a:t> 156/2013/TT-  </a:t>
            </a:r>
            <a:r>
              <a:rPr lang="en-US" sz="3600" dirty="0" smtClean="0">
                <a:latin typeface="Times New Roman" pitchFamily="18" charset="0"/>
                <a:cs typeface="Times New Roman" pitchFamily="18" charset="0"/>
              </a:rPr>
              <a:t>BTC</a:t>
            </a:r>
            <a:endParaRPr lang="en-US"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VBHN </a:t>
            </a:r>
            <a:r>
              <a:rPr lang="en-US" sz="3600" b="1" dirty="0" smtClean="0">
                <a:latin typeface="Times New Roman" pitchFamily="18" charset="0"/>
                <a:cs typeface="Times New Roman" pitchFamily="18" charset="0"/>
              </a:rPr>
              <a:t>05/VBHN-BTC  </a:t>
            </a:r>
            <a:r>
              <a:rPr lang="en-US" sz="3600" b="1" dirty="0" smtClean="0">
                <a:latin typeface="Times New Roman" pitchFamily="18" charset="0"/>
                <a:cs typeface="Times New Roman" pitchFamily="18" charset="0"/>
              </a:rPr>
              <a:t>2016</a:t>
            </a:r>
          </a:p>
          <a:p>
            <a:pPr lvl="0" algn="just"/>
            <a:r>
              <a:rPr lang="en-US" sz="3600" b="1" dirty="0" err="1" smtClean="0">
                <a:latin typeface="Times New Roman" pitchFamily="18" charset="0"/>
                <a:cs typeface="Times New Roman" pitchFamily="18" charset="0"/>
              </a:rPr>
              <a:t>Thông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tư</a:t>
            </a:r>
            <a:r>
              <a:rPr lang="en-US" sz="3600" b="1" dirty="0" smtClean="0">
                <a:latin typeface="Times New Roman" pitchFamily="18" charset="0"/>
                <a:cs typeface="Times New Roman" pitchFamily="18" charset="0"/>
              </a:rPr>
              <a:t> 105/2020/TT-BTC </a:t>
            </a:r>
            <a:r>
              <a:rPr lang="en-US" sz="3600" b="1" dirty="0" err="1" smtClean="0">
                <a:latin typeface="Times New Roman" pitchFamily="18" charset="0"/>
                <a:cs typeface="Times New Roman" pitchFamily="18" charset="0"/>
              </a:rPr>
              <a:t>hướng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dẫn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đăng</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ký</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thuế</a:t>
            </a:r>
            <a:endParaRPr lang="en-US" sz="3600" dirty="0">
              <a:latin typeface="Times New Roman" pitchFamily="18" charset="0"/>
              <a:cs typeface="Times New Roman" pitchFamily="18" charset="0"/>
            </a:endParaRPr>
          </a:p>
          <a:p>
            <a:pPr algn="just"/>
            <a:endParaRPr lang="en-US" dirty="0"/>
          </a:p>
        </p:txBody>
      </p:sp>
      <p:cxnSp>
        <p:nvCxnSpPr>
          <p:cNvPr id="5" name="Straight Connector 4"/>
          <p:cNvCxnSpPr/>
          <p:nvPr/>
        </p:nvCxnSpPr>
        <p:spPr>
          <a:xfrm>
            <a:off x="685800" y="12192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0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err="1" smtClean="0">
                <a:latin typeface="Times New Roman" pitchFamily="18" charset="0"/>
                <a:cs typeface="Times New Roman" pitchFamily="18" charset="0"/>
              </a:rPr>
              <a:t>Đối</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tượng</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nộp</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thuế</a:t>
            </a:r>
            <a:endParaRPr lang="en-US" sz="3000" b="1" dirty="0">
              <a:latin typeface="Times New Roman" pitchFamily="18" charset="0"/>
              <a:cs typeface="Times New Roman" pitchFamily="18" charset="0"/>
            </a:endParaRPr>
          </a:p>
        </p:txBody>
      </p:sp>
      <p:sp>
        <p:nvSpPr>
          <p:cNvPr id="4" name="Content Placeholder 3"/>
          <p:cNvSpPr>
            <a:spLocks noGrp="1"/>
          </p:cNvSpPr>
          <p:nvPr>
            <p:ph sz="half" idx="1"/>
          </p:nvPr>
        </p:nvSpPr>
        <p:spPr>
          <a:solidFill>
            <a:schemeClr val="bg1">
              <a:lumMod val="85000"/>
            </a:schemeClr>
          </a:solidFill>
        </p:spPr>
        <p:txBody>
          <a:bodyPr>
            <a:normAutofit/>
          </a:bodyPr>
          <a:lstStyle/>
          <a:p>
            <a:r>
              <a:rPr lang="en-US" sz="2700" b="1" smtClean="0">
                <a:latin typeface="Times New Roman" pitchFamily="18" charset="0"/>
                <a:cs typeface="Times New Roman" pitchFamily="18" charset="0"/>
              </a:rPr>
              <a:t>Cá </a:t>
            </a:r>
            <a:r>
              <a:rPr lang="en-US" sz="2700" b="1" err="1" smtClean="0">
                <a:latin typeface="Times New Roman" pitchFamily="18" charset="0"/>
                <a:cs typeface="Times New Roman" pitchFamily="18" charset="0"/>
              </a:rPr>
              <a:t>nhân</a:t>
            </a:r>
            <a:r>
              <a:rPr lang="en-US" sz="2700" b="1" smtClean="0">
                <a:latin typeface="Times New Roman" pitchFamily="18" charset="0"/>
                <a:cs typeface="Times New Roman" pitchFamily="18" charset="0"/>
              </a:rPr>
              <a:t> cư </a:t>
            </a:r>
            <a:r>
              <a:rPr lang="en-US" sz="2700" b="1" dirty="0" err="1" smtClean="0">
                <a:latin typeface="Times New Roman" pitchFamily="18" charset="0"/>
                <a:cs typeface="Times New Roman" pitchFamily="18" charset="0"/>
              </a:rPr>
              <a:t>trú</a:t>
            </a:r>
            <a:endParaRPr lang="en-US" sz="2700" b="1" dirty="0" smtClean="0">
              <a:latin typeface="Times New Roman" pitchFamily="18" charset="0"/>
              <a:cs typeface="Times New Roman" pitchFamily="18" charset="0"/>
            </a:endParaRPr>
          </a:p>
          <a:p>
            <a:pPr>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thổ</a:t>
            </a:r>
            <a:r>
              <a:rPr lang="en-US" sz="2500" dirty="0" smtClean="0">
                <a:latin typeface="Times New Roman" pitchFamily="18" charset="0"/>
                <a:cs typeface="Times New Roman" pitchFamily="18" charset="0"/>
              </a:rPr>
              <a:t> Việt Nam.</a:t>
            </a:r>
          </a:p>
          <a:p>
            <a:pPr>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ngoài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thổ</a:t>
            </a:r>
            <a:r>
              <a:rPr lang="en-US" sz="2500" dirty="0" smtClean="0">
                <a:latin typeface="Times New Roman" pitchFamily="18" charset="0"/>
                <a:cs typeface="Times New Roman" pitchFamily="18" charset="0"/>
              </a:rPr>
              <a:t> Việt Nam.</a:t>
            </a:r>
          </a:p>
        </p:txBody>
      </p:sp>
      <p:sp>
        <p:nvSpPr>
          <p:cNvPr id="7" name="Text Placeholder 6"/>
          <p:cNvSpPr>
            <a:spLocks noGrp="1"/>
          </p:cNvSpPr>
          <p:nvPr>
            <p:ph sz="half" idx="2"/>
          </p:nvPr>
        </p:nvSpPr>
        <p:spPr>
          <a:solidFill>
            <a:schemeClr val="bg1">
              <a:lumMod val="85000"/>
            </a:schemeClr>
          </a:solidFill>
        </p:spPr>
        <p:txBody>
          <a:bodyPr>
            <a:normAutofit/>
          </a:bodyPr>
          <a:lstStyle/>
          <a:p>
            <a:r>
              <a:rPr lang="en-US" sz="2700" b="1" smtClean="0">
                <a:latin typeface="Times New Roman" pitchFamily="18" charset="0"/>
                <a:cs typeface="Times New Roman" pitchFamily="18" charset="0"/>
              </a:rPr>
              <a:t>Cá </a:t>
            </a:r>
            <a:r>
              <a:rPr lang="en-US" sz="2700" b="1" dirty="0" err="1" smtClean="0">
                <a:latin typeface="Times New Roman" pitchFamily="18" charset="0"/>
                <a:cs typeface="Times New Roman" pitchFamily="18" charset="0"/>
              </a:rPr>
              <a:t>nhân</a:t>
            </a:r>
            <a:r>
              <a:rPr lang="en-US" sz="2700" b="1" dirty="0" smtClean="0">
                <a:latin typeface="Times New Roman" pitchFamily="18" charset="0"/>
                <a:cs typeface="Times New Roman" pitchFamily="18" charset="0"/>
              </a:rPr>
              <a:t> </a:t>
            </a:r>
            <a:r>
              <a:rPr lang="en-US" sz="2700" b="1" err="1" smtClean="0">
                <a:latin typeface="Times New Roman" pitchFamily="18" charset="0"/>
                <a:cs typeface="Times New Roman" pitchFamily="18" charset="0"/>
              </a:rPr>
              <a:t>không</a:t>
            </a:r>
            <a:r>
              <a:rPr lang="en-US" sz="2700" b="1" smtClean="0">
                <a:latin typeface="Times New Roman" pitchFamily="18" charset="0"/>
                <a:cs typeface="Times New Roman" pitchFamily="18" charset="0"/>
              </a:rPr>
              <a:t> cư </a:t>
            </a:r>
            <a:r>
              <a:rPr lang="en-US" sz="2700" b="1" dirty="0" err="1" smtClean="0">
                <a:latin typeface="Times New Roman" pitchFamily="18" charset="0"/>
                <a:cs typeface="Times New Roman" pitchFamily="18" charset="0"/>
              </a:rPr>
              <a:t>trú</a:t>
            </a:r>
            <a:endParaRPr lang="en-US" sz="2700" b="1" dirty="0" smtClean="0">
              <a:latin typeface="Times New Roman" pitchFamily="18" charset="0"/>
              <a:cs typeface="Times New Roman" pitchFamily="18" charset="0"/>
            </a:endParaRPr>
          </a:p>
          <a:p>
            <a:pPr>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lãnh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thổ</a:t>
            </a:r>
            <a:r>
              <a:rPr lang="en-US" sz="2500" dirty="0" smtClean="0">
                <a:latin typeface="Times New Roman" pitchFamily="18" charset="0"/>
                <a:cs typeface="Times New Roman" pitchFamily="18" charset="0"/>
              </a:rPr>
              <a:t> Việt Nam.</a:t>
            </a:r>
            <a:endParaRPr lang="en-US" sz="2500" dirty="0">
              <a:latin typeface="Times New Roman" pitchFamily="18" charset="0"/>
              <a:cs typeface="Times New Roman" pitchFamily="18" charset="0"/>
            </a:endParaRPr>
          </a:p>
        </p:txBody>
      </p:sp>
      <p:cxnSp>
        <p:nvCxnSpPr>
          <p:cNvPr id="5" name="Straight Connector 4"/>
          <p:cNvCxnSpPr/>
          <p:nvPr/>
        </p:nvCxnSpPr>
        <p:spPr>
          <a:xfrm>
            <a:off x="685800" y="12192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043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smtClean="0">
                <a:latin typeface="Times New Roman" pitchFamily="18" charset="0"/>
                <a:cs typeface="Times New Roman" pitchFamily="18" charset="0"/>
              </a:rPr>
              <a:t>Cá </a:t>
            </a:r>
            <a:r>
              <a:rPr lang="en-US" sz="3000" b="1" err="1" smtClean="0">
                <a:latin typeface="Times New Roman" pitchFamily="18" charset="0"/>
                <a:cs typeface="Times New Roman" pitchFamily="18" charset="0"/>
              </a:rPr>
              <a:t>nhân</a:t>
            </a:r>
            <a:r>
              <a:rPr lang="en-US" sz="3000" b="1" smtClean="0">
                <a:latin typeface="Times New Roman" pitchFamily="18" charset="0"/>
                <a:cs typeface="Times New Roman" pitchFamily="18" charset="0"/>
              </a:rPr>
              <a:t> cư </a:t>
            </a:r>
            <a:r>
              <a:rPr lang="en-US" sz="3000" b="1" dirty="0" err="1" smtClean="0">
                <a:latin typeface="Times New Roman" pitchFamily="18" charset="0"/>
                <a:cs typeface="Times New Roman" pitchFamily="18" charset="0"/>
              </a:rPr>
              <a:t>trú</a:t>
            </a:r>
            <a:endParaRPr lang="en-US" sz="3000" b="1" dirty="0">
              <a:latin typeface="Times New Roman" pitchFamily="18" charset="0"/>
              <a:cs typeface="Times New Roman" pitchFamily="18" charset="0"/>
            </a:endParaRPr>
          </a:p>
        </p:txBody>
      </p:sp>
      <p:sp>
        <p:nvSpPr>
          <p:cNvPr id="4" name="Content Placeholder 3"/>
          <p:cNvSpPr>
            <a:spLocks noGrp="1"/>
          </p:cNvSpPr>
          <p:nvPr>
            <p:ph sz="half" idx="1"/>
          </p:nvPr>
        </p:nvSpPr>
        <p:spPr>
          <a:solidFill>
            <a:schemeClr val="bg1">
              <a:lumMod val="85000"/>
            </a:schemeClr>
          </a:solidFill>
        </p:spPr>
        <p:txBody>
          <a:bodyPr>
            <a:normAutofit/>
          </a:bodyPr>
          <a:lstStyle/>
          <a:p>
            <a:pPr marL="0" indent="0">
              <a:buNone/>
            </a:pPr>
            <a:r>
              <a:rPr lang="en-US" sz="2700" dirty="0" smtClean="0">
                <a:latin typeface="Times New Roman" pitchFamily="18" charset="0"/>
                <a:cs typeface="Times New Roman" pitchFamily="18" charset="0"/>
              </a:rPr>
              <a:t>DK1:</a:t>
            </a:r>
          </a:p>
          <a:p>
            <a:pPr algn="just">
              <a:buFont typeface="Wingdings" pitchFamily="2" charset="2"/>
              <a:buChar char="Ø"/>
            </a:pPr>
            <a:r>
              <a:rPr lang="en-US" sz="2500" smtClean="0">
                <a:latin typeface="Times New Roman" pitchFamily="18" charset="0"/>
                <a:cs typeface="Times New Roman" pitchFamily="18" charset="0"/>
              </a:rPr>
              <a:t>Có </a:t>
            </a:r>
            <a:r>
              <a:rPr lang="en-US" sz="2500" dirty="0" err="1" smtClean="0">
                <a:latin typeface="Times New Roman" pitchFamily="18" charset="0"/>
                <a:cs typeface="Times New Roman" pitchFamily="18" charset="0"/>
              </a:rPr>
              <a:t>mặt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VN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183 </a:t>
            </a:r>
            <a:r>
              <a:rPr lang="en-US" sz="2500" dirty="0" err="1" smtClean="0">
                <a:latin typeface="Times New Roman" pitchFamily="18" charset="0"/>
                <a:cs typeface="Times New Roman" pitchFamily="18" charset="0"/>
              </a:rPr>
              <a:t>ngày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năm</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dương</a:t>
            </a:r>
            <a:r>
              <a:rPr lang="en-US" sz="2500" smtClean="0">
                <a:latin typeface="Times New Roman" pitchFamily="18" charset="0"/>
                <a:cs typeface="Times New Roman" pitchFamily="18" charset="0"/>
              </a:rPr>
              <a:t> lịch hoặc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12 </a:t>
            </a:r>
            <a:r>
              <a:rPr lang="en-US" sz="2500" dirty="0" err="1" smtClean="0">
                <a:latin typeface="Times New Roman" pitchFamily="18" charset="0"/>
                <a:cs typeface="Times New Roman" pitchFamily="18" charset="0"/>
              </a:rPr>
              <a:t>tháng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liên</a:t>
            </a:r>
            <a:r>
              <a:rPr lang="en-US" sz="2500" smtClean="0">
                <a:latin typeface="Times New Roman" pitchFamily="18" charset="0"/>
                <a:cs typeface="Times New Roman" pitchFamily="18" charset="0"/>
              </a:rPr>
              <a:t> tục </a:t>
            </a:r>
            <a:r>
              <a:rPr lang="en-US" sz="2500" dirty="0" err="1" smtClean="0">
                <a:latin typeface="Times New Roman" pitchFamily="18" charset="0"/>
                <a:cs typeface="Times New Roman" pitchFamily="18" charset="0"/>
              </a:rPr>
              <a:t>kể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tiên</a:t>
            </a:r>
            <a:r>
              <a:rPr lang="en-US" sz="2500" smtClean="0">
                <a:latin typeface="Times New Roman" pitchFamily="18" charset="0"/>
                <a:cs typeface="Times New Roman" pitchFamily="18" charset="0"/>
              </a:rPr>
              <a:t> có </a:t>
            </a:r>
            <a:r>
              <a:rPr lang="en-US" sz="2500" dirty="0" err="1" smtClean="0">
                <a:latin typeface="Times New Roman" pitchFamily="18" charset="0"/>
                <a:cs typeface="Times New Roman" pitchFamily="18" charset="0"/>
              </a:rPr>
              <a:t>mặt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VN</a:t>
            </a:r>
          </a:p>
        </p:txBody>
      </p:sp>
      <p:sp>
        <p:nvSpPr>
          <p:cNvPr id="7" name="Text Placeholder 6"/>
          <p:cNvSpPr>
            <a:spLocks noGrp="1"/>
          </p:cNvSpPr>
          <p:nvPr>
            <p:ph sz="half" idx="2"/>
          </p:nvPr>
        </p:nvSpPr>
        <p:spPr>
          <a:solidFill>
            <a:schemeClr val="bg1">
              <a:lumMod val="85000"/>
            </a:schemeClr>
          </a:solidFill>
        </p:spPr>
        <p:txBody>
          <a:bodyPr>
            <a:normAutofit/>
          </a:bodyPr>
          <a:lstStyle/>
          <a:p>
            <a:pPr marL="0" indent="0" algn="just">
              <a:buNone/>
            </a:pPr>
            <a:r>
              <a:rPr lang="en-US" sz="2500" smtClean="0">
                <a:latin typeface="Times New Roman" pitchFamily="18" charset="0"/>
                <a:cs typeface="Times New Roman" pitchFamily="18" charset="0"/>
              </a:rPr>
              <a:t>Hoặc </a:t>
            </a:r>
            <a:r>
              <a:rPr lang="en-US" sz="2500" dirty="0" smtClean="0">
                <a:latin typeface="Times New Roman" pitchFamily="18" charset="0"/>
                <a:cs typeface="Times New Roman" pitchFamily="18" charset="0"/>
              </a:rPr>
              <a:t>DK2:</a:t>
            </a:r>
          </a:p>
          <a:p>
            <a:pPr marL="0" indent="0" algn="just">
              <a:buNone/>
            </a:pPr>
            <a:r>
              <a:rPr lang="en-US" sz="2500" smtClean="0">
                <a:latin typeface="Times New Roman" pitchFamily="18" charset="0"/>
                <a:cs typeface="Times New Roman" pitchFamily="18" charset="0"/>
              </a:rPr>
              <a:t>Có </a:t>
            </a:r>
            <a:r>
              <a:rPr lang="en-US" sz="2500" dirty="0" err="1" smtClean="0">
                <a:latin typeface="Times New Roman" pitchFamily="18" charset="0"/>
                <a:cs typeface="Times New Roman" pitchFamily="18" charset="0"/>
              </a:rPr>
              <a:t>nơi</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VN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2 TH:</a:t>
            </a:r>
          </a:p>
          <a:p>
            <a:pPr algn="just">
              <a:buFont typeface="Wingdings" pitchFamily="2" charset="2"/>
              <a:buChar char="Ø"/>
            </a:pPr>
            <a:r>
              <a:rPr lang="en-US" sz="2500" smtClean="0">
                <a:latin typeface="Times New Roman" pitchFamily="18" charset="0"/>
                <a:cs typeface="Times New Roman" pitchFamily="18" charset="0"/>
              </a:rPr>
              <a:t>Có </a:t>
            </a:r>
            <a:r>
              <a:rPr lang="en-US" sz="2500" dirty="0" err="1" smtClean="0">
                <a:latin typeface="Times New Roman" pitchFamily="18" charset="0"/>
                <a:cs typeface="Times New Roman" pitchFamily="18" charset="0"/>
              </a:rPr>
              <a:t>nơi</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theo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quy</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định</a:t>
            </a:r>
            <a:r>
              <a:rPr lang="en-US" sz="2500" smtClean="0">
                <a:latin typeface="Times New Roman" pitchFamily="18" charset="0"/>
                <a:cs typeface="Times New Roman" pitchFamily="18" charset="0"/>
              </a:rPr>
              <a:t> của </a:t>
            </a:r>
            <a:r>
              <a:rPr lang="en-US" sz="2500" dirty="0" err="1" smtClean="0">
                <a:latin typeface="Times New Roman" pitchFamily="18" charset="0"/>
                <a:cs typeface="Times New Roman" pitchFamily="18" charset="0"/>
              </a:rPr>
              <a:t>pháp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luật</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về</a:t>
            </a:r>
            <a:r>
              <a:rPr lang="en-US" sz="2500" smtClean="0">
                <a:latin typeface="Times New Roman" pitchFamily="18" charset="0"/>
                <a:cs typeface="Times New Roman" pitchFamily="18" charset="0"/>
              </a:rPr>
              <a:t> cư </a:t>
            </a:r>
            <a:r>
              <a:rPr lang="en-US" sz="2500" dirty="0" err="1" smtClean="0">
                <a:latin typeface="Times New Roman" pitchFamily="18" charset="0"/>
                <a:cs typeface="Times New Roman" pitchFamily="18" charset="0"/>
              </a:rPr>
              <a:t>trú</a:t>
            </a:r>
            <a:r>
              <a:rPr lang="en-US" sz="2500" dirty="0" smtClean="0">
                <a:latin typeface="Times New Roman" pitchFamily="18" charset="0"/>
                <a:cs typeface="Times New Roman" pitchFamily="18" charset="0"/>
              </a:rPr>
              <a:t>.</a:t>
            </a:r>
          </a:p>
          <a:p>
            <a:pPr algn="just">
              <a:buFont typeface="Wingdings" pitchFamily="2" charset="2"/>
              <a:buChar char="Ø"/>
            </a:pPr>
            <a:r>
              <a:rPr lang="en-US" sz="2500" smtClean="0">
                <a:latin typeface="Times New Roman" pitchFamily="18" charset="0"/>
                <a:cs typeface="Times New Roman" pitchFamily="18" charset="0"/>
              </a:rPr>
              <a:t>Có </a:t>
            </a:r>
            <a:r>
              <a:rPr lang="en-US" sz="2500" dirty="0" err="1" smtClean="0">
                <a:latin typeface="Times New Roman" pitchFamily="18" charset="0"/>
                <a:cs typeface="Times New Roman" pitchFamily="18" charset="0"/>
              </a:rPr>
              <a:t>nhà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thuê</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ở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VN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183 </a:t>
            </a:r>
            <a:r>
              <a:rPr lang="en-US" sz="2500" dirty="0" err="1" smtClean="0">
                <a:latin typeface="Times New Roman" pitchFamily="18" charset="0"/>
                <a:cs typeface="Times New Roman" pitchFamily="18" charset="0"/>
              </a:rPr>
              <a:t>ngày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năm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thuế</a:t>
            </a:r>
            <a:r>
              <a:rPr lang="en-US" sz="2500" dirty="0" smtClean="0">
                <a:latin typeface="Times New Roman" pitchFamily="18" charset="0"/>
                <a:cs typeface="Times New Roman" pitchFamily="18" charset="0"/>
              </a:rPr>
              <a:t>.</a:t>
            </a:r>
          </a:p>
          <a:p>
            <a:pPr algn="just">
              <a:buFont typeface="Wingdings" pitchFamily="2" charset="2"/>
              <a:buChar char="Ø"/>
            </a:pPr>
            <a:endParaRPr lang="en-US" sz="2500" dirty="0">
              <a:latin typeface="Times New Roman" pitchFamily="18" charset="0"/>
              <a:cs typeface="Times New Roman" pitchFamily="18" charset="0"/>
            </a:endParaRPr>
          </a:p>
        </p:txBody>
      </p:sp>
      <p:cxnSp>
        <p:nvCxnSpPr>
          <p:cNvPr id="5" name="Straight Connector 4"/>
          <p:cNvCxnSpPr/>
          <p:nvPr/>
        </p:nvCxnSpPr>
        <p:spPr>
          <a:xfrm>
            <a:off x="685800" y="12954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85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362"/>
          <p:cNvGraphicFramePr>
            <a:graphicFrameLocks noGrp="1"/>
          </p:cNvGraphicFramePr>
          <p:nvPr>
            <p:extLst>
              <p:ext uri="{D42A27DB-BD31-4B8C-83A1-F6EECF244321}">
                <p14:modId xmlns:p14="http://schemas.microsoft.com/office/powerpoint/2010/main" val="634166702"/>
              </p:ext>
            </p:extLst>
          </p:nvPr>
        </p:nvGraphicFramePr>
        <p:xfrm>
          <a:off x="499729" y="1040587"/>
          <a:ext cx="8144541" cy="5531710"/>
        </p:xfrm>
        <a:graphic>
          <a:graphicData uri="http://schemas.openxmlformats.org/drawingml/2006/table">
            <a:tbl>
              <a:tblPr/>
              <a:tblGrid>
                <a:gridCol w="558152">
                  <a:extLst>
                    <a:ext uri="{9D8B030D-6E8A-4147-A177-3AD203B41FA5}">
                      <a16:colId xmlns:a16="http://schemas.microsoft.com/office/drawing/2014/main" xmlns="" val="20000"/>
                    </a:ext>
                  </a:extLst>
                </a:gridCol>
                <a:gridCol w="6891807">
                  <a:extLst>
                    <a:ext uri="{9D8B030D-6E8A-4147-A177-3AD203B41FA5}">
                      <a16:colId xmlns:a16="http://schemas.microsoft.com/office/drawing/2014/main" xmlns="" val="20001"/>
                    </a:ext>
                  </a:extLst>
                </a:gridCol>
                <a:gridCol w="694582">
                  <a:extLst>
                    <a:ext uri="{9D8B030D-6E8A-4147-A177-3AD203B41FA5}">
                      <a16:colId xmlns:a16="http://schemas.microsoft.com/office/drawing/2014/main" xmlns="" val="3160211348"/>
                    </a:ext>
                  </a:extLst>
                </a:gridCol>
              </a:tblGrid>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0" u="none" kern="1200" dirty="0">
                          <a:solidFill>
                            <a:schemeClr val="tx1"/>
                          </a:solidFill>
                          <a:latin typeface="Times New Roman" pitchFamily="18" charset="0"/>
                          <a:ea typeface="맑은 고딕" panose="020B0503020000020004" pitchFamily="50" charset="-127"/>
                          <a:cs typeface="Times New Roman" pitchFamily="18" charset="0"/>
                        </a:rPr>
                        <a:t>1</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0" dirty="0" smtClean="0">
                          <a:solidFill>
                            <a:schemeClr val="tx1"/>
                          </a:solidFill>
                          <a:latin typeface="Times New Roman" pitchFamily="18" charset="0"/>
                          <a:cs typeface="Times New Roman" pitchFamily="18" charset="0"/>
                        </a:rPr>
                        <a:t>Thu </a:t>
                      </a:r>
                      <a:r>
                        <a:rPr lang="en-US" sz="2500" b="0" dirty="0" err="1" smtClean="0">
                          <a:solidFill>
                            <a:schemeClr val="tx1"/>
                          </a:solidFill>
                          <a:latin typeface="Times New Roman" pitchFamily="18" charset="0"/>
                          <a:cs typeface="Times New Roman" pitchFamily="18" charset="0"/>
                        </a:rPr>
                        <a:t>nhập</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từ</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kinh</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doanh</a:t>
                      </a:r>
                      <a:endParaRPr lang="en-US" sz="2500" b="0"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0" u="none" kern="1200" dirty="0">
                          <a:solidFill>
                            <a:schemeClr val="tx1"/>
                          </a:solidFill>
                          <a:latin typeface="Times New Roman" pitchFamily="18" charset="0"/>
                          <a:ea typeface="맑은 고딕" panose="020B0503020000020004" pitchFamily="50" charset="-127"/>
                          <a:cs typeface="Times New Roman" pitchFamily="18" charset="0"/>
                        </a:rPr>
                        <a:t>2</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0" dirty="0" smtClean="0">
                          <a:solidFill>
                            <a:schemeClr val="tx1"/>
                          </a:solidFill>
                          <a:latin typeface="Times New Roman" pitchFamily="18" charset="0"/>
                          <a:cs typeface="Times New Roman" pitchFamily="18" charset="0"/>
                        </a:rPr>
                        <a:t>Thu </a:t>
                      </a:r>
                      <a:r>
                        <a:rPr lang="en-US" sz="2500" b="0" dirty="0" err="1" smtClean="0">
                          <a:solidFill>
                            <a:schemeClr val="tx1"/>
                          </a:solidFill>
                          <a:latin typeface="Times New Roman" pitchFamily="18" charset="0"/>
                          <a:cs typeface="Times New Roman" pitchFamily="18" charset="0"/>
                        </a:rPr>
                        <a:t>nhập</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từ</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tiền</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lương</a:t>
                      </a:r>
                      <a:r>
                        <a:rPr lang="en-US" sz="2500" b="0" baseline="0" dirty="0" smtClean="0">
                          <a:solidFill>
                            <a:schemeClr val="tx1"/>
                          </a:solidFill>
                          <a:latin typeface="Times New Roman" pitchFamily="18" charset="0"/>
                          <a:cs typeface="Times New Roman" pitchFamily="18" charset="0"/>
                        </a:rPr>
                        <a:t>, </a:t>
                      </a:r>
                      <a:r>
                        <a:rPr lang="en-US" sz="2500" b="0" baseline="0" err="1" smtClean="0">
                          <a:solidFill>
                            <a:schemeClr val="tx1"/>
                          </a:solidFill>
                          <a:latin typeface="Times New Roman" pitchFamily="18" charset="0"/>
                          <a:cs typeface="Times New Roman" pitchFamily="18" charset="0"/>
                        </a:rPr>
                        <a:t>tiền</a:t>
                      </a:r>
                      <a:r>
                        <a:rPr lang="en-US" sz="2500" b="0" baseline="0" smtClean="0">
                          <a:solidFill>
                            <a:schemeClr val="tx1"/>
                          </a:solidFill>
                          <a:latin typeface="Times New Roman" pitchFamily="18" charset="0"/>
                          <a:cs typeface="Times New Roman" pitchFamily="18" charset="0"/>
                        </a:rPr>
                        <a:t> công</a:t>
                      </a:r>
                      <a:endParaRPr lang="en-US" sz="2500" b="0"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1"/>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GB" sz="2800" b="0" u="none" kern="1200" dirty="0">
                          <a:solidFill>
                            <a:schemeClr val="tx1"/>
                          </a:solidFill>
                          <a:latin typeface="Times New Roman" pitchFamily="18" charset="0"/>
                          <a:ea typeface="맑은 고딕" panose="020B0503020000020004" pitchFamily="50" charset="-127"/>
                          <a:cs typeface="Times New Roman" pitchFamily="18" charset="0"/>
                        </a:rPr>
                        <a:t>3</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r>
                        <a:rPr lang="en-US" sz="2500" b="0" dirty="0" smtClean="0">
                          <a:solidFill>
                            <a:schemeClr val="tx1"/>
                          </a:solidFill>
                          <a:latin typeface="Times New Roman" pitchFamily="18" charset="0"/>
                          <a:cs typeface="Times New Roman" pitchFamily="18" charset="0"/>
                        </a:rPr>
                        <a:t>Thu </a:t>
                      </a:r>
                      <a:r>
                        <a:rPr lang="en-US" sz="2500" b="0" dirty="0" err="1" smtClean="0">
                          <a:solidFill>
                            <a:schemeClr val="tx1"/>
                          </a:solidFill>
                          <a:latin typeface="Times New Roman" pitchFamily="18" charset="0"/>
                          <a:cs typeface="Times New Roman" pitchFamily="18" charset="0"/>
                        </a:rPr>
                        <a:t>nhập</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từ</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đầu</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tư</a:t>
                      </a:r>
                      <a:r>
                        <a:rPr lang="en-US" sz="2500" b="0" baseline="0" dirty="0" smtClean="0">
                          <a:solidFill>
                            <a:schemeClr val="tx1"/>
                          </a:solidFill>
                          <a:latin typeface="Times New Roman" pitchFamily="18" charset="0"/>
                          <a:cs typeface="Times New Roman" pitchFamily="18" charset="0"/>
                        </a:rPr>
                        <a:t> </a:t>
                      </a:r>
                      <a:r>
                        <a:rPr lang="en-US" sz="2500" b="0" baseline="0" dirty="0" err="1" smtClean="0">
                          <a:solidFill>
                            <a:schemeClr val="tx1"/>
                          </a:solidFill>
                          <a:latin typeface="Times New Roman" pitchFamily="18" charset="0"/>
                          <a:cs typeface="Times New Roman" pitchFamily="18" charset="0"/>
                        </a:rPr>
                        <a:t>vốn</a:t>
                      </a:r>
                      <a:endParaRPr lang="en-US" sz="2500" b="0" dirty="0">
                        <a:solidFill>
                          <a:schemeClr val="tx1"/>
                        </a:solidFill>
                        <a:latin typeface="Times New Roman" pitchFamily="18" charset="0"/>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base" latinLnBrk="0" hangingPunct="1">
                        <a:lnSpc>
                          <a:spcPct val="100000"/>
                        </a:lnSpc>
                        <a:spcBef>
                          <a:spcPct val="20000"/>
                        </a:spcBef>
                        <a:spcAft>
                          <a:spcPct val="20000"/>
                        </a:spcAft>
                        <a:buClrTx/>
                        <a:buSzPct val="75000"/>
                        <a:buFont typeface="Arial Unicode MS" pitchFamily="34" charset="-128"/>
                        <a:buNone/>
                        <a:tabLst/>
                        <a:defRPr/>
                      </a:pPr>
                      <a:endParaRPr lang="en-US" sz="2000" b="1" dirty="0">
                        <a:solidFill>
                          <a:schemeClr val="bg2"/>
                        </a:solidFill>
                        <a:latin typeface="Arial" panose="020B0604020202020204" pitchFamily="34" charset="0"/>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4002634598"/>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a:solidFill>
                            <a:schemeClr val="tx1"/>
                          </a:solidFill>
                          <a:latin typeface="Times New Roman" pitchFamily="18" charset="0"/>
                          <a:ea typeface="+mn-ea"/>
                          <a:cs typeface="Times New Roman" pitchFamily="18" charset="0"/>
                        </a:rPr>
                        <a:t>4</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err="1" smtClean="0">
                          <a:solidFill>
                            <a:schemeClr val="tx1"/>
                          </a:solidFill>
                          <a:latin typeface="Times New Roman" pitchFamily="18" charset="0"/>
                          <a:ea typeface="+mn-ea"/>
                          <a:cs typeface="Times New Roman" pitchFamily="18" charset="0"/>
                        </a:rPr>
                        <a:t>từ</a:t>
                      </a:r>
                      <a:r>
                        <a:rPr lang="en-US" sz="2500" b="0" kern="1200" baseline="0" smtClean="0">
                          <a:solidFill>
                            <a:schemeClr val="tx1"/>
                          </a:solidFill>
                          <a:latin typeface="Times New Roman" pitchFamily="18" charset="0"/>
                          <a:ea typeface="+mn-ea"/>
                          <a:cs typeface="Times New Roman" pitchFamily="18" charset="0"/>
                        </a:rPr>
                        <a:t> chuyển </a:t>
                      </a:r>
                      <a:r>
                        <a:rPr lang="en-US" sz="2500" b="0" kern="1200" baseline="0" dirty="0" err="1" smtClean="0">
                          <a:solidFill>
                            <a:schemeClr val="tx1"/>
                          </a:solidFill>
                          <a:latin typeface="Times New Roman" pitchFamily="18" charset="0"/>
                          <a:ea typeface="+mn-ea"/>
                          <a:cs typeface="Times New Roman" pitchFamily="18" charset="0"/>
                        </a:rPr>
                        <a:t>nhượng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vốn</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2"/>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a:solidFill>
                            <a:schemeClr val="tx1"/>
                          </a:solidFill>
                          <a:latin typeface="Times New Roman" pitchFamily="18" charset="0"/>
                          <a:ea typeface="+mn-ea"/>
                          <a:cs typeface="Times New Roman" pitchFamily="18" charset="0"/>
                        </a:rPr>
                        <a:t>5</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err="1" smtClean="0">
                          <a:solidFill>
                            <a:schemeClr val="tx1"/>
                          </a:solidFill>
                          <a:latin typeface="Times New Roman" pitchFamily="18" charset="0"/>
                          <a:ea typeface="+mn-ea"/>
                          <a:cs typeface="Times New Roman" pitchFamily="18" charset="0"/>
                        </a:rPr>
                        <a:t>từ</a:t>
                      </a:r>
                      <a:r>
                        <a:rPr lang="en-US" sz="2500" b="0" kern="1200" baseline="0" smtClean="0">
                          <a:solidFill>
                            <a:schemeClr val="tx1"/>
                          </a:solidFill>
                          <a:latin typeface="Times New Roman" pitchFamily="18" charset="0"/>
                          <a:ea typeface="+mn-ea"/>
                          <a:cs typeface="Times New Roman" pitchFamily="18" charset="0"/>
                        </a:rPr>
                        <a:t> chuyển </a:t>
                      </a:r>
                      <a:r>
                        <a:rPr lang="en-US" sz="2500" b="0" kern="1200" baseline="0" dirty="0" err="1" smtClean="0">
                          <a:solidFill>
                            <a:schemeClr val="tx1"/>
                          </a:solidFill>
                          <a:latin typeface="Times New Roman" pitchFamily="18" charset="0"/>
                          <a:ea typeface="+mn-ea"/>
                          <a:cs typeface="Times New Roman" pitchFamily="18" charset="0"/>
                        </a:rPr>
                        <a:t>nhượng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bất</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động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sản</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4187021615"/>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a:solidFill>
                            <a:schemeClr val="tx1"/>
                          </a:solidFill>
                          <a:latin typeface="Times New Roman" pitchFamily="18" charset="0"/>
                          <a:ea typeface="+mn-ea"/>
                          <a:cs typeface="Times New Roman" pitchFamily="18" charset="0"/>
                        </a:rPr>
                        <a:t>6</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từ</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trúng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thưởng</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4130158414"/>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a:solidFill>
                            <a:schemeClr val="tx1"/>
                          </a:solidFill>
                          <a:latin typeface="Times New Roman" pitchFamily="18" charset="0"/>
                          <a:ea typeface="+mn-ea"/>
                          <a:cs typeface="Times New Roman" pitchFamily="18" charset="0"/>
                        </a:rPr>
                        <a:t>7</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từ</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bản</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quyền</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smtClean="0">
                          <a:solidFill>
                            <a:schemeClr val="tx1"/>
                          </a:solidFill>
                          <a:latin typeface="Times New Roman" pitchFamily="18" charset="0"/>
                          <a:ea typeface="+mn-ea"/>
                          <a:cs typeface="Times New Roman" pitchFamily="18" charset="0"/>
                        </a:rPr>
                        <a:t>8</a:t>
                      </a:r>
                      <a:endParaRPr lang="en-GB" sz="2800" b="0" kern="1200" dirty="0">
                        <a:solidFill>
                          <a:schemeClr val="tx1"/>
                        </a:solidFill>
                        <a:latin typeface="Times New Roman" pitchFamily="18" charset="0"/>
                        <a:ea typeface="+mn-ea"/>
                        <a:cs typeface="Times New Roman" pitchFamily="18" charset="0"/>
                      </a:endParaRP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từ</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nhượng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quyền</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thương</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mại</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7"/>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a:solidFill>
                            <a:schemeClr val="tx1"/>
                          </a:solidFill>
                          <a:latin typeface="Times New Roman" pitchFamily="18" charset="0"/>
                          <a:ea typeface="+mn-ea"/>
                          <a:cs typeface="Times New Roman" pitchFamily="18" charset="0"/>
                        </a:rPr>
                        <a:t>9</a:t>
                      </a: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từ</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nhận</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thừa</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smtClean="0">
                          <a:solidFill>
                            <a:schemeClr val="tx1"/>
                          </a:solidFill>
                          <a:latin typeface="Times New Roman" pitchFamily="18" charset="0"/>
                          <a:ea typeface="+mn-ea"/>
                          <a:cs typeface="Times New Roman" pitchFamily="18" charset="0"/>
                        </a:rPr>
                        <a:t>kế</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3411312877"/>
                  </a:ext>
                </a:extLst>
              </a:tr>
              <a:tr h="553171">
                <a:tc>
                  <a:txBody>
                    <a:bodyPr/>
                    <a:lstStyle/>
                    <a:p>
                      <a:pPr marL="0" marR="0" lvl="0" indent="0" algn="ctr" defTabSz="914400" rtl="0" eaLnBrk="1" fontAlgn="base" latinLnBrk="0" hangingPunct="1">
                        <a:lnSpc>
                          <a:spcPct val="100000"/>
                        </a:lnSpc>
                        <a:spcBef>
                          <a:spcPct val="20000"/>
                        </a:spcBef>
                        <a:spcAft>
                          <a:spcPct val="20000"/>
                        </a:spcAft>
                        <a:buClrTx/>
                        <a:buSzPct val="75000"/>
                        <a:buFont typeface="Arial Unicode MS" pitchFamily="34" charset="-128"/>
                        <a:buNone/>
                        <a:tabLst/>
                      </a:pPr>
                      <a:r>
                        <a:rPr lang="en-GB" sz="2800" b="0" kern="1200" dirty="0" smtClean="0">
                          <a:solidFill>
                            <a:schemeClr val="tx1"/>
                          </a:solidFill>
                          <a:latin typeface="Times New Roman" pitchFamily="18" charset="0"/>
                          <a:ea typeface="+mn-ea"/>
                          <a:cs typeface="Times New Roman" pitchFamily="18" charset="0"/>
                        </a:rPr>
                        <a:t>10</a:t>
                      </a:r>
                      <a:endParaRPr lang="en-GB" sz="2800" b="0" kern="1200" dirty="0">
                        <a:solidFill>
                          <a:schemeClr val="tx1"/>
                        </a:solidFill>
                        <a:latin typeface="Times New Roman" pitchFamily="18" charset="0"/>
                        <a:ea typeface="+mn-ea"/>
                        <a:cs typeface="Times New Roman" pitchFamily="18" charset="0"/>
                      </a:endParaRPr>
                    </a:p>
                  </a:txBody>
                  <a:tcPr marL="54665" marR="54665" marT="30578" marB="30578" horzOverflow="overflow">
                    <a:lnL cap="flat">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300"/>
                        </a:spcAft>
                        <a:buClrTx/>
                        <a:buSzTx/>
                        <a:buFontTx/>
                        <a:buNone/>
                        <a:tabLst>
                          <a:tab pos="746125" algn="l"/>
                        </a:tabLst>
                        <a:defRPr/>
                      </a:pPr>
                      <a:r>
                        <a:rPr lang="en-US" sz="2500" b="0" kern="1200" dirty="0" smtClean="0">
                          <a:solidFill>
                            <a:schemeClr val="tx1"/>
                          </a:solidFill>
                          <a:latin typeface="Times New Roman" pitchFamily="18" charset="0"/>
                          <a:ea typeface="+mn-ea"/>
                          <a:cs typeface="Times New Roman" pitchFamily="18" charset="0"/>
                        </a:rPr>
                        <a:t>Thu </a:t>
                      </a:r>
                      <a:r>
                        <a:rPr lang="en-US" sz="2500" b="0" kern="1200" dirty="0" err="1" smtClean="0">
                          <a:solidFill>
                            <a:schemeClr val="tx1"/>
                          </a:solidFill>
                          <a:latin typeface="Times New Roman" pitchFamily="18" charset="0"/>
                          <a:ea typeface="+mn-ea"/>
                          <a:cs typeface="Times New Roman" pitchFamily="18" charset="0"/>
                        </a:rPr>
                        <a:t>nhập</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từ</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nhận</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quà</a:t>
                      </a:r>
                      <a:r>
                        <a:rPr lang="en-US" sz="2500" b="0" kern="1200" baseline="0" dirty="0" smtClean="0">
                          <a:solidFill>
                            <a:schemeClr val="tx1"/>
                          </a:solidFill>
                          <a:latin typeface="Times New Roman" pitchFamily="18" charset="0"/>
                          <a:ea typeface="+mn-ea"/>
                          <a:cs typeface="Times New Roman" pitchFamily="18" charset="0"/>
                        </a:rPr>
                        <a:t> </a:t>
                      </a:r>
                      <a:r>
                        <a:rPr lang="en-US" sz="2500" b="0" kern="1200" baseline="0" dirty="0" err="1" smtClean="0">
                          <a:solidFill>
                            <a:schemeClr val="tx1"/>
                          </a:solidFill>
                          <a:latin typeface="Times New Roman" pitchFamily="18" charset="0"/>
                          <a:ea typeface="+mn-ea"/>
                          <a:cs typeface="Times New Roman" pitchFamily="18" charset="0"/>
                        </a:rPr>
                        <a:t>tặng</a:t>
                      </a:r>
                      <a:endParaRPr lang="en-US" sz="2500" b="0" kern="1200" dirty="0">
                        <a:solidFill>
                          <a:schemeClr val="tx1"/>
                        </a:solidFill>
                        <a:latin typeface="Times New Roman" pitchFamily="18" charset="0"/>
                        <a:ea typeface="+mn-ea"/>
                        <a:cs typeface="Times New Roman" pitchFamily="18"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tc>
                  <a:txBody>
                    <a:bodyPr/>
                    <a:lstStyle/>
                    <a:p>
                      <a:pPr marL="0" marR="0" lvl="0" indent="0" algn="r" defTabSz="914400" rtl="0" eaLnBrk="1" fontAlgn="auto" latinLnBrk="0" hangingPunct="1">
                        <a:lnSpc>
                          <a:spcPct val="100000"/>
                        </a:lnSpc>
                        <a:spcBef>
                          <a:spcPts val="0"/>
                        </a:spcBef>
                        <a:spcAft>
                          <a:spcPts val="300"/>
                        </a:spcAft>
                        <a:buClrTx/>
                        <a:buSzTx/>
                        <a:buFontTx/>
                        <a:buNone/>
                        <a:tabLst>
                          <a:tab pos="746125" algn="l"/>
                        </a:tabLst>
                        <a:defRPr/>
                      </a:pPr>
                      <a:endParaRPr lang="en-US" sz="2000" b="1" kern="1200" dirty="0">
                        <a:solidFill>
                          <a:schemeClr val="bg2"/>
                        </a:solidFill>
                        <a:latin typeface="Arial" panose="020B0604020202020204" pitchFamily="34" charset="0"/>
                        <a:ea typeface="+mn-ea"/>
                        <a:cs typeface="Arial" panose="020B0604020202020204" pitchFamily="34" charset="0"/>
                      </a:endParaRPr>
                    </a:p>
                  </a:txBody>
                  <a:tcPr marL="54665" marR="54665" marT="30578" marB="30578" horzOverflow="overflow">
                    <a:lnL>
                      <a:noFill/>
                    </a:lnL>
                    <a:lnR>
                      <a:noFill/>
                    </a:lnR>
                    <a:lnT w="12700" cap="flat" cmpd="sng" algn="ctr">
                      <a:noFill/>
                      <a:prstDash val="solid"/>
                      <a:round/>
                      <a:headEnd type="none" w="sm" len="sm"/>
                      <a:tailEnd type="none" w="med" len="med"/>
                    </a:lnT>
                    <a:lnB w="12700" cap="flat" cmpd="sng" algn="ctr">
                      <a:noFill/>
                      <a:prstDash val="solid"/>
                      <a:round/>
                      <a:headEnd type="none" w="sm" len="sm"/>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xmlns="" val="10009"/>
                  </a:ext>
                </a:extLst>
              </a:tr>
            </a:tbl>
          </a:graphicData>
        </a:graphic>
      </p:graphicFrame>
      <p:sp>
        <p:nvSpPr>
          <p:cNvPr id="5" name="Footer Placeholder 3">
            <a:extLst>
              <a:ext uri="{FF2B5EF4-FFF2-40B4-BE49-F238E27FC236}">
                <a16:creationId xmlns:a16="http://schemas.microsoft.com/office/drawing/2014/main" xmlns="" id="{B0A4FA2B-CAFE-4660-8A7C-BC5585974520}"/>
              </a:ext>
            </a:extLst>
          </p:cNvPr>
          <p:cNvSpPr txBox="1">
            <a:spLocks/>
          </p:cNvSpPr>
          <p:nvPr/>
        </p:nvSpPr>
        <p:spPr>
          <a:xfrm>
            <a:off x="2588400" y="6492240"/>
            <a:ext cx="3434400" cy="201168"/>
          </a:xfrm>
          <a:prstGeom prst="rect">
            <a:avLst/>
          </a:prstGeom>
        </p:spPr>
        <p:txBody>
          <a:bodyPr vert="horz" lIns="0" tIns="0" rIns="0" bIns="0" rtlCol="0" anchor="t" anchorCtr="0">
            <a:noAutofit/>
          </a:bodyPr>
          <a:lstStyle>
            <a:lvl1pPr marL="0" indent="0" algn="l" defTabSz="914400" rtl="0" eaLnBrk="1" latinLnBrk="0" hangingPunct="1">
              <a:spcBef>
                <a:spcPct val="20000"/>
              </a:spcBef>
              <a:buClr>
                <a:schemeClr val="accent2"/>
              </a:buClr>
              <a:buSzPct val="70000"/>
              <a:buFont typeface="Arial" pitchFamily="34" charset="0"/>
              <a:buNone/>
              <a:defRPr sz="22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n-GB" sz="1100" dirty="0"/>
          </a:p>
        </p:txBody>
      </p:sp>
      <p:sp>
        <p:nvSpPr>
          <p:cNvPr id="11" name="Title 1">
            <a:extLst>
              <a:ext uri="{FF2B5EF4-FFF2-40B4-BE49-F238E27FC236}">
                <a16:creationId xmlns:a16="http://schemas.microsoft.com/office/drawing/2014/main" xmlns="" id="{A3DA592F-F262-4DE0-8684-9FDECFA9B38E}"/>
              </a:ext>
            </a:extLst>
          </p:cNvPr>
          <p:cNvSpPr>
            <a:spLocks noGrp="1"/>
          </p:cNvSpPr>
          <p:nvPr>
            <p:ph type="title"/>
          </p:nvPr>
        </p:nvSpPr>
        <p:spPr>
          <a:xfrm>
            <a:off x="457201" y="294200"/>
            <a:ext cx="8229600" cy="590400"/>
          </a:xfrm>
        </p:spPr>
        <p:txBody>
          <a:bodyPr>
            <a:normAutofit/>
          </a:bodyPr>
          <a:lstStyle/>
          <a:p>
            <a:pPr algn="l"/>
            <a:r>
              <a:rPr lang="en-US" sz="3000" b="1" smtClean="0">
                <a:solidFill>
                  <a:schemeClr val="tx1"/>
                </a:solidFill>
                <a:latin typeface="Times New Roman" pitchFamily="18" charset="0"/>
                <a:cs typeface="Times New Roman" pitchFamily="18" charset="0"/>
              </a:rPr>
              <a:t>Các </a:t>
            </a:r>
            <a:r>
              <a:rPr lang="en-US" sz="3000" b="1" dirty="0" err="1" smtClean="0">
                <a:solidFill>
                  <a:schemeClr val="tx1"/>
                </a:solidFill>
                <a:latin typeface="Times New Roman" pitchFamily="18" charset="0"/>
                <a:cs typeface="Times New Roman" pitchFamily="18" charset="0"/>
              </a:rPr>
              <a:t>khoản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thu</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nhập</a:t>
            </a:r>
            <a:r>
              <a:rPr lang="en-US" sz="3000" b="1" smtClean="0">
                <a:solidFill>
                  <a:schemeClr val="tx1"/>
                </a:solidFill>
                <a:latin typeface="Times New Roman" pitchFamily="18" charset="0"/>
                <a:cs typeface="Times New Roman" pitchFamily="18" charset="0"/>
              </a:rPr>
              <a:t> chịu </a:t>
            </a:r>
            <a:r>
              <a:rPr lang="en-US" sz="3000" b="1" dirty="0" err="1" smtClean="0">
                <a:solidFill>
                  <a:schemeClr val="tx1"/>
                </a:solidFill>
                <a:latin typeface="Times New Roman" pitchFamily="18" charset="0"/>
                <a:cs typeface="Times New Roman" pitchFamily="18" charset="0"/>
              </a:rPr>
              <a:t>thuế</a:t>
            </a:r>
            <a:r>
              <a:rPr lang="en-US" sz="3000" b="1" dirty="0" err="1" smtClean="0">
                <a:latin typeface="Times New Roman" pitchFamily="18" charset="0"/>
                <a:cs typeface="Times New Roman" pitchFamily="18" charset="0"/>
              </a:rPr>
              <a:t>dung</a:t>
            </a:r>
            <a:endParaRPr lang="en-US" sz="3000" b="1" dirty="0">
              <a:latin typeface="Times New Roman" pitchFamily="18" charset="0"/>
              <a:cs typeface="Times New Roman" pitchFamily="18" charset="0"/>
            </a:endParaRPr>
          </a:p>
        </p:txBody>
      </p:sp>
    </p:spTree>
    <p:extLst>
      <p:ext uri="{BB962C8B-B14F-4D97-AF65-F5344CB8AC3E}">
        <p14:creationId xmlns:p14="http://schemas.microsoft.com/office/powerpoint/2010/main" val="481170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kinh</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doanh</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hóa</a:t>
            </a:r>
            <a:r>
              <a:rPr lang="en-US" sz="2500" smtClean="0">
                <a:latin typeface="Times New Roman" pitchFamily="18" charset="0"/>
                <a:cs typeface="Times New Roman" pitchFamily="18" charset="0"/>
              </a:rPr>
              <a:t>, dịch </a:t>
            </a:r>
            <a:r>
              <a:rPr lang="en-US" sz="2500" dirty="0" err="1" smtClean="0">
                <a:latin typeface="Times New Roman" pitchFamily="18" charset="0"/>
                <a:cs typeface="Times New Roman" pitchFamily="18" charset="0"/>
              </a:rPr>
              <a:t>vụ</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hành</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nghề</a:t>
            </a:r>
            <a:r>
              <a:rPr lang="en-US" sz="2500" smtClean="0">
                <a:latin typeface="Times New Roman" pitchFamily="18" charset="0"/>
                <a:cs typeface="Times New Roman" pitchFamily="18" charset="0"/>
              </a:rPr>
              <a:t> độc </a:t>
            </a:r>
            <a:r>
              <a:rPr lang="en-US" sz="2500" err="1" smtClean="0">
                <a:latin typeface="Times New Roman" pitchFamily="18" charset="0"/>
                <a:cs typeface="Times New Roman" pitchFamily="18" charset="0"/>
              </a:rPr>
              <a:t>lập</a:t>
            </a:r>
            <a:r>
              <a:rPr lang="en-US" sz="2500" smtClean="0">
                <a:latin typeface="Times New Roman" pitchFamily="18" charset="0"/>
                <a:cs typeface="Times New Roman" pitchFamily="18" charset="0"/>
              </a:rPr>
              <a:t> của cá </a:t>
            </a:r>
            <a:r>
              <a:rPr lang="en-US" sz="2500" dirty="0" err="1" smtClean="0">
                <a:latin typeface="Times New Roman" pitchFamily="18" charset="0"/>
                <a:cs typeface="Times New Roman" pitchFamily="18" charset="0"/>
              </a:rPr>
              <a:t>nhân</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smtClean="0">
                <a:latin typeface="Times New Roman" pitchFamily="18" charset="0"/>
                <a:cs typeface="Times New Roman" pitchFamily="18" charset="0"/>
              </a:rPr>
              <a:t>Thu </a:t>
            </a:r>
            <a:r>
              <a:rPr lang="en-US" sz="2500" dirty="0" err="1" smtClean="0">
                <a:latin typeface="Times New Roman" pitchFamily="18" charset="0"/>
                <a:cs typeface="Times New Roman" pitchFamily="18" charset="0"/>
              </a:rPr>
              <a:t>nhập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lâm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muối</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94348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smtClean="0">
                <a:solidFill>
                  <a:schemeClr val="tx1"/>
                </a:solidFill>
                <a:latin typeface="Times New Roman" pitchFamily="18" charset="0"/>
                <a:cs typeface="Times New Roman" pitchFamily="18" charset="0"/>
              </a:rPr>
              <a:t>Thu </a:t>
            </a:r>
            <a:r>
              <a:rPr lang="en-US" sz="3000" b="1" dirty="0" err="1" smtClean="0">
                <a:solidFill>
                  <a:schemeClr val="tx1"/>
                </a:solidFill>
                <a:latin typeface="Times New Roman" pitchFamily="18" charset="0"/>
                <a:cs typeface="Times New Roman" pitchFamily="18" charset="0"/>
              </a:rPr>
              <a:t>nhập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từ</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tiền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lương</a:t>
            </a:r>
            <a:r>
              <a:rPr lang="en-US" sz="3000" b="1" dirty="0" smtClean="0">
                <a:solidFill>
                  <a:schemeClr val="tx1"/>
                </a:solidFill>
                <a:latin typeface="Times New Roman" pitchFamily="18" charset="0"/>
                <a:cs typeface="Times New Roman" pitchFamily="18" charset="0"/>
              </a:rPr>
              <a:t> </a:t>
            </a:r>
            <a:r>
              <a:rPr lang="en-US" sz="3000" b="1" err="1" smtClean="0">
                <a:solidFill>
                  <a:schemeClr val="tx1"/>
                </a:solidFill>
                <a:latin typeface="Times New Roman" pitchFamily="18" charset="0"/>
                <a:cs typeface="Times New Roman" pitchFamily="18" charset="0"/>
              </a:rPr>
              <a:t>tiền</a:t>
            </a:r>
            <a:r>
              <a:rPr lang="en-US" sz="3000" b="1" smtClean="0">
                <a:solidFill>
                  <a:schemeClr val="tx1"/>
                </a:solidFill>
                <a:latin typeface="Times New Roman" pitchFamily="18" charset="0"/>
                <a:cs typeface="Times New Roman" pitchFamily="18" charset="0"/>
              </a:rPr>
              <a:t> công</a:t>
            </a:r>
            <a:endParaRPr lang="en-US" sz="3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a:t>
            </a:r>
            <a:r>
              <a:rPr lang="en-US" sz="2500" err="1" smtClean="0">
                <a:latin typeface="Times New Roman" pitchFamily="18" charset="0"/>
                <a:cs typeface="Times New Roman" pitchFamily="18" charset="0"/>
              </a:rPr>
              <a:t>và</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khoản</a:t>
            </a:r>
            <a:r>
              <a:rPr lang="en-US" sz="2500" smtClean="0">
                <a:latin typeface="Times New Roman" pitchFamily="18" charset="0"/>
                <a:cs typeface="Times New Roman" pitchFamily="18" charset="0"/>
              </a:rPr>
              <a:t> có </a:t>
            </a:r>
            <a:r>
              <a:rPr lang="en-US" sz="2500" err="1" smtClean="0">
                <a:latin typeface="Times New Roman" pitchFamily="18" charset="0"/>
                <a:cs typeface="Times New Roman" pitchFamily="18" charset="0"/>
              </a:rPr>
              <a:t>tính</a:t>
            </a:r>
            <a:r>
              <a:rPr lang="en-US" sz="2500" smtClean="0">
                <a:latin typeface="Times New Roman" pitchFamily="18" charset="0"/>
                <a:cs typeface="Times New Roman" pitchFamily="18" charset="0"/>
              </a:rPr>
              <a:t> chất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a:t>
            </a:r>
            <a:r>
              <a:rPr lang="en-US" sz="2500" err="1" smtClean="0">
                <a:latin typeface="Times New Roman" pitchFamily="18" charset="0"/>
                <a:cs typeface="Times New Roman" pitchFamily="18" charset="0"/>
              </a:rPr>
              <a:t>dưới</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hoặc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a:t>
            </a:r>
          </a:p>
          <a:p>
            <a:pPr algn="just">
              <a:buFont typeface="Wingdings" pitchFamily="2" charset="2"/>
              <a:buChar char="Ø"/>
            </a:pPr>
            <a:r>
              <a:rPr lang="en-US" sz="2500" smtClean="0">
                <a:latin typeface="Times New Roman" pitchFamily="18" charset="0"/>
                <a:cs typeface="Times New Roman" pitchFamily="18" charset="0"/>
              </a:rPr>
              <a:t>Các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phụ</a:t>
            </a:r>
            <a:r>
              <a:rPr lang="en-US" sz="2500" smtClean="0">
                <a:latin typeface="Times New Roman" pitchFamily="18" charset="0"/>
                <a:cs typeface="Times New Roman" pitchFamily="18" charset="0"/>
              </a:rPr>
              <a:t> cấp</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trợ</a:t>
            </a:r>
            <a:r>
              <a:rPr lang="en-US" sz="2500" smtClean="0">
                <a:latin typeface="Times New Roman" pitchFamily="18" charset="0"/>
                <a:cs typeface="Times New Roman" pitchFamily="18" charset="0"/>
              </a:rPr>
              <a:t> cấp</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thù</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lao</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err="1" smtClean="0">
                <a:latin typeface="Times New Roman" pitchFamily="18" charset="0"/>
                <a:cs typeface="Times New Roman" pitchFamily="18" charset="0"/>
              </a:rPr>
              <a:t>dưới</a:t>
            </a:r>
            <a:r>
              <a:rPr lang="en-US" sz="2500" smtClean="0">
                <a:latin typeface="Times New Roman" pitchFamily="18" charset="0"/>
                <a:cs typeface="Times New Roman" pitchFamily="18" charset="0"/>
              </a:rPr>
              <a:t> các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hóa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môi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giới</a:t>
            </a:r>
            <a:r>
              <a:rPr lang="en-US" sz="2500" dirty="0" smtClean="0">
                <a:latin typeface="Times New Roman" pitchFamily="18" charset="0"/>
                <a:cs typeface="Times New Roman" pitchFamily="18" charset="0"/>
              </a:rPr>
              <a:t>,…;</a:t>
            </a:r>
          </a:p>
          <a:p>
            <a:pPr algn="just">
              <a:buFont typeface="Wingdings" pitchFamily="2" charset="2"/>
              <a:buChar char="Ø"/>
            </a:pP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nhận</a:t>
            </a:r>
            <a:r>
              <a:rPr lang="en-US" sz="2500" smtClean="0">
                <a:latin typeface="Times New Roman" pitchFamily="18" charset="0"/>
                <a:cs typeface="Times New Roman" pitchFamily="18" charset="0"/>
              </a:rPr>
              <a:t> được </a:t>
            </a:r>
            <a:r>
              <a:rPr lang="en-US" sz="2500" dirty="0" err="1" smtClean="0">
                <a:latin typeface="Times New Roman" pitchFamily="18" charset="0"/>
                <a:cs typeface="Times New Roman" pitchFamily="18" charset="0"/>
              </a:rPr>
              <a:t>từ</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hội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kinh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hội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đồng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doanh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nghiệp</a:t>
            </a:r>
            <a:r>
              <a:rPr lang="en-US" sz="2500" dirty="0" smtClean="0">
                <a:latin typeface="Times New Roman" pitchFamily="18" charset="0"/>
                <a:cs typeface="Times New Roman" pitchFamily="18" charset="0"/>
              </a:rPr>
              <a:t>, BKS,…</a:t>
            </a:r>
          </a:p>
          <a:p>
            <a:pPr algn="just">
              <a:buFont typeface="Wingdings" pitchFamily="2" charset="2"/>
              <a:buChar char="Ø"/>
            </a:pPr>
            <a:r>
              <a:rPr lang="en-US" sz="2500" smtClean="0">
                <a:latin typeface="Times New Roman" pitchFamily="18" charset="0"/>
                <a:cs typeface="Times New Roman" pitchFamily="18" charset="0"/>
              </a:rPr>
              <a:t>Các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lợi</a:t>
            </a:r>
            <a:r>
              <a:rPr lang="en-US" sz="2500" smtClean="0">
                <a:latin typeface="Times New Roman" pitchFamily="18" charset="0"/>
                <a:cs typeface="Times New Roman" pitchFamily="18" charset="0"/>
              </a:rPr>
              <a:t> ích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hoặc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ngoài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lương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công </a:t>
            </a:r>
            <a:r>
              <a:rPr lang="en-US" sz="2500" dirty="0" smtClean="0">
                <a:latin typeface="Times New Roman" pitchFamily="18" charset="0"/>
                <a:cs typeface="Times New Roman" pitchFamily="18" charset="0"/>
              </a:rPr>
              <a:t>do </a:t>
            </a:r>
            <a:r>
              <a:rPr lang="en-US" sz="2500" dirty="0" err="1" smtClean="0">
                <a:latin typeface="Times New Roman" pitchFamily="18" charset="0"/>
                <a:cs typeface="Times New Roman" pitchFamily="18" charset="0"/>
              </a:rPr>
              <a:t>người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động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mà</a:t>
            </a:r>
            <a:r>
              <a:rPr lang="en-US" sz="2500" dirty="0" smtClean="0">
                <a:latin typeface="Times New Roman" pitchFamily="18" charset="0"/>
                <a:cs typeface="Times New Roman" pitchFamily="18" charset="0"/>
              </a:rPr>
              <a:t> </a:t>
            </a:r>
            <a:r>
              <a:rPr lang="en-US" sz="2500" smtClean="0">
                <a:latin typeface="Times New Roman" pitchFamily="18" charset="0"/>
                <a:cs typeface="Times New Roman" pitchFamily="18" charset="0"/>
              </a:rPr>
              <a:t>NNT được </a:t>
            </a:r>
            <a:r>
              <a:rPr lang="en-US" sz="2500" dirty="0" err="1" smtClean="0">
                <a:latin typeface="Times New Roman" pitchFamily="18" charset="0"/>
                <a:cs typeface="Times New Roman" pitchFamily="18" charset="0"/>
              </a:rPr>
              <a:t>hưởng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dưới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mọi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smtClean="0">
                <a:latin typeface="Times New Roman" pitchFamily="18" charset="0"/>
                <a:cs typeface="Times New Roman" pitchFamily="18" charset="0"/>
              </a:rPr>
              <a:t>Các </a:t>
            </a:r>
            <a:r>
              <a:rPr lang="en-US" sz="2500" dirty="0" err="1" smtClean="0">
                <a:latin typeface="Times New Roman" pitchFamily="18" charset="0"/>
                <a:cs typeface="Times New Roman" pitchFamily="18" charset="0"/>
              </a:rPr>
              <a:t>khoản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tiền</a:t>
            </a:r>
            <a:r>
              <a:rPr lang="en-US" sz="2500" smtClean="0">
                <a:latin typeface="Times New Roman" pitchFamily="18" charset="0"/>
                <a:cs typeface="Times New Roman" pitchFamily="18" charset="0"/>
              </a:rPr>
              <a:t> hoặc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tiền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dưới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mọi</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hình</a:t>
            </a:r>
            <a:r>
              <a:rPr lang="en-US" sz="2500" smtClean="0">
                <a:latin typeface="Times New Roman" pitchFamily="18" charset="0"/>
                <a:cs typeface="Times New Roman" pitchFamily="18" charset="0"/>
              </a:rPr>
              <a:t> thức, </a:t>
            </a:r>
            <a:r>
              <a:rPr lang="en-US" sz="2500" err="1" smtClean="0">
                <a:latin typeface="Times New Roman" pitchFamily="18" charset="0"/>
                <a:cs typeface="Times New Roman" pitchFamily="18" charset="0"/>
              </a:rPr>
              <a:t>kể</a:t>
            </a:r>
            <a:r>
              <a:rPr lang="en-US" sz="2500" smtClean="0">
                <a:latin typeface="Times New Roman" pitchFamily="18" charset="0"/>
                <a:cs typeface="Times New Roman" pitchFamily="18" charset="0"/>
              </a:rPr>
              <a:t> cả </a:t>
            </a:r>
            <a:r>
              <a:rPr lang="en-US" sz="2500" dirty="0" err="1" smtClean="0">
                <a:latin typeface="Times New Roman" pitchFamily="18" charset="0"/>
                <a:cs typeface="Times New Roman" pitchFamily="18" charset="0"/>
              </a:rPr>
              <a:t>thưởng</a:t>
            </a:r>
            <a:r>
              <a:rPr lang="en-US" sz="2500" dirty="0" smtClean="0">
                <a:latin typeface="Times New Roman" pitchFamily="18" charset="0"/>
                <a:cs typeface="Times New Roman" pitchFamily="18" charset="0"/>
              </a:rPr>
              <a:t> </a:t>
            </a:r>
            <a:r>
              <a:rPr lang="en-US" sz="2500" err="1" smtClean="0">
                <a:latin typeface="Times New Roman" pitchFamily="18" charset="0"/>
                <a:cs typeface="Times New Roman" pitchFamily="18" charset="0"/>
              </a:rPr>
              <a:t>bằng</a:t>
            </a:r>
            <a:r>
              <a:rPr lang="en-US" sz="2500" smtClean="0">
                <a:latin typeface="Times New Roman" pitchFamily="18" charset="0"/>
                <a:cs typeface="Times New Roman" pitchFamily="18" charset="0"/>
              </a:rPr>
              <a:t> chứng </a:t>
            </a:r>
            <a:r>
              <a:rPr lang="en-US" sz="2500" dirty="0" err="1" smtClean="0">
                <a:latin typeface="Times New Roman" pitchFamily="18" charset="0"/>
                <a:cs typeface="Times New Roman" pitchFamily="18" charset="0"/>
              </a:rPr>
              <a:t>khoán</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20207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1292</TotalTime>
  <Words>4385</Words>
  <Application>Microsoft Office PowerPoint</Application>
  <PresentationFormat>On-screen Show (4:3)</PresentationFormat>
  <Paragraphs>406</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Nội dung dung</vt:lpstr>
      <vt:lpstr>Văn bản pháp luật</vt:lpstr>
      <vt:lpstr>Văn bản pháp luật</vt:lpstr>
      <vt:lpstr>Đối tượng nộp thuế</vt:lpstr>
      <vt:lpstr>Cá nhân cư trú</vt:lpstr>
      <vt:lpstr>Các khoản thu nhập chịu thuếdung</vt:lpstr>
      <vt:lpstr>Thu nhập từ kinh doanh</vt:lpstr>
      <vt:lpstr>Thu nhập từ tiền lương tiền công</vt:lpstr>
      <vt:lpstr>Thu nhập từ đầu tư vốn</vt:lpstr>
      <vt:lpstr>Thu nhập từ chuyển nhượng vốn</vt:lpstr>
      <vt:lpstr>Thu nhập từ chuyển nhượng bất động sản</vt:lpstr>
      <vt:lpstr>Thu nhập từ trúng thưởng</vt:lpstr>
      <vt:lpstr>Thu nhập từ bản quyền</vt:lpstr>
      <vt:lpstr>Thu nhập từ nhượng quyền thương mại</vt:lpstr>
      <vt:lpstr>Thu nhập từ nhận thừa kế</vt:lpstr>
      <vt:lpstr>Thu nhập từ nhận quà tặng</vt:lpstr>
      <vt:lpstr>Thu nhập miễn thuế</vt:lpstr>
      <vt:lpstr>Thu nhập miễn thuế (tiếp)</vt:lpstr>
      <vt:lpstr>Thu nhập miễn thuế (tiếp)</vt:lpstr>
      <vt:lpstr>Thu nhập miễn thuế (tiếp)</vt:lpstr>
      <vt:lpstr>Kỳ tính thuế</vt:lpstr>
      <vt:lpstr>Phương pháp tính thuế với TN từ tiền lương, tiền công</vt:lpstr>
      <vt:lpstr>Xác định TNCT từ tiền lương, tiền công</vt:lpstr>
      <vt:lpstr>Xác định TNCT trong trường hợp trả lương NET</vt:lpstr>
      <vt:lpstr>Xác định các khoản giảm trừ</vt:lpstr>
      <vt:lpstr>Thuế suất tính thuế TNCN từ tiền lương, tiền công của cá nhân cư trú</vt:lpstr>
      <vt:lpstr>PP tính thuế với Thu nhập từ kinh doanh của cá nhân cư trú</vt:lpstr>
      <vt:lpstr>PP tính thuế với Thu nhập từ kinh doanh của cá nhân cư trú (tiếp)</vt:lpstr>
      <vt:lpstr>Phương pháp tính thuế đối với các loại thu nhập khác</vt:lpstr>
      <vt:lpstr>Phương pháp tính thuế đối với các loại thu nhập khác (tiếp)</vt:lpstr>
      <vt:lpstr>Đăng ký thuế, khai thuế, nộp thuế, quyết toán thuế</vt:lpstr>
      <vt:lpstr>PP tính thuế với Thu nhập từ kinh doanh của cá nhân cư trú (tiếp)</vt:lpstr>
      <vt:lpstr>PP tính thuế với Thu nhập từ kinh doanh của cá nhân cư trú (tiếp)</vt:lpstr>
      <vt:lpstr>PP tính thuế với Thu nhập từ kinh doanh của cá nhân cư trú (tiếp)</vt:lpstr>
      <vt:lpstr>PP tính thuế với Thu nhập từ kinh doanh của cá nhân cư trú (tiếp)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dc:title>
  <dc:creator>Thao PT</dc:creator>
  <cp:lastModifiedBy>Windows User</cp:lastModifiedBy>
  <cp:revision>69</cp:revision>
  <dcterms:created xsi:type="dcterms:W3CDTF">2006-08-16T00:00:00Z</dcterms:created>
  <dcterms:modified xsi:type="dcterms:W3CDTF">2021-08-10T08:21:13Z</dcterms:modified>
</cp:coreProperties>
</file>