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00" r:id="rId3"/>
    <p:sldId id="309" r:id="rId4"/>
    <p:sldId id="303" r:id="rId5"/>
    <p:sldId id="304" r:id="rId6"/>
    <p:sldId id="279" r:id="rId7"/>
    <p:sldId id="280" r:id="rId8"/>
    <p:sldId id="281" r:id="rId9"/>
    <p:sldId id="308" r:id="rId10"/>
    <p:sldId id="306" r:id="rId11"/>
    <p:sldId id="307" r:id="rId12"/>
    <p:sldId id="285" r:id="rId13"/>
    <p:sldId id="286" r:id="rId14"/>
    <p:sldId id="287" r:id="rId15"/>
    <p:sldId id="288" r:id="rId16"/>
    <p:sldId id="305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95021-381B-43E3-90AE-95D4C5E88D8D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82ACD2-4EEB-4DDA-A3F2-F7D68B2B17C8}">
      <dgm:prSet phldrT="[Text]"/>
      <dgm:spPr/>
      <dgm:t>
        <a:bodyPr/>
        <a:lstStyle/>
        <a:p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</a:t>
          </a:r>
          <a:r>
            <a:rPr lang="en-US" dirty="0" err="1" smtClean="0"/>
            <a:t>bên</a:t>
          </a:r>
          <a:r>
            <a:rPr lang="en-US" dirty="0" smtClean="0"/>
            <a:t> </a:t>
          </a:r>
          <a:r>
            <a:rPr lang="en-US" dirty="0" err="1" smtClean="0"/>
            <a:t>ngoài</a:t>
          </a:r>
          <a:endParaRPr lang="en-US" dirty="0"/>
        </a:p>
      </dgm:t>
    </dgm:pt>
    <dgm:pt modelId="{E3FE8311-7DB0-440F-ACC2-93092EA64421}" type="parTrans" cxnId="{FA192155-31E8-426C-A781-F40484B443CE}">
      <dgm:prSet/>
      <dgm:spPr/>
      <dgm:t>
        <a:bodyPr/>
        <a:lstStyle/>
        <a:p>
          <a:endParaRPr lang="en-US"/>
        </a:p>
      </dgm:t>
    </dgm:pt>
    <dgm:pt modelId="{C06F8D23-9473-4629-BE9B-1834D49280D5}" type="sibTrans" cxnId="{FA192155-31E8-426C-A781-F40484B443CE}">
      <dgm:prSet/>
      <dgm:spPr/>
      <dgm:t>
        <a:bodyPr/>
        <a:lstStyle/>
        <a:p>
          <a:endParaRPr lang="en-US"/>
        </a:p>
      </dgm:t>
    </dgm:pt>
    <dgm:pt modelId="{9FA4BF9B-BBEE-45AB-BB23-327DF9C4D578}">
      <dgm:prSet phldrT="[Text]"/>
      <dgm:spPr/>
      <dgm:t>
        <a:bodyPr/>
        <a:lstStyle/>
        <a:p>
          <a:r>
            <a:rPr lang="en-US" dirty="0" err="1" smtClean="0"/>
            <a:t>Nội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</a:t>
          </a:r>
          <a:r>
            <a:rPr lang="en-US" dirty="0" err="1" smtClean="0"/>
            <a:t>bên</a:t>
          </a:r>
          <a:r>
            <a:rPr lang="en-US" dirty="0" smtClean="0"/>
            <a:t> trong</a:t>
          </a:r>
          <a:endParaRPr lang="en-US" dirty="0"/>
        </a:p>
      </dgm:t>
    </dgm:pt>
    <dgm:pt modelId="{20F3A3EA-29DB-4BF0-BCC0-C37A173191B7}" type="parTrans" cxnId="{50EE2627-C83A-4F7A-9D1A-D09B97EA8432}">
      <dgm:prSet/>
      <dgm:spPr/>
      <dgm:t>
        <a:bodyPr/>
        <a:lstStyle/>
        <a:p>
          <a:endParaRPr lang="en-US"/>
        </a:p>
      </dgm:t>
    </dgm:pt>
    <dgm:pt modelId="{FC7CFEC2-7630-4504-BA95-544935353DBC}" type="sibTrans" cxnId="{50EE2627-C83A-4F7A-9D1A-D09B97EA8432}">
      <dgm:prSet/>
      <dgm:spPr/>
      <dgm:t>
        <a:bodyPr/>
        <a:lstStyle/>
        <a:p>
          <a:endParaRPr lang="en-US"/>
        </a:p>
      </dgm:t>
    </dgm:pt>
    <dgm:pt modelId="{0B8762A8-1391-4B54-9F5D-5CA6B78BC09A}" type="pres">
      <dgm:prSet presAssocID="{26095021-381B-43E3-90AE-95D4C5E88D8D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DE22776-AB37-4B16-B5F3-F44D094A33E5}" type="pres">
      <dgm:prSet presAssocID="{26095021-381B-43E3-90AE-95D4C5E88D8D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A73CA-B8C2-40B4-8E9F-46497E3AB4FE}" type="pres">
      <dgm:prSet presAssocID="{26095021-381B-43E3-90AE-95D4C5E88D8D}" presName="LeftNode" presStyleLbl="bgImgPlace1" presStyleIdx="0" presStyleCnt="2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513EA81C-23C6-4FE8-BFE6-11168E6C7772}" type="pres">
      <dgm:prSet presAssocID="{26095021-381B-43E3-90AE-95D4C5E88D8D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BEFD2-4D11-4215-8682-CA59F848E55D}" type="pres">
      <dgm:prSet presAssocID="{26095021-381B-43E3-90AE-95D4C5E88D8D}" presName="RightNode" presStyleLbl="bgImgPlace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2A6913-2F9C-421A-AB21-13C230DEDBA0}" type="pres">
      <dgm:prSet presAssocID="{26095021-381B-43E3-90AE-95D4C5E88D8D}" presName="TopArrow" presStyleLbl="node1" presStyleIdx="0" presStyleCnt="2"/>
      <dgm:spPr/>
    </dgm:pt>
    <dgm:pt modelId="{42363D37-79B8-4268-9F39-C136FD763EDD}" type="pres">
      <dgm:prSet presAssocID="{26095021-381B-43E3-90AE-95D4C5E88D8D}" presName="BottomArrow" presStyleLbl="node1" presStyleIdx="1" presStyleCnt="2"/>
      <dgm:spPr/>
    </dgm:pt>
  </dgm:ptLst>
  <dgm:cxnLst>
    <dgm:cxn modelId="{2B01A319-F1F3-464E-95E6-B9862B86B12E}" type="presOf" srcId="{AD82ACD2-4EEB-4DDA-A3F2-F7D68B2B17C8}" destId="{956A73CA-B8C2-40B4-8E9F-46497E3AB4FE}" srcOrd="1" destOrd="0" presId="urn:microsoft.com/office/officeart/2009/layout/ReverseList"/>
    <dgm:cxn modelId="{48F4B53A-B699-4C63-B846-74FFB0ADD0EB}" type="presOf" srcId="{9FA4BF9B-BBEE-45AB-BB23-327DF9C4D578}" destId="{513EA81C-23C6-4FE8-BFE6-11168E6C7772}" srcOrd="0" destOrd="0" presId="urn:microsoft.com/office/officeart/2009/layout/ReverseList"/>
    <dgm:cxn modelId="{FA192155-31E8-426C-A781-F40484B443CE}" srcId="{26095021-381B-43E3-90AE-95D4C5E88D8D}" destId="{AD82ACD2-4EEB-4DDA-A3F2-F7D68B2B17C8}" srcOrd="0" destOrd="0" parTransId="{E3FE8311-7DB0-440F-ACC2-93092EA64421}" sibTransId="{C06F8D23-9473-4629-BE9B-1834D49280D5}"/>
    <dgm:cxn modelId="{50EE2627-C83A-4F7A-9D1A-D09B97EA8432}" srcId="{26095021-381B-43E3-90AE-95D4C5E88D8D}" destId="{9FA4BF9B-BBEE-45AB-BB23-327DF9C4D578}" srcOrd="1" destOrd="0" parTransId="{20F3A3EA-29DB-4BF0-BCC0-C37A173191B7}" sibTransId="{FC7CFEC2-7630-4504-BA95-544935353DBC}"/>
    <dgm:cxn modelId="{673CE044-2541-4664-B332-2122DFB4459C}" type="presOf" srcId="{9FA4BF9B-BBEE-45AB-BB23-327DF9C4D578}" destId="{A12BEFD2-4D11-4215-8682-CA59F848E55D}" srcOrd="1" destOrd="0" presId="urn:microsoft.com/office/officeart/2009/layout/ReverseList"/>
    <dgm:cxn modelId="{520C7739-6A3D-4CB4-B096-51F24F4187DB}" type="presOf" srcId="{26095021-381B-43E3-90AE-95D4C5E88D8D}" destId="{0B8762A8-1391-4B54-9F5D-5CA6B78BC09A}" srcOrd="0" destOrd="0" presId="urn:microsoft.com/office/officeart/2009/layout/ReverseList"/>
    <dgm:cxn modelId="{BC5C1053-6B5B-44C3-AF6C-079C5E5D9C9E}" type="presOf" srcId="{AD82ACD2-4EEB-4DDA-A3F2-F7D68B2B17C8}" destId="{5DE22776-AB37-4B16-B5F3-F44D094A33E5}" srcOrd="0" destOrd="0" presId="urn:microsoft.com/office/officeart/2009/layout/ReverseList"/>
    <dgm:cxn modelId="{109CB65D-4754-4C74-887B-5A671888F11F}" type="presParOf" srcId="{0B8762A8-1391-4B54-9F5D-5CA6B78BC09A}" destId="{5DE22776-AB37-4B16-B5F3-F44D094A33E5}" srcOrd="0" destOrd="0" presId="urn:microsoft.com/office/officeart/2009/layout/ReverseList"/>
    <dgm:cxn modelId="{04F325B2-C2F6-43A4-ADD1-CD2FE5380C39}" type="presParOf" srcId="{0B8762A8-1391-4B54-9F5D-5CA6B78BC09A}" destId="{956A73CA-B8C2-40B4-8E9F-46497E3AB4FE}" srcOrd="1" destOrd="0" presId="urn:microsoft.com/office/officeart/2009/layout/ReverseList"/>
    <dgm:cxn modelId="{BF230627-0AE3-4585-BEA0-8F92D8860AB6}" type="presParOf" srcId="{0B8762A8-1391-4B54-9F5D-5CA6B78BC09A}" destId="{513EA81C-23C6-4FE8-BFE6-11168E6C7772}" srcOrd="2" destOrd="0" presId="urn:microsoft.com/office/officeart/2009/layout/ReverseList"/>
    <dgm:cxn modelId="{B3672FAC-ED63-4C41-9D52-B9F0400DD495}" type="presParOf" srcId="{0B8762A8-1391-4B54-9F5D-5CA6B78BC09A}" destId="{A12BEFD2-4D11-4215-8682-CA59F848E55D}" srcOrd="3" destOrd="0" presId="urn:microsoft.com/office/officeart/2009/layout/ReverseList"/>
    <dgm:cxn modelId="{F55A0F80-60A9-40DD-8139-A20B212697C7}" type="presParOf" srcId="{0B8762A8-1391-4B54-9F5D-5CA6B78BC09A}" destId="{C32A6913-2F9C-421A-AB21-13C230DEDBA0}" srcOrd="4" destOrd="0" presId="urn:microsoft.com/office/officeart/2009/layout/ReverseList"/>
    <dgm:cxn modelId="{053B0EEB-EA72-4633-9918-382930B7D5A3}" type="presParOf" srcId="{0B8762A8-1391-4B54-9F5D-5CA6B78BC09A}" destId="{42363D37-79B8-4268-9F39-C136FD763EDD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F8730-1FC1-4FA9-A1B6-B5566A7015E6}" type="doc">
      <dgm:prSet loTypeId="urn:microsoft.com/office/officeart/2005/8/layout/cycle7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86E6C9-E71B-4E3A-8F00-EA29A6D87A69}">
      <dgm:prSet phldrT="[Text]"/>
      <dgm:spPr/>
      <dgm:t>
        <a:bodyPr/>
        <a:lstStyle/>
        <a:p>
          <a:r>
            <a:rPr lang="en-US" dirty="0" smtClean="0"/>
            <a:t>Team </a:t>
          </a:r>
          <a:r>
            <a:rPr lang="en-US" dirty="0" smtClean="0"/>
            <a:t>Lead/ Nhóm </a:t>
          </a:r>
          <a:r>
            <a:rPr lang="en-US" dirty="0" err="1" smtClean="0"/>
            <a:t>chuyên</a:t>
          </a:r>
          <a:r>
            <a:rPr lang="en-US" dirty="0" smtClean="0"/>
            <a:t> </a:t>
          </a:r>
          <a:r>
            <a:rPr lang="en-US" dirty="0" err="1" smtClean="0"/>
            <a:t>gia</a:t>
          </a:r>
          <a:endParaRPr lang="en-US" dirty="0" smtClean="0"/>
        </a:p>
      </dgm:t>
    </dgm:pt>
    <dgm:pt modelId="{F76CA239-4771-466E-8626-573331A6CAF4}" type="parTrans" cxnId="{786C4D1F-6B35-4558-A17D-A5C8A3050ABE}">
      <dgm:prSet/>
      <dgm:spPr/>
      <dgm:t>
        <a:bodyPr/>
        <a:lstStyle/>
        <a:p>
          <a:endParaRPr lang="en-US"/>
        </a:p>
      </dgm:t>
    </dgm:pt>
    <dgm:pt modelId="{F3679591-A4B3-4D54-8CD4-1D5E76BAE3D3}" type="sibTrans" cxnId="{786C4D1F-6B35-4558-A17D-A5C8A3050ABE}">
      <dgm:prSet/>
      <dgm:spPr/>
      <dgm:t>
        <a:bodyPr/>
        <a:lstStyle/>
        <a:p>
          <a:endParaRPr lang="en-US"/>
        </a:p>
      </dgm:t>
    </dgm:pt>
    <dgm:pt modelId="{38887BEC-992B-4DB4-A7A7-55D0D026B9B7}">
      <dgm:prSet phldrT="[Text]"/>
      <dgm:spPr/>
      <dgm:t>
        <a:bodyPr/>
        <a:lstStyle/>
        <a:p>
          <a:r>
            <a:rPr lang="en-US" dirty="0" smtClean="0"/>
            <a:t>Colleague</a:t>
          </a:r>
          <a:endParaRPr lang="en-US" dirty="0"/>
        </a:p>
      </dgm:t>
    </dgm:pt>
    <dgm:pt modelId="{7F565771-038F-4E98-B42D-39CEAA0E9869}" type="parTrans" cxnId="{6D898473-F97D-49E9-AA6B-99CC2D15383B}">
      <dgm:prSet/>
      <dgm:spPr/>
      <dgm:t>
        <a:bodyPr/>
        <a:lstStyle/>
        <a:p>
          <a:endParaRPr lang="en-US"/>
        </a:p>
      </dgm:t>
    </dgm:pt>
    <dgm:pt modelId="{F93E3BD8-1EEA-41D8-BC75-800806FB80DD}" type="sibTrans" cxnId="{6D898473-F97D-49E9-AA6B-99CC2D15383B}">
      <dgm:prSet/>
      <dgm:spPr/>
      <dgm:t>
        <a:bodyPr/>
        <a:lstStyle/>
        <a:p>
          <a:endParaRPr lang="en-US"/>
        </a:p>
      </dgm:t>
    </dgm:pt>
    <dgm:pt modelId="{9458B760-17D7-471F-9AF7-5431C983F4F9}">
      <dgm:prSet phldrT="[Text]"/>
      <dgm:spPr/>
      <dgm:t>
        <a:bodyPr/>
        <a:lstStyle/>
        <a:p>
          <a:r>
            <a:rPr lang="en-US" dirty="0" smtClean="0"/>
            <a:t>Knowledge Storage</a:t>
          </a:r>
          <a:endParaRPr lang="en-US" dirty="0"/>
        </a:p>
      </dgm:t>
    </dgm:pt>
    <dgm:pt modelId="{B91DDD63-38C0-4A58-B372-58322341DA30}" type="parTrans" cxnId="{D2DC34FF-D673-4CDC-8D88-D74BCD329B1D}">
      <dgm:prSet/>
      <dgm:spPr/>
      <dgm:t>
        <a:bodyPr/>
        <a:lstStyle/>
        <a:p>
          <a:endParaRPr lang="en-US"/>
        </a:p>
      </dgm:t>
    </dgm:pt>
    <dgm:pt modelId="{8388B415-23F1-428C-B166-4F3674F2A05C}" type="sibTrans" cxnId="{D2DC34FF-D673-4CDC-8D88-D74BCD329B1D}">
      <dgm:prSet/>
      <dgm:spPr/>
      <dgm:t>
        <a:bodyPr/>
        <a:lstStyle/>
        <a:p>
          <a:endParaRPr lang="en-US"/>
        </a:p>
      </dgm:t>
    </dgm:pt>
    <dgm:pt modelId="{3166A828-ACF0-47CB-8FF4-84F471B36EC0}" type="pres">
      <dgm:prSet presAssocID="{C39F8730-1FC1-4FA9-A1B6-B5566A7015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1B78A-5A02-4363-81C1-CB0A908EAA4D}" type="pres">
      <dgm:prSet presAssocID="{D886E6C9-E71B-4E3A-8F00-EA29A6D87A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4D553-8EF6-4776-B123-89183DB5C6BA}" type="pres">
      <dgm:prSet presAssocID="{F3679591-A4B3-4D54-8CD4-1D5E76BAE3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390F7F8-7F16-4948-AF9B-FC49AB1E32DA}" type="pres">
      <dgm:prSet presAssocID="{F3679591-A4B3-4D54-8CD4-1D5E76BAE3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C27D603-746F-456E-B708-F0B3930ACC55}" type="pres">
      <dgm:prSet presAssocID="{38887BEC-992B-4DB4-A7A7-55D0D026B9B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184CF-42A9-4AE5-A607-56DE1438077C}" type="pres">
      <dgm:prSet presAssocID="{F93E3BD8-1EEA-41D8-BC75-800806FB80D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BB6FD0A-B5ED-4F4F-A1DF-CC377A3EC466}" type="pres">
      <dgm:prSet presAssocID="{F93E3BD8-1EEA-41D8-BC75-800806FB80D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8967E33-53C6-4069-BEB2-4F5DDB46C47D}" type="pres">
      <dgm:prSet presAssocID="{9458B760-17D7-471F-9AF7-5431C983F4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75C1C-B784-48A4-864E-CC47192E5754}" type="pres">
      <dgm:prSet presAssocID="{8388B415-23F1-428C-B166-4F3674F2A05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BAEE221-E467-4EF4-88C8-B7436F991E38}" type="pres">
      <dgm:prSet presAssocID="{8388B415-23F1-428C-B166-4F3674F2A05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898473-F97D-49E9-AA6B-99CC2D15383B}" srcId="{C39F8730-1FC1-4FA9-A1B6-B5566A7015E6}" destId="{38887BEC-992B-4DB4-A7A7-55D0D026B9B7}" srcOrd="1" destOrd="0" parTransId="{7F565771-038F-4E98-B42D-39CEAA0E9869}" sibTransId="{F93E3BD8-1EEA-41D8-BC75-800806FB80DD}"/>
    <dgm:cxn modelId="{1343C5C6-10F9-4F19-B239-6EC2598446CB}" type="presOf" srcId="{D886E6C9-E71B-4E3A-8F00-EA29A6D87A69}" destId="{4C31B78A-5A02-4363-81C1-CB0A908EAA4D}" srcOrd="0" destOrd="0" presId="urn:microsoft.com/office/officeart/2005/8/layout/cycle7"/>
    <dgm:cxn modelId="{015ADC0A-5712-4484-A5AE-3290B4078296}" type="presOf" srcId="{F3679591-A4B3-4D54-8CD4-1D5E76BAE3D3}" destId="{F390F7F8-7F16-4948-AF9B-FC49AB1E32DA}" srcOrd="1" destOrd="0" presId="urn:microsoft.com/office/officeart/2005/8/layout/cycle7"/>
    <dgm:cxn modelId="{B70254D6-842D-427B-9A9A-B8414A796D11}" type="presOf" srcId="{9458B760-17D7-471F-9AF7-5431C983F4F9}" destId="{38967E33-53C6-4069-BEB2-4F5DDB46C47D}" srcOrd="0" destOrd="0" presId="urn:microsoft.com/office/officeart/2005/8/layout/cycle7"/>
    <dgm:cxn modelId="{D62AB1E7-FC9E-4143-AFC9-7E3ED866CB38}" type="presOf" srcId="{F93E3BD8-1EEA-41D8-BC75-800806FB80DD}" destId="{44A184CF-42A9-4AE5-A607-56DE1438077C}" srcOrd="0" destOrd="0" presId="urn:microsoft.com/office/officeart/2005/8/layout/cycle7"/>
    <dgm:cxn modelId="{BD29EB6C-0358-44A6-9142-888C5AE10BD3}" type="presOf" srcId="{38887BEC-992B-4DB4-A7A7-55D0D026B9B7}" destId="{BC27D603-746F-456E-B708-F0B3930ACC55}" srcOrd="0" destOrd="0" presId="urn:microsoft.com/office/officeart/2005/8/layout/cycle7"/>
    <dgm:cxn modelId="{646F50EE-96F4-443C-9080-613E92DCBC4B}" type="presOf" srcId="{F3679591-A4B3-4D54-8CD4-1D5E76BAE3D3}" destId="{F564D553-8EF6-4776-B123-89183DB5C6BA}" srcOrd="0" destOrd="0" presId="urn:microsoft.com/office/officeart/2005/8/layout/cycle7"/>
    <dgm:cxn modelId="{B1D1229E-5CFF-4432-AF7C-6D6F58B1EBDC}" type="presOf" srcId="{F93E3BD8-1EEA-41D8-BC75-800806FB80DD}" destId="{DBB6FD0A-B5ED-4F4F-A1DF-CC377A3EC466}" srcOrd="1" destOrd="0" presId="urn:microsoft.com/office/officeart/2005/8/layout/cycle7"/>
    <dgm:cxn modelId="{BE759DEC-168E-475B-A507-26837E16B20B}" type="presOf" srcId="{C39F8730-1FC1-4FA9-A1B6-B5566A7015E6}" destId="{3166A828-ACF0-47CB-8FF4-84F471B36EC0}" srcOrd="0" destOrd="0" presId="urn:microsoft.com/office/officeart/2005/8/layout/cycle7"/>
    <dgm:cxn modelId="{2D2CE6CE-E5DD-498F-ABF8-6C43B3A12DE7}" type="presOf" srcId="{8388B415-23F1-428C-B166-4F3674F2A05C}" destId="{1BAEE221-E467-4EF4-88C8-B7436F991E38}" srcOrd="1" destOrd="0" presId="urn:microsoft.com/office/officeart/2005/8/layout/cycle7"/>
    <dgm:cxn modelId="{42A21F96-4D4C-4213-90A8-42692245BC4F}" type="presOf" srcId="{8388B415-23F1-428C-B166-4F3674F2A05C}" destId="{6DC75C1C-B784-48A4-864E-CC47192E5754}" srcOrd="0" destOrd="0" presId="urn:microsoft.com/office/officeart/2005/8/layout/cycle7"/>
    <dgm:cxn modelId="{786C4D1F-6B35-4558-A17D-A5C8A3050ABE}" srcId="{C39F8730-1FC1-4FA9-A1B6-B5566A7015E6}" destId="{D886E6C9-E71B-4E3A-8F00-EA29A6D87A69}" srcOrd="0" destOrd="0" parTransId="{F76CA239-4771-466E-8626-573331A6CAF4}" sibTransId="{F3679591-A4B3-4D54-8CD4-1D5E76BAE3D3}"/>
    <dgm:cxn modelId="{D2DC34FF-D673-4CDC-8D88-D74BCD329B1D}" srcId="{C39F8730-1FC1-4FA9-A1B6-B5566A7015E6}" destId="{9458B760-17D7-471F-9AF7-5431C983F4F9}" srcOrd="2" destOrd="0" parTransId="{B91DDD63-38C0-4A58-B372-58322341DA30}" sibTransId="{8388B415-23F1-428C-B166-4F3674F2A05C}"/>
    <dgm:cxn modelId="{DDA56C69-9AC7-4EA4-9291-4DD150DC2EBF}" type="presParOf" srcId="{3166A828-ACF0-47CB-8FF4-84F471B36EC0}" destId="{4C31B78A-5A02-4363-81C1-CB0A908EAA4D}" srcOrd="0" destOrd="0" presId="urn:microsoft.com/office/officeart/2005/8/layout/cycle7"/>
    <dgm:cxn modelId="{A5B0DB7D-EE60-45A5-9AA3-11F9DEBA35E8}" type="presParOf" srcId="{3166A828-ACF0-47CB-8FF4-84F471B36EC0}" destId="{F564D553-8EF6-4776-B123-89183DB5C6BA}" srcOrd="1" destOrd="0" presId="urn:microsoft.com/office/officeart/2005/8/layout/cycle7"/>
    <dgm:cxn modelId="{CFCC7643-F26F-48C1-9CC2-4004AA8CB071}" type="presParOf" srcId="{F564D553-8EF6-4776-B123-89183DB5C6BA}" destId="{F390F7F8-7F16-4948-AF9B-FC49AB1E32DA}" srcOrd="0" destOrd="0" presId="urn:microsoft.com/office/officeart/2005/8/layout/cycle7"/>
    <dgm:cxn modelId="{24F4A762-9952-45D6-9B48-ABC2124600ED}" type="presParOf" srcId="{3166A828-ACF0-47CB-8FF4-84F471B36EC0}" destId="{BC27D603-746F-456E-B708-F0B3930ACC55}" srcOrd="2" destOrd="0" presId="urn:microsoft.com/office/officeart/2005/8/layout/cycle7"/>
    <dgm:cxn modelId="{77DF8F4A-1722-4EE6-8CDC-BF1F674524F1}" type="presParOf" srcId="{3166A828-ACF0-47CB-8FF4-84F471B36EC0}" destId="{44A184CF-42A9-4AE5-A607-56DE1438077C}" srcOrd="3" destOrd="0" presId="urn:microsoft.com/office/officeart/2005/8/layout/cycle7"/>
    <dgm:cxn modelId="{E69EEDA2-6684-44E0-B93F-D1893BE5A62E}" type="presParOf" srcId="{44A184CF-42A9-4AE5-A607-56DE1438077C}" destId="{DBB6FD0A-B5ED-4F4F-A1DF-CC377A3EC466}" srcOrd="0" destOrd="0" presId="urn:microsoft.com/office/officeart/2005/8/layout/cycle7"/>
    <dgm:cxn modelId="{384C7F21-E9EA-485D-87D2-77480DFF84EE}" type="presParOf" srcId="{3166A828-ACF0-47CB-8FF4-84F471B36EC0}" destId="{38967E33-53C6-4069-BEB2-4F5DDB46C47D}" srcOrd="4" destOrd="0" presId="urn:microsoft.com/office/officeart/2005/8/layout/cycle7"/>
    <dgm:cxn modelId="{47BD4F50-0460-49EC-B6BE-56B372C5E532}" type="presParOf" srcId="{3166A828-ACF0-47CB-8FF4-84F471B36EC0}" destId="{6DC75C1C-B784-48A4-864E-CC47192E5754}" srcOrd="5" destOrd="0" presId="urn:microsoft.com/office/officeart/2005/8/layout/cycle7"/>
    <dgm:cxn modelId="{95B173BB-BCF7-4C86-A674-6320C762FEA9}" type="presParOf" srcId="{6DC75C1C-B784-48A4-864E-CC47192E5754}" destId="{1BAEE221-E467-4EF4-88C8-B7436F991E3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670D4-58BA-4140-87DB-AB5A03569CCC}" type="doc">
      <dgm:prSet loTypeId="urn:microsoft.com/office/officeart/2005/8/layout/arrow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F09B92-E2E8-43E1-8BA2-34370CA44802}">
      <dgm:prSet phldrT="[Text]"/>
      <dgm:spPr/>
      <dgm:t>
        <a:bodyPr/>
        <a:lstStyle/>
        <a:p>
          <a:r>
            <a:rPr lang="en-US" dirty="0" smtClean="0"/>
            <a:t>BỊ ĐỘNG NHẬN VIỆC?</a:t>
          </a:r>
          <a:endParaRPr lang="en-US" dirty="0"/>
        </a:p>
      </dgm:t>
    </dgm:pt>
    <dgm:pt modelId="{E97F3016-16B1-4021-8BE3-6E7CFCBAAF5D}" type="parTrans" cxnId="{0D0BE413-5A58-4FCA-92AB-E1324E6F66E2}">
      <dgm:prSet/>
      <dgm:spPr/>
      <dgm:t>
        <a:bodyPr/>
        <a:lstStyle/>
        <a:p>
          <a:endParaRPr lang="en-US"/>
        </a:p>
      </dgm:t>
    </dgm:pt>
    <dgm:pt modelId="{E61F524B-282C-4700-B7E8-EB9B75723DE2}" type="sibTrans" cxnId="{0D0BE413-5A58-4FCA-92AB-E1324E6F66E2}">
      <dgm:prSet/>
      <dgm:spPr/>
      <dgm:t>
        <a:bodyPr/>
        <a:lstStyle/>
        <a:p>
          <a:endParaRPr lang="en-US"/>
        </a:p>
      </dgm:t>
    </dgm:pt>
    <dgm:pt modelId="{3330681E-720A-49A0-8171-7A41AF24B293}">
      <dgm:prSet phldrT="[Text]"/>
      <dgm:spPr/>
      <dgm:t>
        <a:bodyPr/>
        <a:lstStyle/>
        <a:p>
          <a:r>
            <a:rPr lang="en-US" dirty="0" smtClean="0"/>
            <a:t>CHỦ ĐỘNG TÌM HIỂU/XỬ LÝ CÔNG VIỆC </a:t>
          </a:r>
          <a:endParaRPr lang="en-US" dirty="0"/>
        </a:p>
      </dgm:t>
    </dgm:pt>
    <dgm:pt modelId="{7225D0C6-A3FF-4181-BDC0-02D0D6B0F973}" type="parTrans" cxnId="{82BC56A7-9FC6-4A0D-B0FB-3AC558DD5A48}">
      <dgm:prSet/>
      <dgm:spPr/>
      <dgm:t>
        <a:bodyPr/>
        <a:lstStyle/>
        <a:p>
          <a:endParaRPr lang="en-US"/>
        </a:p>
      </dgm:t>
    </dgm:pt>
    <dgm:pt modelId="{0A53A5A5-7F48-4653-BE09-D36563E4C13A}" type="sibTrans" cxnId="{82BC56A7-9FC6-4A0D-B0FB-3AC558DD5A48}">
      <dgm:prSet/>
      <dgm:spPr/>
      <dgm:t>
        <a:bodyPr/>
        <a:lstStyle/>
        <a:p>
          <a:endParaRPr lang="en-US"/>
        </a:p>
      </dgm:t>
    </dgm:pt>
    <dgm:pt modelId="{B0B893D6-87AD-4453-9C3E-18E15A02C03A}" type="pres">
      <dgm:prSet presAssocID="{959670D4-58BA-4140-87DB-AB5A03569CCC}" presName="compositeShape" presStyleCnt="0">
        <dgm:presLayoutVars>
          <dgm:chMax val="2"/>
          <dgm:dir/>
          <dgm:resizeHandles val="exact"/>
        </dgm:presLayoutVars>
      </dgm:prSet>
      <dgm:spPr/>
    </dgm:pt>
    <dgm:pt modelId="{D83535D0-4D37-4B0B-A660-BA0E2DBE07D8}" type="pres">
      <dgm:prSet presAssocID="{959670D4-58BA-4140-87DB-AB5A03569CCC}" presName="divider" presStyleLbl="fgShp" presStyleIdx="0" presStyleCnt="1"/>
      <dgm:spPr/>
    </dgm:pt>
    <dgm:pt modelId="{7DE5C755-D30B-4F2D-9A21-0CDD01BA3998}" type="pres">
      <dgm:prSet presAssocID="{95F09B92-E2E8-43E1-8BA2-34370CA44802}" presName="downArrow" presStyleLbl="node1" presStyleIdx="0" presStyleCnt="2"/>
      <dgm:spPr/>
    </dgm:pt>
    <dgm:pt modelId="{FA9086F3-164B-4791-B243-BC90E595ECC6}" type="pres">
      <dgm:prSet presAssocID="{95F09B92-E2E8-43E1-8BA2-34370CA44802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0052A-9D4B-4D6D-AF80-D573D4D2FEBC}" type="pres">
      <dgm:prSet presAssocID="{3330681E-720A-49A0-8171-7A41AF24B293}" presName="upArrow" presStyleLbl="node1" presStyleIdx="1" presStyleCnt="2"/>
      <dgm:spPr/>
    </dgm:pt>
    <dgm:pt modelId="{1B4D8787-68B1-45DC-A17D-15EC434C0AD4}" type="pres">
      <dgm:prSet presAssocID="{3330681E-720A-49A0-8171-7A41AF24B293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0BE413-5A58-4FCA-92AB-E1324E6F66E2}" srcId="{959670D4-58BA-4140-87DB-AB5A03569CCC}" destId="{95F09B92-E2E8-43E1-8BA2-34370CA44802}" srcOrd="0" destOrd="0" parTransId="{E97F3016-16B1-4021-8BE3-6E7CFCBAAF5D}" sibTransId="{E61F524B-282C-4700-B7E8-EB9B75723DE2}"/>
    <dgm:cxn modelId="{746762D2-9104-4EB1-A7A7-82D628D827AF}" type="presOf" srcId="{959670D4-58BA-4140-87DB-AB5A03569CCC}" destId="{B0B893D6-87AD-4453-9C3E-18E15A02C03A}" srcOrd="0" destOrd="0" presId="urn:microsoft.com/office/officeart/2005/8/layout/arrow3"/>
    <dgm:cxn modelId="{82BC56A7-9FC6-4A0D-B0FB-3AC558DD5A48}" srcId="{959670D4-58BA-4140-87DB-AB5A03569CCC}" destId="{3330681E-720A-49A0-8171-7A41AF24B293}" srcOrd="1" destOrd="0" parTransId="{7225D0C6-A3FF-4181-BDC0-02D0D6B0F973}" sibTransId="{0A53A5A5-7F48-4653-BE09-D36563E4C13A}"/>
    <dgm:cxn modelId="{7BF2AD61-F4BC-4956-BE11-01AC9E9616A1}" type="presOf" srcId="{3330681E-720A-49A0-8171-7A41AF24B293}" destId="{1B4D8787-68B1-45DC-A17D-15EC434C0AD4}" srcOrd="0" destOrd="0" presId="urn:microsoft.com/office/officeart/2005/8/layout/arrow3"/>
    <dgm:cxn modelId="{0223FF53-0388-4B21-81DC-FB12DC11A6B7}" type="presOf" srcId="{95F09B92-E2E8-43E1-8BA2-34370CA44802}" destId="{FA9086F3-164B-4791-B243-BC90E595ECC6}" srcOrd="0" destOrd="0" presId="urn:microsoft.com/office/officeart/2005/8/layout/arrow3"/>
    <dgm:cxn modelId="{0A1D2E89-A921-4603-83BE-EA3524D80549}" type="presParOf" srcId="{B0B893D6-87AD-4453-9C3E-18E15A02C03A}" destId="{D83535D0-4D37-4B0B-A660-BA0E2DBE07D8}" srcOrd="0" destOrd="0" presId="urn:microsoft.com/office/officeart/2005/8/layout/arrow3"/>
    <dgm:cxn modelId="{B6E85C5D-116F-4A88-813C-BE54444986B7}" type="presParOf" srcId="{B0B893D6-87AD-4453-9C3E-18E15A02C03A}" destId="{7DE5C755-D30B-4F2D-9A21-0CDD01BA3998}" srcOrd="1" destOrd="0" presId="urn:microsoft.com/office/officeart/2005/8/layout/arrow3"/>
    <dgm:cxn modelId="{3B5026CC-EE6E-42AC-A042-34EA43B38B21}" type="presParOf" srcId="{B0B893D6-87AD-4453-9C3E-18E15A02C03A}" destId="{FA9086F3-164B-4791-B243-BC90E595ECC6}" srcOrd="2" destOrd="0" presId="urn:microsoft.com/office/officeart/2005/8/layout/arrow3"/>
    <dgm:cxn modelId="{2F9ED137-21F3-4E63-B8AA-E9E531163DC6}" type="presParOf" srcId="{B0B893D6-87AD-4453-9C3E-18E15A02C03A}" destId="{EF60052A-9D4B-4D6D-AF80-D573D4D2FEBC}" srcOrd="3" destOrd="0" presId="urn:microsoft.com/office/officeart/2005/8/layout/arrow3"/>
    <dgm:cxn modelId="{44E642E7-CAF9-4030-A897-DEED04A9582E}" type="presParOf" srcId="{B0B893D6-87AD-4453-9C3E-18E15A02C03A}" destId="{1B4D8787-68B1-45DC-A17D-15EC434C0AD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E10491-42F0-4462-ACC4-A8763981DA5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56B07E-9253-45F0-B540-954F38C4F41B}">
      <dgm:prSet phldrT="[Text]"/>
      <dgm:spPr/>
      <dgm:t>
        <a:bodyPr/>
        <a:lstStyle/>
        <a:p>
          <a:r>
            <a:rPr lang="en-US" dirty="0" smtClean="0"/>
            <a:t>NON TAY</a:t>
          </a:r>
          <a:endParaRPr lang="en-US" dirty="0"/>
        </a:p>
      </dgm:t>
    </dgm:pt>
    <dgm:pt modelId="{F6066EC7-5170-427F-9CA9-F066581E3380}" type="parTrans" cxnId="{9D0F21B9-0091-4D19-9B1B-4FA351E120D0}">
      <dgm:prSet/>
      <dgm:spPr/>
      <dgm:t>
        <a:bodyPr/>
        <a:lstStyle/>
        <a:p>
          <a:endParaRPr lang="en-US"/>
        </a:p>
      </dgm:t>
    </dgm:pt>
    <dgm:pt modelId="{21F11C7A-F694-4E6D-B582-33CC12D90A86}" type="sibTrans" cxnId="{9D0F21B9-0091-4D19-9B1B-4FA351E120D0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A71A66A-1DF8-4BE9-8591-3D6CBAB177A3}">
      <dgm:prSet phldrT="[Text]"/>
      <dgm:spPr/>
      <dgm:t>
        <a:bodyPr/>
        <a:lstStyle/>
        <a:p>
          <a:r>
            <a:rPr lang="en-US" dirty="0" smtClean="0"/>
            <a:t>NGON TAY</a:t>
          </a:r>
          <a:endParaRPr lang="en-US" dirty="0"/>
        </a:p>
      </dgm:t>
    </dgm:pt>
    <dgm:pt modelId="{06D4FD5D-0305-4F7E-8527-939B0075AF2F}" type="parTrans" cxnId="{E89E9D0B-B8EC-4AA5-A600-CAB9A42871C1}">
      <dgm:prSet/>
      <dgm:spPr/>
      <dgm:t>
        <a:bodyPr/>
        <a:lstStyle/>
        <a:p>
          <a:endParaRPr lang="en-US"/>
        </a:p>
      </dgm:t>
    </dgm:pt>
    <dgm:pt modelId="{F8E956C9-08AF-4A64-8259-3D52DD9C3530}" type="sibTrans" cxnId="{E89E9D0B-B8EC-4AA5-A600-CAB9A42871C1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94F3EB0-D6C2-45E0-9D1C-454696BC56D7}">
      <dgm:prSet phldrT="[Text]"/>
      <dgm:spPr/>
      <dgm:t>
        <a:bodyPr/>
        <a:lstStyle/>
        <a:p>
          <a:r>
            <a:rPr lang="en-US" dirty="0" smtClean="0"/>
            <a:t>TEAM TINH NHUỆ/ NGON TOÀN THÂN</a:t>
          </a:r>
          <a:endParaRPr lang="en-US" dirty="0"/>
        </a:p>
      </dgm:t>
    </dgm:pt>
    <dgm:pt modelId="{9D53FEE2-DCBD-480E-AF4F-FD213E512D49}" type="parTrans" cxnId="{66C74768-0E8E-4507-A1D2-1BDD52C2E9F0}">
      <dgm:prSet/>
      <dgm:spPr/>
      <dgm:t>
        <a:bodyPr/>
        <a:lstStyle/>
        <a:p>
          <a:endParaRPr lang="en-US"/>
        </a:p>
      </dgm:t>
    </dgm:pt>
    <dgm:pt modelId="{C7120E0F-0808-4EBD-B7E7-BC76FD6ACF6A}" type="sibTrans" cxnId="{66C74768-0E8E-4507-A1D2-1BDD52C2E9F0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9244883-28B2-4CBA-BAF1-26DCC1347B4B}" type="pres">
      <dgm:prSet presAssocID="{BBE10491-42F0-4462-ACC4-A8763981DA53}" presName="Name0" presStyleCnt="0">
        <dgm:presLayoutVars>
          <dgm:chMax val="7"/>
          <dgm:chPref val="7"/>
          <dgm:dir/>
        </dgm:presLayoutVars>
      </dgm:prSet>
      <dgm:spPr/>
    </dgm:pt>
    <dgm:pt modelId="{FD818749-4ECE-41A1-A039-A69C5F862E81}" type="pres">
      <dgm:prSet presAssocID="{BBE10491-42F0-4462-ACC4-A8763981DA53}" presName="dot1" presStyleLbl="alignNode1" presStyleIdx="0" presStyleCnt="12"/>
      <dgm:spPr/>
    </dgm:pt>
    <dgm:pt modelId="{BDB9DC3B-2B81-42E9-A4A1-7A7609021A66}" type="pres">
      <dgm:prSet presAssocID="{BBE10491-42F0-4462-ACC4-A8763981DA53}" presName="dot2" presStyleLbl="alignNode1" presStyleIdx="1" presStyleCnt="12"/>
      <dgm:spPr/>
    </dgm:pt>
    <dgm:pt modelId="{F9E5200A-1BC4-41A4-8315-520031016A71}" type="pres">
      <dgm:prSet presAssocID="{BBE10491-42F0-4462-ACC4-A8763981DA53}" presName="dot3" presStyleLbl="alignNode1" presStyleIdx="2" presStyleCnt="12"/>
      <dgm:spPr/>
    </dgm:pt>
    <dgm:pt modelId="{A948A87C-B0AC-481F-84CA-DDF0E28A3B91}" type="pres">
      <dgm:prSet presAssocID="{BBE10491-42F0-4462-ACC4-A8763981DA53}" presName="dot4" presStyleLbl="alignNode1" presStyleIdx="3" presStyleCnt="12"/>
      <dgm:spPr/>
    </dgm:pt>
    <dgm:pt modelId="{EFF377BD-B3C1-49AA-BBD9-28057070C489}" type="pres">
      <dgm:prSet presAssocID="{BBE10491-42F0-4462-ACC4-A8763981DA53}" presName="dot5" presStyleLbl="alignNode1" presStyleIdx="4" presStyleCnt="12"/>
      <dgm:spPr/>
    </dgm:pt>
    <dgm:pt modelId="{63DE77A0-67B1-44FA-94BD-E02AFF32A8F4}" type="pres">
      <dgm:prSet presAssocID="{BBE10491-42F0-4462-ACC4-A8763981DA53}" presName="dotArrow1" presStyleLbl="alignNode1" presStyleIdx="5" presStyleCnt="12"/>
      <dgm:spPr/>
    </dgm:pt>
    <dgm:pt modelId="{6104A09F-F914-493F-91EE-DBCBE023EB1C}" type="pres">
      <dgm:prSet presAssocID="{BBE10491-42F0-4462-ACC4-A8763981DA53}" presName="dotArrow2" presStyleLbl="alignNode1" presStyleIdx="6" presStyleCnt="12"/>
      <dgm:spPr/>
    </dgm:pt>
    <dgm:pt modelId="{E8748C7C-7B78-460D-A249-6454E830286B}" type="pres">
      <dgm:prSet presAssocID="{BBE10491-42F0-4462-ACC4-A8763981DA53}" presName="dotArrow3" presStyleLbl="alignNode1" presStyleIdx="7" presStyleCnt="12"/>
      <dgm:spPr/>
    </dgm:pt>
    <dgm:pt modelId="{2AF2A80A-73D7-4169-B295-AF588C46F61C}" type="pres">
      <dgm:prSet presAssocID="{BBE10491-42F0-4462-ACC4-A8763981DA53}" presName="dotArrow4" presStyleLbl="alignNode1" presStyleIdx="8" presStyleCnt="12"/>
      <dgm:spPr/>
    </dgm:pt>
    <dgm:pt modelId="{CBD4A338-261B-4939-A94C-C8C263EFAECD}" type="pres">
      <dgm:prSet presAssocID="{BBE10491-42F0-4462-ACC4-A8763981DA53}" presName="dotArrow5" presStyleLbl="alignNode1" presStyleIdx="9" presStyleCnt="12"/>
      <dgm:spPr/>
    </dgm:pt>
    <dgm:pt modelId="{DF23E349-AA43-44FE-BAEA-78119E1DD751}" type="pres">
      <dgm:prSet presAssocID="{BBE10491-42F0-4462-ACC4-A8763981DA53}" presName="dotArrow6" presStyleLbl="alignNode1" presStyleIdx="10" presStyleCnt="12"/>
      <dgm:spPr/>
    </dgm:pt>
    <dgm:pt modelId="{6F8633C6-9015-4084-9ADB-7C0331EE86C7}" type="pres">
      <dgm:prSet presAssocID="{BBE10491-42F0-4462-ACC4-A8763981DA53}" presName="dotArrow7" presStyleLbl="alignNode1" presStyleIdx="11" presStyleCnt="12"/>
      <dgm:spPr/>
    </dgm:pt>
    <dgm:pt modelId="{EE75371B-43C2-4CD4-BBD2-2D743BB57F8B}" type="pres">
      <dgm:prSet presAssocID="{8356B07E-9253-45F0-B540-954F38C4F41B}" presName="parTx1" presStyleLbl="node1" presStyleIdx="0" presStyleCnt="3"/>
      <dgm:spPr/>
      <dgm:t>
        <a:bodyPr/>
        <a:lstStyle/>
        <a:p>
          <a:endParaRPr lang="en-US"/>
        </a:p>
      </dgm:t>
    </dgm:pt>
    <dgm:pt modelId="{C6100739-9B2B-4B76-919D-0BAD6A9AAED2}" type="pres">
      <dgm:prSet presAssocID="{21F11C7A-F694-4E6D-B582-33CC12D90A86}" presName="picture1" presStyleCnt="0"/>
      <dgm:spPr/>
    </dgm:pt>
    <dgm:pt modelId="{B2854BC3-10DB-45F6-853F-ACE3A98CC634}" type="pres">
      <dgm:prSet presAssocID="{21F11C7A-F694-4E6D-B582-33CC12D90A86}" presName="imageRepeatNode" presStyleLbl="fgImgPlace1" presStyleIdx="0" presStyleCnt="3"/>
      <dgm:spPr/>
    </dgm:pt>
    <dgm:pt modelId="{714BC80D-6AC8-422A-A8F3-5816AB3688AC}" type="pres">
      <dgm:prSet presAssocID="{EA71A66A-1DF8-4BE9-8591-3D6CBAB177A3}" presName="parTx2" presStyleLbl="node1" presStyleIdx="1" presStyleCnt="3"/>
      <dgm:spPr/>
      <dgm:t>
        <a:bodyPr/>
        <a:lstStyle/>
        <a:p>
          <a:endParaRPr lang="en-US"/>
        </a:p>
      </dgm:t>
    </dgm:pt>
    <dgm:pt modelId="{0439A5C7-5BAC-40B3-9794-8203DAB8FB33}" type="pres">
      <dgm:prSet presAssocID="{F8E956C9-08AF-4A64-8259-3D52DD9C3530}" presName="picture2" presStyleCnt="0"/>
      <dgm:spPr/>
    </dgm:pt>
    <dgm:pt modelId="{2FDEF912-648E-4F33-9819-15B41D557F07}" type="pres">
      <dgm:prSet presAssocID="{F8E956C9-08AF-4A64-8259-3D52DD9C3530}" presName="imageRepeatNode" presStyleLbl="fgImgPlace1" presStyleIdx="1" presStyleCnt="3"/>
      <dgm:spPr/>
    </dgm:pt>
    <dgm:pt modelId="{C36569B1-FE66-4D9F-9AC0-C6F49E198E7A}" type="pres">
      <dgm:prSet presAssocID="{E94F3EB0-D6C2-45E0-9D1C-454696BC56D7}" presName="parTx3" presStyleLbl="node1" presStyleIdx="2" presStyleCnt="3"/>
      <dgm:spPr/>
      <dgm:t>
        <a:bodyPr/>
        <a:lstStyle/>
        <a:p>
          <a:endParaRPr lang="en-US"/>
        </a:p>
      </dgm:t>
    </dgm:pt>
    <dgm:pt modelId="{129CC018-B133-4DAD-9153-10592B145DF2}" type="pres">
      <dgm:prSet presAssocID="{C7120E0F-0808-4EBD-B7E7-BC76FD6ACF6A}" presName="picture3" presStyleCnt="0"/>
      <dgm:spPr/>
    </dgm:pt>
    <dgm:pt modelId="{93FA37C0-D025-4FE7-AA8B-AAB9F1435BA4}" type="pres">
      <dgm:prSet presAssocID="{C7120E0F-0808-4EBD-B7E7-BC76FD6ACF6A}" presName="imageRepeatNode" presStyleLbl="fgImgPlace1" presStyleIdx="2" presStyleCnt="3"/>
      <dgm:spPr/>
    </dgm:pt>
  </dgm:ptLst>
  <dgm:cxnLst>
    <dgm:cxn modelId="{7A32FF53-62E6-4F45-A0A8-A38FD6E3AE9C}" type="presOf" srcId="{E94F3EB0-D6C2-45E0-9D1C-454696BC56D7}" destId="{C36569B1-FE66-4D9F-9AC0-C6F49E198E7A}" srcOrd="0" destOrd="0" presId="urn:microsoft.com/office/officeart/2008/layout/AscendingPictureAccentProcess"/>
    <dgm:cxn modelId="{7D2A57C0-ADFB-466B-A7D6-661CAD914E4C}" type="presOf" srcId="{EA71A66A-1DF8-4BE9-8591-3D6CBAB177A3}" destId="{714BC80D-6AC8-422A-A8F3-5816AB3688AC}" srcOrd="0" destOrd="0" presId="urn:microsoft.com/office/officeart/2008/layout/AscendingPictureAccentProcess"/>
    <dgm:cxn modelId="{C38E90A6-F165-402A-BE38-CDDB61128DB0}" type="presOf" srcId="{C7120E0F-0808-4EBD-B7E7-BC76FD6ACF6A}" destId="{93FA37C0-D025-4FE7-AA8B-AAB9F1435BA4}" srcOrd="0" destOrd="0" presId="urn:microsoft.com/office/officeart/2008/layout/AscendingPictureAccentProcess"/>
    <dgm:cxn modelId="{17E7AF04-97D7-4EA3-B528-94762BECEBAF}" type="presOf" srcId="{F8E956C9-08AF-4A64-8259-3D52DD9C3530}" destId="{2FDEF912-648E-4F33-9819-15B41D557F07}" srcOrd="0" destOrd="0" presId="urn:microsoft.com/office/officeart/2008/layout/AscendingPictureAccentProcess"/>
    <dgm:cxn modelId="{F1D9498D-6CC4-4A07-AAE4-63977FC4041A}" type="presOf" srcId="{BBE10491-42F0-4462-ACC4-A8763981DA53}" destId="{59244883-28B2-4CBA-BAF1-26DCC1347B4B}" srcOrd="0" destOrd="0" presId="urn:microsoft.com/office/officeart/2008/layout/AscendingPictureAccentProcess"/>
    <dgm:cxn modelId="{93B8A334-8202-47C2-AE72-BBA19F42CAF3}" type="presOf" srcId="{8356B07E-9253-45F0-B540-954F38C4F41B}" destId="{EE75371B-43C2-4CD4-BBD2-2D743BB57F8B}" srcOrd="0" destOrd="0" presId="urn:microsoft.com/office/officeart/2008/layout/AscendingPictureAccentProcess"/>
    <dgm:cxn modelId="{E89E9D0B-B8EC-4AA5-A600-CAB9A42871C1}" srcId="{BBE10491-42F0-4462-ACC4-A8763981DA53}" destId="{EA71A66A-1DF8-4BE9-8591-3D6CBAB177A3}" srcOrd="1" destOrd="0" parTransId="{06D4FD5D-0305-4F7E-8527-939B0075AF2F}" sibTransId="{F8E956C9-08AF-4A64-8259-3D52DD9C3530}"/>
    <dgm:cxn modelId="{FFF980A0-4CF7-4CCD-8493-24B0FC250E38}" type="presOf" srcId="{21F11C7A-F694-4E6D-B582-33CC12D90A86}" destId="{B2854BC3-10DB-45F6-853F-ACE3A98CC634}" srcOrd="0" destOrd="0" presId="urn:microsoft.com/office/officeart/2008/layout/AscendingPictureAccentProcess"/>
    <dgm:cxn modelId="{66C74768-0E8E-4507-A1D2-1BDD52C2E9F0}" srcId="{BBE10491-42F0-4462-ACC4-A8763981DA53}" destId="{E94F3EB0-D6C2-45E0-9D1C-454696BC56D7}" srcOrd="2" destOrd="0" parTransId="{9D53FEE2-DCBD-480E-AF4F-FD213E512D49}" sibTransId="{C7120E0F-0808-4EBD-B7E7-BC76FD6ACF6A}"/>
    <dgm:cxn modelId="{9D0F21B9-0091-4D19-9B1B-4FA351E120D0}" srcId="{BBE10491-42F0-4462-ACC4-A8763981DA53}" destId="{8356B07E-9253-45F0-B540-954F38C4F41B}" srcOrd="0" destOrd="0" parTransId="{F6066EC7-5170-427F-9CA9-F066581E3380}" sibTransId="{21F11C7A-F694-4E6D-B582-33CC12D90A86}"/>
    <dgm:cxn modelId="{3A3E8637-32D8-4C3B-80F0-C3F70C7E7DF7}" type="presParOf" srcId="{59244883-28B2-4CBA-BAF1-26DCC1347B4B}" destId="{FD818749-4ECE-41A1-A039-A69C5F862E81}" srcOrd="0" destOrd="0" presId="urn:microsoft.com/office/officeart/2008/layout/AscendingPictureAccentProcess"/>
    <dgm:cxn modelId="{27EB7635-23C4-4AF5-8A01-CC442A75ED6F}" type="presParOf" srcId="{59244883-28B2-4CBA-BAF1-26DCC1347B4B}" destId="{BDB9DC3B-2B81-42E9-A4A1-7A7609021A66}" srcOrd="1" destOrd="0" presId="urn:microsoft.com/office/officeart/2008/layout/AscendingPictureAccentProcess"/>
    <dgm:cxn modelId="{C4B0E447-B5B2-4517-8CD4-5EE2E66029C4}" type="presParOf" srcId="{59244883-28B2-4CBA-BAF1-26DCC1347B4B}" destId="{F9E5200A-1BC4-41A4-8315-520031016A71}" srcOrd="2" destOrd="0" presId="urn:microsoft.com/office/officeart/2008/layout/AscendingPictureAccentProcess"/>
    <dgm:cxn modelId="{7D591F13-6D33-4D38-8CF6-2819636B1355}" type="presParOf" srcId="{59244883-28B2-4CBA-BAF1-26DCC1347B4B}" destId="{A948A87C-B0AC-481F-84CA-DDF0E28A3B91}" srcOrd="3" destOrd="0" presId="urn:microsoft.com/office/officeart/2008/layout/AscendingPictureAccentProcess"/>
    <dgm:cxn modelId="{34D55724-22FF-434A-A3E1-2A353F9808BC}" type="presParOf" srcId="{59244883-28B2-4CBA-BAF1-26DCC1347B4B}" destId="{EFF377BD-B3C1-49AA-BBD9-28057070C489}" srcOrd="4" destOrd="0" presId="urn:microsoft.com/office/officeart/2008/layout/AscendingPictureAccentProcess"/>
    <dgm:cxn modelId="{25A2EAB7-BF17-49D5-ADB9-9BA391802900}" type="presParOf" srcId="{59244883-28B2-4CBA-BAF1-26DCC1347B4B}" destId="{63DE77A0-67B1-44FA-94BD-E02AFF32A8F4}" srcOrd="5" destOrd="0" presId="urn:microsoft.com/office/officeart/2008/layout/AscendingPictureAccentProcess"/>
    <dgm:cxn modelId="{DC5E264A-21C8-4487-BC6F-2BD2A4A1B07C}" type="presParOf" srcId="{59244883-28B2-4CBA-BAF1-26DCC1347B4B}" destId="{6104A09F-F914-493F-91EE-DBCBE023EB1C}" srcOrd="6" destOrd="0" presId="urn:microsoft.com/office/officeart/2008/layout/AscendingPictureAccentProcess"/>
    <dgm:cxn modelId="{950E29F7-C7C4-46CE-B3B7-2F5E01C971FA}" type="presParOf" srcId="{59244883-28B2-4CBA-BAF1-26DCC1347B4B}" destId="{E8748C7C-7B78-460D-A249-6454E830286B}" srcOrd="7" destOrd="0" presId="urn:microsoft.com/office/officeart/2008/layout/AscendingPictureAccentProcess"/>
    <dgm:cxn modelId="{5E6420A4-C9A8-4922-9C8C-B363D9AF0B1B}" type="presParOf" srcId="{59244883-28B2-4CBA-BAF1-26DCC1347B4B}" destId="{2AF2A80A-73D7-4169-B295-AF588C46F61C}" srcOrd="8" destOrd="0" presId="urn:microsoft.com/office/officeart/2008/layout/AscendingPictureAccentProcess"/>
    <dgm:cxn modelId="{784EFCFA-F327-42E0-9AD0-10B7A740B9D7}" type="presParOf" srcId="{59244883-28B2-4CBA-BAF1-26DCC1347B4B}" destId="{CBD4A338-261B-4939-A94C-C8C263EFAECD}" srcOrd="9" destOrd="0" presId="urn:microsoft.com/office/officeart/2008/layout/AscendingPictureAccentProcess"/>
    <dgm:cxn modelId="{9F719A66-8CFE-43A9-8555-46E803CFDD0C}" type="presParOf" srcId="{59244883-28B2-4CBA-BAF1-26DCC1347B4B}" destId="{DF23E349-AA43-44FE-BAEA-78119E1DD751}" srcOrd="10" destOrd="0" presId="urn:microsoft.com/office/officeart/2008/layout/AscendingPictureAccentProcess"/>
    <dgm:cxn modelId="{BE364837-45DF-449A-A35F-28D20581FDD1}" type="presParOf" srcId="{59244883-28B2-4CBA-BAF1-26DCC1347B4B}" destId="{6F8633C6-9015-4084-9ADB-7C0331EE86C7}" srcOrd="11" destOrd="0" presId="urn:microsoft.com/office/officeart/2008/layout/AscendingPictureAccentProcess"/>
    <dgm:cxn modelId="{27D5C23D-869F-4261-8B02-9D6468DBF761}" type="presParOf" srcId="{59244883-28B2-4CBA-BAF1-26DCC1347B4B}" destId="{EE75371B-43C2-4CD4-BBD2-2D743BB57F8B}" srcOrd="12" destOrd="0" presId="urn:microsoft.com/office/officeart/2008/layout/AscendingPictureAccentProcess"/>
    <dgm:cxn modelId="{B2005C9C-160B-438A-A312-0B12478C87E7}" type="presParOf" srcId="{59244883-28B2-4CBA-BAF1-26DCC1347B4B}" destId="{C6100739-9B2B-4B76-919D-0BAD6A9AAED2}" srcOrd="13" destOrd="0" presId="urn:microsoft.com/office/officeart/2008/layout/AscendingPictureAccentProcess"/>
    <dgm:cxn modelId="{27974570-1720-4C31-8281-D966260F2082}" type="presParOf" srcId="{C6100739-9B2B-4B76-919D-0BAD6A9AAED2}" destId="{B2854BC3-10DB-45F6-853F-ACE3A98CC634}" srcOrd="0" destOrd="0" presId="urn:microsoft.com/office/officeart/2008/layout/AscendingPictureAccentProcess"/>
    <dgm:cxn modelId="{1A80122B-B365-4371-B60F-C70471EB785A}" type="presParOf" srcId="{59244883-28B2-4CBA-BAF1-26DCC1347B4B}" destId="{714BC80D-6AC8-422A-A8F3-5816AB3688AC}" srcOrd="14" destOrd="0" presId="urn:microsoft.com/office/officeart/2008/layout/AscendingPictureAccentProcess"/>
    <dgm:cxn modelId="{CA2798FB-A792-424F-85B2-C90B85FAF8EE}" type="presParOf" srcId="{59244883-28B2-4CBA-BAF1-26DCC1347B4B}" destId="{0439A5C7-5BAC-40B3-9794-8203DAB8FB33}" srcOrd="15" destOrd="0" presId="urn:microsoft.com/office/officeart/2008/layout/AscendingPictureAccentProcess"/>
    <dgm:cxn modelId="{59A49004-A1AE-4409-A349-5A59BA117532}" type="presParOf" srcId="{0439A5C7-5BAC-40B3-9794-8203DAB8FB33}" destId="{2FDEF912-648E-4F33-9819-15B41D557F07}" srcOrd="0" destOrd="0" presId="urn:microsoft.com/office/officeart/2008/layout/AscendingPictureAccentProcess"/>
    <dgm:cxn modelId="{79613F76-7100-4309-9ED6-11CFB838BC9F}" type="presParOf" srcId="{59244883-28B2-4CBA-BAF1-26DCC1347B4B}" destId="{C36569B1-FE66-4D9F-9AC0-C6F49E198E7A}" srcOrd="16" destOrd="0" presId="urn:microsoft.com/office/officeart/2008/layout/AscendingPictureAccentProcess"/>
    <dgm:cxn modelId="{4D85F1E3-C9DE-444C-BF61-5A30F1C20BF3}" type="presParOf" srcId="{59244883-28B2-4CBA-BAF1-26DCC1347B4B}" destId="{129CC018-B133-4DAD-9153-10592B145DF2}" srcOrd="17" destOrd="0" presId="urn:microsoft.com/office/officeart/2008/layout/AscendingPictureAccentProcess"/>
    <dgm:cxn modelId="{E1743F30-9A6E-4B24-BFA1-BE0607222763}" type="presParOf" srcId="{129CC018-B133-4DAD-9153-10592B145DF2}" destId="{93FA37C0-D025-4FE7-AA8B-AAB9F1435BA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9E4D20-A7A2-4D45-ACAE-DC53F61756A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6E877E-7366-4F71-A4FA-65122B8B964A}">
      <dgm:prSet phldrT="[Text]"/>
      <dgm:spPr/>
      <dgm:t>
        <a:bodyPr/>
        <a:lstStyle/>
        <a:p>
          <a:r>
            <a:rPr lang="en-US" dirty="0" err="1" smtClean="0"/>
            <a:t>Họp</a:t>
          </a:r>
          <a:r>
            <a:rPr lang="en-US" dirty="0" smtClean="0"/>
            <a:t> team </a:t>
          </a:r>
          <a:r>
            <a:rPr lang="en-US" dirty="0" err="1" smtClean="0"/>
            <a:t>hàng</a:t>
          </a:r>
          <a:r>
            <a:rPr lang="en-US" dirty="0" smtClean="0"/>
            <a:t> </a:t>
          </a:r>
          <a:r>
            <a:rPr lang="en-US" dirty="0" err="1" smtClean="0"/>
            <a:t>tuần</a:t>
          </a:r>
          <a:endParaRPr lang="en-US" dirty="0"/>
        </a:p>
      </dgm:t>
    </dgm:pt>
    <dgm:pt modelId="{F7BFE5F7-4738-42E9-861C-4658EDFA629C}" type="parTrans" cxnId="{E1ED9932-6B37-46B5-93F5-E7800C862FF1}">
      <dgm:prSet/>
      <dgm:spPr/>
      <dgm:t>
        <a:bodyPr/>
        <a:lstStyle/>
        <a:p>
          <a:endParaRPr lang="en-US"/>
        </a:p>
      </dgm:t>
    </dgm:pt>
    <dgm:pt modelId="{42320721-E25C-48B6-A3B6-A12EC37D3015}" type="sibTrans" cxnId="{E1ED9932-6B37-46B5-93F5-E7800C862FF1}">
      <dgm:prSet/>
      <dgm:spPr/>
      <dgm:t>
        <a:bodyPr/>
        <a:lstStyle/>
        <a:p>
          <a:endParaRPr lang="en-US"/>
        </a:p>
      </dgm:t>
    </dgm:pt>
    <dgm:pt modelId="{296C8EE7-B76B-42D9-A0F0-48B7E6AC6872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gì</a:t>
          </a:r>
          <a:r>
            <a:rPr lang="en-US" dirty="0" smtClean="0"/>
            <a:t> </a:t>
          </a:r>
          <a:r>
            <a:rPr lang="en-US" dirty="0" err="1" smtClean="0"/>
            <a:t>tốt</a:t>
          </a:r>
          <a:r>
            <a:rPr lang="en-US" dirty="0" smtClean="0"/>
            <a:t> </a:t>
          </a:r>
          <a:r>
            <a:rPr lang="en-US" dirty="0" err="1" smtClean="0"/>
            <a:t>hơn</a:t>
          </a:r>
          <a:r>
            <a:rPr lang="en-US" dirty="0" smtClean="0"/>
            <a:t>?</a:t>
          </a:r>
          <a:endParaRPr lang="en-US" dirty="0"/>
        </a:p>
      </dgm:t>
    </dgm:pt>
    <dgm:pt modelId="{64D377D2-D843-411F-B6A5-5A49D59F7204}" type="parTrans" cxnId="{FA000A5C-E744-45C0-B3A5-5AB20859DE49}">
      <dgm:prSet/>
      <dgm:spPr/>
      <dgm:t>
        <a:bodyPr/>
        <a:lstStyle/>
        <a:p>
          <a:endParaRPr lang="en-US"/>
        </a:p>
      </dgm:t>
    </dgm:pt>
    <dgm:pt modelId="{AF4F05CA-D3E5-46FC-AEA0-AD24F5BA63DF}" type="sibTrans" cxnId="{FA000A5C-E744-45C0-B3A5-5AB20859DE49}">
      <dgm:prSet/>
      <dgm:spPr/>
      <dgm:t>
        <a:bodyPr/>
        <a:lstStyle/>
        <a:p>
          <a:endParaRPr lang="en-US"/>
        </a:p>
      </dgm:t>
    </dgm:pt>
    <dgm:pt modelId="{B2996941-629A-47EE-A9EC-4BA9E42E2992}">
      <dgm:prSet phldrT="[Text]"/>
      <dgm:spPr/>
      <dgm:t>
        <a:bodyPr/>
        <a:lstStyle/>
        <a:p>
          <a:r>
            <a:rPr lang="en-US" dirty="0" smtClean="0"/>
            <a:t>Apply solution </a:t>
          </a:r>
          <a:r>
            <a:rPr lang="en-US" dirty="0" err="1" smtClean="0"/>
            <a:t>lên</a:t>
          </a:r>
          <a:r>
            <a:rPr lang="en-US" dirty="0" smtClean="0"/>
            <a:t> file </a:t>
          </a:r>
          <a:r>
            <a:rPr lang="en-US" dirty="0" err="1" smtClean="0"/>
            <a:t>tổng</a:t>
          </a:r>
          <a:r>
            <a:rPr lang="en-US" dirty="0" smtClean="0"/>
            <a:t> (</a:t>
          </a:r>
          <a:r>
            <a:rPr lang="en-US" dirty="0" err="1" smtClean="0"/>
            <a:t>google</a:t>
          </a:r>
          <a:r>
            <a:rPr lang="en-US" dirty="0" smtClean="0"/>
            <a:t> sheet)</a:t>
          </a:r>
          <a:endParaRPr lang="en-US" dirty="0"/>
        </a:p>
      </dgm:t>
    </dgm:pt>
    <dgm:pt modelId="{7639E6D8-C7DC-414B-BD5E-836F4A1F558D}" type="parTrans" cxnId="{6B1557A8-975E-4181-A43B-3853B9FAA3CD}">
      <dgm:prSet/>
      <dgm:spPr/>
      <dgm:t>
        <a:bodyPr/>
        <a:lstStyle/>
        <a:p>
          <a:endParaRPr lang="en-US"/>
        </a:p>
      </dgm:t>
    </dgm:pt>
    <dgm:pt modelId="{8A754863-517C-43D5-A4A8-1F70B9AAE2D4}" type="sibTrans" cxnId="{6B1557A8-975E-4181-A43B-3853B9FAA3CD}">
      <dgm:prSet/>
      <dgm:spPr/>
      <dgm:t>
        <a:bodyPr/>
        <a:lstStyle/>
        <a:p>
          <a:endParaRPr lang="en-US"/>
        </a:p>
      </dgm:t>
    </dgm:pt>
    <dgm:pt modelId="{D3FBC860-D989-4242-9B88-B09AC3594712}">
      <dgm:prSet phldrT="[Text]"/>
      <dgm:spPr/>
      <dgm:t>
        <a:bodyPr/>
        <a:lstStyle/>
        <a:p>
          <a:r>
            <a:rPr lang="en-US" dirty="0" smtClean="0"/>
            <a:t>Review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 (Ban </a:t>
          </a:r>
          <a:r>
            <a:rPr lang="en-US" dirty="0" err="1" smtClean="0"/>
            <a:t>Lãnh</a:t>
          </a:r>
          <a:r>
            <a:rPr lang="en-US" dirty="0" smtClean="0"/>
            <a:t> </a:t>
          </a:r>
          <a:r>
            <a:rPr lang="en-US" dirty="0" err="1" smtClean="0"/>
            <a:t>đạo</a:t>
          </a:r>
          <a:r>
            <a:rPr lang="en-US" dirty="0" smtClean="0"/>
            <a:t> + </a:t>
          </a:r>
          <a:r>
            <a:rPr lang="en-US" dirty="0" err="1" smtClean="0"/>
            <a:t>Teamlead</a:t>
          </a:r>
          <a:r>
            <a:rPr lang="en-US" dirty="0" smtClean="0"/>
            <a:t> )</a:t>
          </a:r>
          <a:endParaRPr lang="en-US" dirty="0"/>
        </a:p>
      </dgm:t>
    </dgm:pt>
    <dgm:pt modelId="{E002B13E-8BFB-4BDF-88D0-69DC6EBF45F2}" type="parTrans" cxnId="{B699E48F-7C28-4184-969D-B1E6CF9C18DF}">
      <dgm:prSet/>
      <dgm:spPr/>
      <dgm:t>
        <a:bodyPr/>
        <a:lstStyle/>
        <a:p>
          <a:endParaRPr lang="en-US"/>
        </a:p>
      </dgm:t>
    </dgm:pt>
    <dgm:pt modelId="{5CEDAB04-7AA4-47A2-B5D1-63521FD01920}" type="sibTrans" cxnId="{B699E48F-7C28-4184-969D-B1E6CF9C18DF}">
      <dgm:prSet/>
      <dgm:spPr/>
      <dgm:t>
        <a:bodyPr/>
        <a:lstStyle/>
        <a:p>
          <a:endParaRPr lang="en-US"/>
        </a:p>
      </dgm:t>
    </dgm:pt>
    <dgm:pt modelId="{E1BCB2DF-1871-47FC-BE4C-C96398AF0C2C}">
      <dgm:prSet phldrT="[Text]"/>
      <dgm:spPr/>
      <dgm:t>
        <a:bodyPr/>
        <a:lstStyle/>
        <a:p>
          <a:r>
            <a:rPr lang="en-US" dirty="0" err="1" smtClean="0"/>
            <a:t>Tuyên</a:t>
          </a:r>
          <a:r>
            <a:rPr lang="en-US" dirty="0" smtClean="0"/>
            <a:t> </a:t>
          </a:r>
          <a:r>
            <a:rPr lang="en-US" dirty="0" err="1" smtClean="0"/>
            <a:t>dương</a:t>
          </a:r>
          <a:r>
            <a:rPr lang="en-US" dirty="0" smtClean="0"/>
            <a:t>, </a:t>
          </a:r>
          <a:r>
            <a:rPr lang="en-US" dirty="0" err="1" smtClean="0"/>
            <a:t>khen</a:t>
          </a:r>
          <a:r>
            <a:rPr lang="en-US" dirty="0" smtClean="0"/>
            <a:t> </a:t>
          </a:r>
          <a:r>
            <a:rPr lang="en-US" dirty="0" err="1" smtClean="0"/>
            <a:t>thưởng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khai</a:t>
          </a:r>
          <a:endParaRPr lang="en-US" dirty="0"/>
        </a:p>
      </dgm:t>
    </dgm:pt>
    <dgm:pt modelId="{37E9BC7E-D802-402B-AC92-00CB6FAAD8FC}" type="parTrans" cxnId="{0FF9E6DB-3616-4BD9-9749-4777089B5C5A}">
      <dgm:prSet/>
      <dgm:spPr/>
      <dgm:t>
        <a:bodyPr/>
        <a:lstStyle/>
        <a:p>
          <a:endParaRPr lang="en-US"/>
        </a:p>
      </dgm:t>
    </dgm:pt>
    <dgm:pt modelId="{18909921-0E98-4E5F-A451-EFCB46BDFB56}" type="sibTrans" cxnId="{0FF9E6DB-3616-4BD9-9749-4777089B5C5A}">
      <dgm:prSet/>
      <dgm:spPr/>
      <dgm:t>
        <a:bodyPr/>
        <a:lstStyle/>
        <a:p>
          <a:endParaRPr lang="en-US"/>
        </a:p>
      </dgm:t>
    </dgm:pt>
    <dgm:pt modelId="{B7689E4B-684A-4D43-94EC-7BE77268492F}">
      <dgm:prSet phldrT="[Text]"/>
      <dgm:spPr/>
      <dgm:t>
        <a:bodyPr/>
        <a:lstStyle/>
        <a:p>
          <a:r>
            <a:rPr lang="en-US" dirty="0" smtClean="0"/>
            <a:t>Nhóm </a:t>
          </a:r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sự</a:t>
          </a:r>
          <a:endParaRPr lang="en-US" dirty="0"/>
        </a:p>
      </dgm:t>
    </dgm:pt>
    <dgm:pt modelId="{052E92AF-78E1-44D7-8497-0F4DCB042B56}" type="parTrans" cxnId="{AF3E39D8-C47A-4A69-B34B-ED05B35A175F}">
      <dgm:prSet/>
      <dgm:spPr/>
      <dgm:t>
        <a:bodyPr/>
        <a:lstStyle/>
        <a:p>
          <a:endParaRPr lang="en-US"/>
        </a:p>
      </dgm:t>
    </dgm:pt>
    <dgm:pt modelId="{9B9E56E1-42FC-47A3-A896-236DCC44C133}" type="sibTrans" cxnId="{AF3E39D8-C47A-4A69-B34B-ED05B35A175F}">
      <dgm:prSet/>
      <dgm:spPr/>
      <dgm:t>
        <a:bodyPr/>
        <a:lstStyle/>
        <a:p>
          <a:endParaRPr lang="en-US"/>
        </a:p>
      </dgm:t>
    </dgm:pt>
    <dgm:pt modelId="{0A494F0A-8412-40BC-BD49-786B3D093216}" type="pres">
      <dgm:prSet presAssocID="{0C9E4D20-A7A2-4D45-ACAE-DC53F61756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4F8B60-0A58-48C9-A056-CF7E17FAE787}" type="pres">
      <dgm:prSet presAssocID="{FB6E877E-7366-4F71-A4FA-65122B8B964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68EB0-8A03-4859-8AF1-5A6FB42C4554}" type="pres">
      <dgm:prSet presAssocID="{42320721-E25C-48B6-A3B6-A12EC37D301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BAE0A19D-071A-428F-8742-370EA0FBAF92}" type="pres">
      <dgm:prSet presAssocID="{42320721-E25C-48B6-A3B6-A12EC37D301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1AC4D18-BCD4-4F7B-AAE4-596A814D5170}" type="pres">
      <dgm:prSet presAssocID="{296C8EE7-B76B-42D9-A0F0-48B7E6AC687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1310D-6F0D-4E5E-8EBA-2F40B04D7C9A}" type="pres">
      <dgm:prSet presAssocID="{AF4F05CA-D3E5-46FC-AEA0-AD24F5BA63D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4295245-D2D3-475C-9109-604ABE2CDCF3}" type="pres">
      <dgm:prSet presAssocID="{AF4F05CA-D3E5-46FC-AEA0-AD24F5BA63D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024D438-19CF-4E87-B000-98B557C59308}" type="pres">
      <dgm:prSet presAssocID="{B7689E4B-684A-4D43-94EC-7BE77268492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651CB-60ED-4677-BFB7-D880C9304166}" type="pres">
      <dgm:prSet presAssocID="{9B9E56E1-42FC-47A3-A896-236DCC44C13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AE01DD2-B922-4055-9B20-42D812D0BBD1}" type="pres">
      <dgm:prSet presAssocID="{9B9E56E1-42FC-47A3-A896-236DCC44C13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68D91A3-E55E-4866-BFD6-AE479BCC6CD8}" type="pres">
      <dgm:prSet presAssocID="{B2996941-629A-47EE-A9EC-4BA9E42E29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3349C-DECB-49E0-A9B4-15656AA50ECF}" type="pres">
      <dgm:prSet presAssocID="{8A754863-517C-43D5-A4A8-1F70B9AAE2D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34FC52A-0979-43A6-A458-01926EE452BD}" type="pres">
      <dgm:prSet presAssocID="{8A754863-517C-43D5-A4A8-1F70B9AAE2D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ACE7EF77-2437-4F8C-AC4D-E8087A3A35C5}" type="pres">
      <dgm:prSet presAssocID="{D3FBC860-D989-4242-9B88-B09AC359471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0C223-0789-4B2E-8FB4-E8D21C5B9A92}" type="pres">
      <dgm:prSet presAssocID="{5CEDAB04-7AA4-47A2-B5D1-63521FD0192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CA2E377-130D-47CE-8A62-70F18C0F3D1A}" type="pres">
      <dgm:prSet presAssocID="{5CEDAB04-7AA4-47A2-B5D1-63521FD0192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1C76111D-B2D6-4502-920B-A75BA0621037}" type="pres">
      <dgm:prSet presAssocID="{E1BCB2DF-1871-47FC-BE4C-C96398AF0C2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C90434-BD37-485F-A4ED-A34FF947ED2E}" type="presOf" srcId="{D3FBC860-D989-4242-9B88-B09AC3594712}" destId="{ACE7EF77-2437-4F8C-AC4D-E8087A3A35C5}" srcOrd="0" destOrd="0" presId="urn:microsoft.com/office/officeart/2005/8/layout/process5"/>
    <dgm:cxn modelId="{DE5A60EA-FBDF-4690-909D-CC22A3B8E8A8}" type="presOf" srcId="{9B9E56E1-42FC-47A3-A896-236DCC44C133}" destId="{42B651CB-60ED-4677-BFB7-D880C9304166}" srcOrd="0" destOrd="0" presId="urn:microsoft.com/office/officeart/2005/8/layout/process5"/>
    <dgm:cxn modelId="{B76C1706-548D-4FF2-AC2B-7E30C95E182D}" type="presOf" srcId="{5CEDAB04-7AA4-47A2-B5D1-63521FD01920}" destId="{8CA2E377-130D-47CE-8A62-70F18C0F3D1A}" srcOrd="1" destOrd="0" presId="urn:microsoft.com/office/officeart/2005/8/layout/process5"/>
    <dgm:cxn modelId="{B699E48F-7C28-4184-969D-B1E6CF9C18DF}" srcId="{0C9E4D20-A7A2-4D45-ACAE-DC53F61756A4}" destId="{D3FBC860-D989-4242-9B88-B09AC3594712}" srcOrd="4" destOrd="0" parTransId="{E002B13E-8BFB-4BDF-88D0-69DC6EBF45F2}" sibTransId="{5CEDAB04-7AA4-47A2-B5D1-63521FD01920}"/>
    <dgm:cxn modelId="{FA000A5C-E744-45C0-B3A5-5AB20859DE49}" srcId="{0C9E4D20-A7A2-4D45-ACAE-DC53F61756A4}" destId="{296C8EE7-B76B-42D9-A0F0-48B7E6AC6872}" srcOrd="1" destOrd="0" parTransId="{64D377D2-D843-411F-B6A5-5A49D59F7204}" sibTransId="{AF4F05CA-D3E5-46FC-AEA0-AD24F5BA63DF}"/>
    <dgm:cxn modelId="{13FB1134-A822-4653-9BFA-4B9BDBA05C82}" type="presOf" srcId="{42320721-E25C-48B6-A3B6-A12EC37D3015}" destId="{3D168EB0-8A03-4859-8AF1-5A6FB42C4554}" srcOrd="0" destOrd="0" presId="urn:microsoft.com/office/officeart/2005/8/layout/process5"/>
    <dgm:cxn modelId="{32A42454-A030-41BA-B465-82BEF078CF87}" type="presOf" srcId="{8A754863-517C-43D5-A4A8-1F70B9AAE2D4}" destId="{134FC52A-0979-43A6-A458-01926EE452BD}" srcOrd="1" destOrd="0" presId="urn:microsoft.com/office/officeart/2005/8/layout/process5"/>
    <dgm:cxn modelId="{E1ED9932-6B37-46B5-93F5-E7800C862FF1}" srcId="{0C9E4D20-A7A2-4D45-ACAE-DC53F61756A4}" destId="{FB6E877E-7366-4F71-A4FA-65122B8B964A}" srcOrd="0" destOrd="0" parTransId="{F7BFE5F7-4738-42E9-861C-4658EDFA629C}" sibTransId="{42320721-E25C-48B6-A3B6-A12EC37D3015}"/>
    <dgm:cxn modelId="{EE9C7E56-B577-4792-9CE4-82B5F8A60279}" type="presOf" srcId="{B7689E4B-684A-4D43-94EC-7BE77268492F}" destId="{7024D438-19CF-4E87-B000-98B557C59308}" srcOrd="0" destOrd="0" presId="urn:microsoft.com/office/officeart/2005/8/layout/process5"/>
    <dgm:cxn modelId="{18585DB2-6CDA-41C5-91C3-5D74F5A64CD1}" type="presOf" srcId="{9B9E56E1-42FC-47A3-A896-236DCC44C133}" destId="{BAE01DD2-B922-4055-9B20-42D812D0BBD1}" srcOrd="1" destOrd="0" presId="urn:microsoft.com/office/officeart/2005/8/layout/process5"/>
    <dgm:cxn modelId="{AF3E39D8-C47A-4A69-B34B-ED05B35A175F}" srcId="{0C9E4D20-A7A2-4D45-ACAE-DC53F61756A4}" destId="{B7689E4B-684A-4D43-94EC-7BE77268492F}" srcOrd="2" destOrd="0" parTransId="{052E92AF-78E1-44D7-8497-0F4DCB042B56}" sibTransId="{9B9E56E1-42FC-47A3-A896-236DCC44C133}"/>
    <dgm:cxn modelId="{82E67F39-948B-481B-B49F-46D852D2413D}" type="presOf" srcId="{FB6E877E-7366-4F71-A4FA-65122B8B964A}" destId="{F34F8B60-0A58-48C9-A056-CF7E17FAE787}" srcOrd="0" destOrd="0" presId="urn:microsoft.com/office/officeart/2005/8/layout/process5"/>
    <dgm:cxn modelId="{84C3F161-B85E-4D8F-9BD1-9FAF029D3207}" type="presOf" srcId="{296C8EE7-B76B-42D9-A0F0-48B7E6AC6872}" destId="{A1AC4D18-BCD4-4F7B-AAE4-596A814D5170}" srcOrd="0" destOrd="0" presId="urn:microsoft.com/office/officeart/2005/8/layout/process5"/>
    <dgm:cxn modelId="{B40991B1-35BB-4A8E-9906-2C654D542A5A}" type="presOf" srcId="{8A754863-517C-43D5-A4A8-1F70B9AAE2D4}" destId="{83E3349C-DECB-49E0-A9B4-15656AA50ECF}" srcOrd="0" destOrd="0" presId="urn:microsoft.com/office/officeart/2005/8/layout/process5"/>
    <dgm:cxn modelId="{3F21A8B6-DF23-4469-BA75-3AA92BCD9958}" type="presOf" srcId="{AF4F05CA-D3E5-46FC-AEA0-AD24F5BA63DF}" destId="{34295245-D2D3-475C-9109-604ABE2CDCF3}" srcOrd="1" destOrd="0" presId="urn:microsoft.com/office/officeart/2005/8/layout/process5"/>
    <dgm:cxn modelId="{0FF9E6DB-3616-4BD9-9749-4777089B5C5A}" srcId="{0C9E4D20-A7A2-4D45-ACAE-DC53F61756A4}" destId="{E1BCB2DF-1871-47FC-BE4C-C96398AF0C2C}" srcOrd="5" destOrd="0" parTransId="{37E9BC7E-D802-402B-AC92-00CB6FAAD8FC}" sibTransId="{18909921-0E98-4E5F-A451-EFCB46BDFB56}"/>
    <dgm:cxn modelId="{F556ADEA-BFD5-4E73-A6E3-F4DDCDD133AB}" type="presOf" srcId="{AF4F05CA-D3E5-46FC-AEA0-AD24F5BA63DF}" destId="{4311310D-6F0D-4E5E-8EBA-2F40B04D7C9A}" srcOrd="0" destOrd="0" presId="urn:microsoft.com/office/officeart/2005/8/layout/process5"/>
    <dgm:cxn modelId="{718F8A29-1953-4FD3-9085-05445441F082}" type="presOf" srcId="{5CEDAB04-7AA4-47A2-B5D1-63521FD01920}" destId="{6100C223-0789-4B2E-8FB4-E8D21C5B9A92}" srcOrd="0" destOrd="0" presId="urn:microsoft.com/office/officeart/2005/8/layout/process5"/>
    <dgm:cxn modelId="{AD773E4E-ADB8-4710-8FFF-7A686FCE8DB6}" type="presOf" srcId="{B2996941-629A-47EE-A9EC-4BA9E42E2992}" destId="{C68D91A3-E55E-4866-BFD6-AE479BCC6CD8}" srcOrd="0" destOrd="0" presId="urn:microsoft.com/office/officeart/2005/8/layout/process5"/>
    <dgm:cxn modelId="{271FCB71-8A67-492A-A8A5-60AADE59D2DD}" type="presOf" srcId="{42320721-E25C-48B6-A3B6-A12EC37D3015}" destId="{BAE0A19D-071A-428F-8742-370EA0FBAF92}" srcOrd="1" destOrd="0" presId="urn:microsoft.com/office/officeart/2005/8/layout/process5"/>
    <dgm:cxn modelId="{05ECEA1E-17B2-4476-B96B-3048211C4AC6}" type="presOf" srcId="{E1BCB2DF-1871-47FC-BE4C-C96398AF0C2C}" destId="{1C76111D-B2D6-4502-920B-A75BA0621037}" srcOrd="0" destOrd="0" presId="urn:microsoft.com/office/officeart/2005/8/layout/process5"/>
    <dgm:cxn modelId="{E3211603-9994-4725-8DC4-4FA2187F2086}" type="presOf" srcId="{0C9E4D20-A7A2-4D45-ACAE-DC53F61756A4}" destId="{0A494F0A-8412-40BC-BD49-786B3D093216}" srcOrd="0" destOrd="0" presId="urn:microsoft.com/office/officeart/2005/8/layout/process5"/>
    <dgm:cxn modelId="{6B1557A8-975E-4181-A43B-3853B9FAA3CD}" srcId="{0C9E4D20-A7A2-4D45-ACAE-DC53F61756A4}" destId="{B2996941-629A-47EE-A9EC-4BA9E42E2992}" srcOrd="3" destOrd="0" parTransId="{7639E6D8-C7DC-414B-BD5E-836F4A1F558D}" sibTransId="{8A754863-517C-43D5-A4A8-1F70B9AAE2D4}"/>
    <dgm:cxn modelId="{57728CD3-2C05-4CCF-ADF8-3B4099275877}" type="presParOf" srcId="{0A494F0A-8412-40BC-BD49-786B3D093216}" destId="{F34F8B60-0A58-48C9-A056-CF7E17FAE787}" srcOrd="0" destOrd="0" presId="urn:microsoft.com/office/officeart/2005/8/layout/process5"/>
    <dgm:cxn modelId="{EECCCAF3-859B-4653-9249-74871A9FAAD9}" type="presParOf" srcId="{0A494F0A-8412-40BC-BD49-786B3D093216}" destId="{3D168EB0-8A03-4859-8AF1-5A6FB42C4554}" srcOrd="1" destOrd="0" presId="urn:microsoft.com/office/officeart/2005/8/layout/process5"/>
    <dgm:cxn modelId="{79F2A260-098C-41AF-9970-43F72ECE3F04}" type="presParOf" srcId="{3D168EB0-8A03-4859-8AF1-5A6FB42C4554}" destId="{BAE0A19D-071A-428F-8742-370EA0FBAF92}" srcOrd="0" destOrd="0" presId="urn:microsoft.com/office/officeart/2005/8/layout/process5"/>
    <dgm:cxn modelId="{622E9EB0-666C-4AA9-A28F-F0D01DC6B81C}" type="presParOf" srcId="{0A494F0A-8412-40BC-BD49-786B3D093216}" destId="{A1AC4D18-BCD4-4F7B-AAE4-596A814D5170}" srcOrd="2" destOrd="0" presId="urn:microsoft.com/office/officeart/2005/8/layout/process5"/>
    <dgm:cxn modelId="{713C5FFD-D469-452C-BC80-8297B35FF547}" type="presParOf" srcId="{0A494F0A-8412-40BC-BD49-786B3D093216}" destId="{4311310D-6F0D-4E5E-8EBA-2F40B04D7C9A}" srcOrd="3" destOrd="0" presId="urn:microsoft.com/office/officeart/2005/8/layout/process5"/>
    <dgm:cxn modelId="{2F4F6AA3-2B40-4F66-BC3F-85401FA23473}" type="presParOf" srcId="{4311310D-6F0D-4E5E-8EBA-2F40B04D7C9A}" destId="{34295245-D2D3-475C-9109-604ABE2CDCF3}" srcOrd="0" destOrd="0" presId="urn:microsoft.com/office/officeart/2005/8/layout/process5"/>
    <dgm:cxn modelId="{CA61CF9B-C1B9-4DA6-8E9F-CC0EDACE564A}" type="presParOf" srcId="{0A494F0A-8412-40BC-BD49-786B3D093216}" destId="{7024D438-19CF-4E87-B000-98B557C59308}" srcOrd="4" destOrd="0" presId="urn:microsoft.com/office/officeart/2005/8/layout/process5"/>
    <dgm:cxn modelId="{638647B2-FE23-4528-B765-AB9807BCD76D}" type="presParOf" srcId="{0A494F0A-8412-40BC-BD49-786B3D093216}" destId="{42B651CB-60ED-4677-BFB7-D880C9304166}" srcOrd="5" destOrd="0" presId="urn:microsoft.com/office/officeart/2005/8/layout/process5"/>
    <dgm:cxn modelId="{9E6EEE5D-D26A-4915-B31D-24A6628C75DB}" type="presParOf" srcId="{42B651CB-60ED-4677-BFB7-D880C9304166}" destId="{BAE01DD2-B922-4055-9B20-42D812D0BBD1}" srcOrd="0" destOrd="0" presId="urn:microsoft.com/office/officeart/2005/8/layout/process5"/>
    <dgm:cxn modelId="{5FB79F1C-FBE4-4C11-8C84-5DE15571B0FC}" type="presParOf" srcId="{0A494F0A-8412-40BC-BD49-786B3D093216}" destId="{C68D91A3-E55E-4866-BFD6-AE479BCC6CD8}" srcOrd="6" destOrd="0" presId="urn:microsoft.com/office/officeart/2005/8/layout/process5"/>
    <dgm:cxn modelId="{77073DDE-B121-42E3-BFD5-D8935CE97394}" type="presParOf" srcId="{0A494F0A-8412-40BC-BD49-786B3D093216}" destId="{83E3349C-DECB-49E0-A9B4-15656AA50ECF}" srcOrd="7" destOrd="0" presId="urn:microsoft.com/office/officeart/2005/8/layout/process5"/>
    <dgm:cxn modelId="{B7BC02C5-6AB2-4288-B06E-6E5E7567C99B}" type="presParOf" srcId="{83E3349C-DECB-49E0-A9B4-15656AA50ECF}" destId="{134FC52A-0979-43A6-A458-01926EE452BD}" srcOrd="0" destOrd="0" presId="urn:microsoft.com/office/officeart/2005/8/layout/process5"/>
    <dgm:cxn modelId="{4EF80A71-F3A4-40D7-961E-1543065F46FE}" type="presParOf" srcId="{0A494F0A-8412-40BC-BD49-786B3D093216}" destId="{ACE7EF77-2437-4F8C-AC4D-E8087A3A35C5}" srcOrd="8" destOrd="0" presId="urn:microsoft.com/office/officeart/2005/8/layout/process5"/>
    <dgm:cxn modelId="{43CB8DE5-FB9F-425E-9365-242DAECAEB41}" type="presParOf" srcId="{0A494F0A-8412-40BC-BD49-786B3D093216}" destId="{6100C223-0789-4B2E-8FB4-E8D21C5B9A92}" srcOrd="9" destOrd="0" presId="urn:microsoft.com/office/officeart/2005/8/layout/process5"/>
    <dgm:cxn modelId="{FF376716-EEFE-4F35-B382-3C97894DB3D2}" type="presParOf" srcId="{6100C223-0789-4B2E-8FB4-E8D21C5B9A92}" destId="{8CA2E377-130D-47CE-8A62-70F18C0F3D1A}" srcOrd="0" destOrd="0" presId="urn:microsoft.com/office/officeart/2005/8/layout/process5"/>
    <dgm:cxn modelId="{32F9EB04-C74D-41ED-8B1D-176D73ACAD09}" type="presParOf" srcId="{0A494F0A-8412-40BC-BD49-786B3D093216}" destId="{1C76111D-B2D6-4502-920B-A75BA062103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68C2DE-D749-4F8B-B8C2-2700AF85DB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B43560-459B-4D1E-9910-F88E6F8CE085}">
      <dgm:prSet phldrT="[Text]"/>
      <dgm:spPr/>
      <dgm:t>
        <a:bodyPr/>
        <a:lstStyle/>
        <a:p>
          <a:r>
            <a:rPr lang="en-US" dirty="0" err="1" smtClean="0"/>
            <a:t>Đọc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/>
        </a:p>
      </dgm:t>
    </dgm:pt>
    <dgm:pt modelId="{E03E1E8A-3D92-4324-8E13-1CAC30BEC7EF}" type="parTrans" cxnId="{3B3EDE00-7C3B-4851-8219-5DD3FE989DC4}">
      <dgm:prSet/>
      <dgm:spPr/>
      <dgm:t>
        <a:bodyPr/>
        <a:lstStyle/>
        <a:p>
          <a:endParaRPr lang="en-US"/>
        </a:p>
      </dgm:t>
    </dgm:pt>
    <dgm:pt modelId="{5D7467B9-DBDC-40B5-B41D-FB0CA6121627}" type="sibTrans" cxnId="{3B3EDE00-7C3B-4851-8219-5DD3FE989DC4}">
      <dgm:prSet/>
      <dgm:spPr/>
      <dgm:t>
        <a:bodyPr/>
        <a:lstStyle/>
        <a:p>
          <a:endParaRPr lang="en-US"/>
        </a:p>
      </dgm:t>
    </dgm:pt>
    <dgm:pt modelId="{511E6702-ED86-4D86-BA98-C215113EBBF5}">
      <dgm:prSet phldrT="[Text]"/>
      <dgm:spPr/>
      <dgm:t>
        <a:bodyPr/>
        <a:lstStyle/>
        <a:p>
          <a:r>
            <a:rPr lang="en-US" dirty="0" err="1" smtClean="0"/>
            <a:t>Đúc</a:t>
          </a:r>
          <a:r>
            <a:rPr lang="en-US" dirty="0" smtClean="0"/>
            <a:t> </a:t>
          </a:r>
          <a:r>
            <a:rPr lang="en-US" dirty="0" err="1" smtClean="0"/>
            <a:t>kết</a:t>
          </a:r>
          <a:endParaRPr lang="en-US" dirty="0"/>
        </a:p>
      </dgm:t>
    </dgm:pt>
    <dgm:pt modelId="{389FEC4F-A5A9-4A62-989D-929E818E47ED}" type="parTrans" cxnId="{A63F2796-7487-45F9-ACB8-71FE953E683A}">
      <dgm:prSet/>
      <dgm:spPr/>
      <dgm:t>
        <a:bodyPr/>
        <a:lstStyle/>
        <a:p>
          <a:endParaRPr lang="en-US"/>
        </a:p>
      </dgm:t>
    </dgm:pt>
    <dgm:pt modelId="{436337CA-08D9-4338-88A5-A956234A08BF}" type="sibTrans" cxnId="{A63F2796-7487-45F9-ACB8-71FE953E683A}">
      <dgm:prSet/>
      <dgm:spPr/>
      <dgm:t>
        <a:bodyPr/>
        <a:lstStyle/>
        <a:p>
          <a:endParaRPr lang="en-US"/>
        </a:p>
      </dgm:t>
    </dgm:pt>
    <dgm:pt modelId="{621A0D9C-E4EB-48A4-B86F-FDD03C682D65}">
      <dgm:prSet phldrT="[Text]"/>
      <dgm:spPr/>
      <dgm:t>
        <a:bodyPr/>
        <a:lstStyle/>
        <a:p>
          <a:r>
            <a:rPr lang="en-US" dirty="0" smtClean="0"/>
            <a:t>Chia </a:t>
          </a:r>
          <a:r>
            <a:rPr lang="en-US" dirty="0" err="1" smtClean="0"/>
            <a:t>sẻ</a:t>
          </a:r>
          <a:endParaRPr lang="en-US" dirty="0"/>
        </a:p>
      </dgm:t>
    </dgm:pt>
    <dgm:pt modelId="{7F138138-F20A-470C-995A-5A9C3B2CE6E2}" type="parTrans" cxnId="{E8D9493E-3443-4974-961E-6A2197BA44D1}">
      <dgm:prSet/>
      <dgm:spPr/>
      <dgm:t>
        <a:bodyPr/>
        <a:lstStyle/>
        <a:p>
          <a:endParaRPr lang="en-US"/>
        </a:p>
      </dgm:t>
    </dgm:pt>
    <dgm:pt modelId="{673AC73F-0FAD-449A-9C1C-AE3233472D7D}" type="sibTrans" cxnId="{E8D9493E-3443-4974-961E-6A2197BA44D1}">
      <dgm:prSet/>
      <dgm:spPr/>
      <dgm:t>
        <a:bodyPr/>
        <a:lstStyle/>
        <a:p>
          <a:endParaRPr lang="en-US"/>
        </a:p>
      </dgm:t>
    </dgm:pt>
    <dgm:pt modelId="{961DA34F-FDE8-4A0B-B41E-21C0A215FCEB}" type="pres">
      <dgm:prSet presAssocID="{3468C2DE-D749-4F8B-B8C2-2700AF85DB00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A7D532-4197-4EF6-932D-F60E3E1D5796}" type="pres">
      <dgm:prSet presAssocID="{6DB43560-459B-4D1E-9910-F88E6F8CE0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869EA-FDB3-4839-8DA0-2CF40A02DE3B}" type="pres">
      <dgm:prSet presAssocID="{5D7467B9-DBDC-40B5-B41D-FB0CA612162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3BEEE75-C244-4DAA-BA20-E335E52FD1B9}" type="pres">
      <dgm:prSet presAssocID="{5D7467B9-DBDC-40B5-B41D-FB0CA612162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55F589-96D3-43E4-86C7-1945A38C5826}" type="pres">
      <dgm:prSet presAssocID="{511E6702-ED86-4D86-BA98-C215113EBB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D6651-7041-4C4F-92E6-535476712DA1}" type="pres">
      <dgm:prSet presAssocID="{436337CA-08D9-4338-88A5-A956234A08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4108438-EFD3-444A-82FE-EDE21B8083B1}" type="pres">
      <dgm:prSet presAssocID="{436337CA-08D9-4338-88A5-A956234A08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0CFC663-3A83-4DBE-B3E9-1F40474A4D68}" type="pres">
      <dgm:prSet presAssocID="{621A0D9C-E4EB-48A4-B86F-FDD03C682D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BA1A07-B677-42F7-94AF-E4056B995DE0}" type="presOf" srcId="{5D7467B9-DBDC-40B5-B41D-FB0CA6121627}" destId="{C3BEEE75-C244-4DAA-BA20-E335E52FD1B9}" srcOrd="1" destOrd="0" presId="urn:microsoft.com/office/officeart/2005/8/layout/process2"/>
    <dgm:cxn modelId="{7D0770EB-4644-4A71-93F6-1A1BAE7C22D6}" type="presOf" srcId="{436337CA-08D9-4338-88A5-A956234A08BF}" destId="{293D6651-7041-4C4F-92E6-535476712DA1}" srcOrd="0" destOrd="0" presId="urn:microsoft.com/office/officeart/2005/8/layout/process2"/>
    <dgm:cxn modelId="{A63F2796-7487-45F9-ACB8-71FE953E683A}" srcId="{3468C2DE-D749-4F8B-B8C2-2700AF85DB00}" destId="{511E6702-ED86-4D86-BA98-C215113EBBF5}" srcOrd="1" destOrd="0" parTransId="{389FEC4F-A5A9-4A62-989D-929E818E47ED}" sibTransId="{436337CA-08D9-4338-88A5-A956234A08BF}"/>
    <dgm:cxn modelId="{B36448CD-0AF4-4B93-867E-14ABAD58FD97}" type="presOf" srcId="{5D7467B9-DBDC-40B5-B41D-FB0CA6121627}" destId="{F3C869EA-FDB3-4839-8DA0-2CF40A02DE3B}" srcOrd="0" destOrd="0" presId="urn:microsoft.com/office/officeart/2005/8/layout/process2"/>
    <dgm:cxn modelId="{8C9DF42D-CB2B-4724-93C4-5CD743E1553F}" type="presOf" srcId="{621A0D9C-E4EB-48A4-B86F-FDD03C682D65}" destId="{70CFC663-3A83-4DBE-B3E9-1F40474A4D68}" srcOrd="0" destOrd="0" presId="urn:microsoft.com/office/officeart/2005/8/layout/process2"/>
    <dgm:cxn modelId="{F64192E8-099F-46DC-8857-C1C44BCE0085}" type="presOf" srcId="{511E6702-ED86-4D86-BA98-C215113EBBF5}" destId="{A655F589-96D3-43E4-86C7-1945A38C5826}" srcOrd="0" destOrd="0" presId="urn:microsoft.com/office/officeart/2005/8/layout/process2"/>
    <dgm:cxn modelId="{15590BD2-686D-4F96-A39C-383B39401ACC}" type="presOf" srcId="{436337CA-08D9-4338-88A5-A956234A08BF}" destId="{F4108438-EFD3-444A-82FE-EDE21B8083B1}" srcOrd="1" destOrd="0" presId="urn:microsoft.com/office/officeart/2005/8/layout/process2"/>
    <dgm:cxn modelId="{E8D9493E-3443-4974-961E-6A2197BA44D1}" srcId="{3468C2DE-D749-4F8B-B8C2-2700AF85DB00}" destId="{621A0D9C-E4EB-48A4-B86F-FDD03C682D65}" srcOrd="2" destOrd="0" parTransId="{7F138138-F20A-470C-995A-5A9C3B2CE6E2}" sibTransId="{673AC73F-0FAD-449A-9C1C-AE3233472D7D}"/>
    <dgm:cxn modelId="{D9F5806F-8D26-4E2F-8ABE-EACC7D413D44}" type="presOf" srcId="{3468C2DE-D749-4F8B-B8C2-2700AF85DB00}" destId="{961DA34F-FDE8-4A0B-B41E-21C0A215FCEB}" srcOrd="0" destOrd="0" presId="urn:microsoft.com/office/officeart/2005/8/layout/process2"/>
    <dgm:cxn modelId="{7B53D3FC-F484-4997-B9FC-B5877AAA174F}" type="presOf" srcId="{6DB43560-459B-4D1E-9910-F88E6F8CE085}" destId="{C3A7D532-4197-4EF6-932D-F60E3E1D5796}" srcOrd="0" destOrd="0" presId="urn:microsoft.com/office/officeart/2005/8/layout/process2"/>
    <dgm:cxn modelId="{3B3EDE00-7C3B-4851-8219-5DD3FE989DC4}" srcId="{3468C2DE-D749-4F8B-B8C2-2700AF85DB00}" destId="{6DB43560-459B-4D1E-9910-F88E6F8CE085}" srcOrd="0" destOrd="0" parTransId="{E03E1E8A-3D92-4324-8E13-1CAC30BEC7EF}" sibTransId="{5D7467B9-DBDC-40B5-B41D-FB0CA6121627}"/>
    <dgm:cxn modelId="{A8D9AC9F-809F-418C-9C97-11115D64BE8F}" type="presParOf" srcId="{961DA34F-FDE8-4A0B-B41E-21C0A215FCEB}" destId="{C3A7D532-4197-4EF6-932D-F60E3E1D5796}" srcOrd="0" destOrd="0" presId="urn:microsoft.com/office/officeart/2005/8/layout/process2"/>
    <dgm:cxn modelId="{5BBA9D3C-897C-4967-AD9E-D2AA53A494A9}" type="presParOf" srcId="{961DA34F-FDE8-4A0B-B41E-21C0A215FCEB}" destId="{F3C869EA-FDB3-4839-8DA0-2CF40A02DE3B}" srcOrd="1" destOrd="0" presId="urn:microsoft.com/office/officeart/2005/8/layout/process2"/>
    <dgm:cxn modelId="{B8D7F914-A0C9-4E71-B08D-11DFF692A887}" type="presParOf" srcId="{F3C869EA-FDB3-4839-8DA0-2CF40A02DE3B}" destId="{C3BEEE75-C244-4DAA-BA20-E335E52FD1B9}" srcOrd="0" destOrd="0" presId="urn:microsoft.com/office/officeart/2005/8/layout/process2"/>
    <dgm:cxn modelId="{726E13DB-1A7A-473D-B171-E02475314F64}" type="presParOf" srcId="{961DA34F-FDE8-4A0B-B41E-21C0A215FCEB}" destId="{A655F589-96D3-43E4-86C7-1945A38C5826}" srcOrd="2" destOrd="0" presId="urn:microsoft.com/office/officeart/2005/8/layout/process2"/>
    <dgm:cxn modelId="{3D17C956-6ECF-4863-9AFB-86679837CE91}" type="presParOf" srcId="{961DA34F-FDE8-4A0B-B41E-21C0A215FCEB}" destId="{293D6651-7041-4C4F-92E6-535476712DA1}" srcOrd="3" destOrd="0" presId="urn:microsoft.com/office/officeart/2005/8/layout/process2"/>
    <dgm:cxn modelId="{80C1282C-34DF-4CDE-AD5C-84B0C667A03F}" type="presParOf" srcId="{293D6651-7041-4C4F-92E6-535476712DA1}" destId="{F4108438-EFD3-444A-82FE-EDE21B8083B1}" srcOrd="0" destOrd="0" presId="urn:microsoft.com/office/officeart/2005/8/layout/process2"/>
    <dgm:cxn modelId="{03E6E912-68BF-4BF1-9899-179D790D86FB}" type="presParOf" srcId="{961DA34F-FDE8-4A0B-B41E-21C0A215FCEB}" destId="{70CFC663-3A83-4DBE-B3E9-1F40474A4D6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F9E6BF-B4AC-4133-A376-DDAAC884CBE4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52B46-DD8F-47E3-82B4-07510193DFC0}">
      <dgm:prSet phldrT="[Text]"/>
      <dgm:spPr/>
      <dgm:t>
        <a:bodyPr/>
        <a:lstStyle/>
        <a:p>
          <a:r>
            <a:rPr lang="en-US" dirty="0" smtClean="0"/>
            <a:t>Kỹ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endParaRPr lang="en-US" dirty="0"/>
        </a:p>
      </dgm:t>
    </dgm:pt>
    <dgm:pt modelId="{979CE45C-5248-45BD-89D5-DB64C56B719E}" type="parTrans" cxnId="{87ACB977-BEE4-4823-A122-4ECCD26A9AB4}">
      <dgm:prSet/>
      <dgm:spPr/>
      <dgm:t>
        <a:bodyPr/>
        <a:lstStyle/>
        <a:p>
          <a:endParaRPr lang="en-US"/>
        </a:p>
      </dgm:t>
    </dgm:pt>
    <dgm:pt modelId="{C69268CC-1CB1-4C0B-A97C-B80458089BD4}" type="sibTrans" cxnId="{87ACB977-BEE4-4823-A122-4ECCD26A9AB4}">
      <dgm:prSet/>
      <dgm:spPr/>
      <dgm:t>
        <a:bodyPr/>
        <a:lstStyle/>
        <a:p>
          <a:endParaRPr lang="en-US"/>
        </a:p>
      </dgm:t>
    </dgm:pt>
    <dgm:pt modelId="{A8E1B513-A7F9-453D-A8BF-70FFA8EFB7B9}">
      <dgm:prSet phldrT="[Text]"/>
      <dgm:spPr/>
      <dgm:t>
        <a:bodyPr/>
        <a:lstStyle/>
        <a:p>
          <a:r>
            <a:rPr lang="en-US" dirty="0" err="1" smtClean="0"/>
            <a:t>Xu</a:t>
          </a:r>
          <a:r>
            <a:rPr lang="en-US" dirty="0" smtClean="0"/>
            <a:t>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nghệ</a:t>
          </a:r>
          <a:endParaRPr lang="en-US" dirty="0"/>
        </a:p>
      </dgm:t>
    </dgm:pt>
    <dgm:pt modelId="{34A9EB29-F58F-4E37-9949-FAEB645DC0D3}" type="parTrans" cxnId="{46B9D3F6-2E36-46A6-909D-3DC0B1139E08}">
      <dgm:prSet/>
      <dgm:spPr/>
      <dgm:t>
        <a:bodyPr/>
        <a:lstStyle/>
        <a:p>
          <a:endParaRPr lang="en-US"/>
        </a:p>
      </dgm:t>
    </dgm:pt>
    <dgm:pt modelId="{7C519DE9-B8EE-424B-8303-675F2591A77D}" type="sibTrans" cxnId="{46B9D3F6-2E36-46A6-909D-3DC0B1139E08}">
      <dgm:prSet/>
      <dgm:spPr/>
      <dgm:t>
        <a:bodyPr/>
        <a:lstStyle/>
        <a:p>
          <a:endParaRPr lang="en-US"/>
        </a:p>
      </dgm:t>
    </dgm:pt>
    <dgm:pt modelId="{91EB57CC-6C4C-4B95-9B15-AC9606B44A77}">
      <dgm:prSet phldrT="[Text]"/>
      <dgm:spPr/>
      <dgm:t>
        <a:bodyPr/>
        <a:lstStyle/>
        <a:p>
          <a:r>
            <a:rPr lang="en-US" dirty="0" err="1" smtClean="0"/>
            <a:t>Cân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/ </a:t>
          </a:r>
          <a:r>
            <a:rPr lang="en-US" dirty="0" err="1" smtClean="0"/>
            <a:t>Gia</a:t>
          </a:r>
          <a:r>
            <a:rPr lang="en-US" dirty="0" smtClean="0"/>
            <a:t> </a:t>
          </a:r>
          <a:r>
            <a:rPr lang="en-US" dirty="0" err="1" smtClean="0"/>
            <a:t>đình</a:t>
          </a:r>
          <a:r>
            <a:rPr lang="en-US" dirty="0" smtClean="0"/>
            <a:t>/ </a:t>
          </a:r>
          <a:r>
            <a:rPr lang="en-US" dirty="0" err="1" smtClean="0"/>
            <a:t>Xã</a:t>
          </a:r>
          <a:r>
            <a:rPr lang="en-US" dirty="0" smtClean="0"/>
            <a:t> </a:t>
          </a:r>
          <a:r>
            <a:rPr lang="en-US" dirty="0" err="1" smtClean="0"/>
            <a:t>hội</a:t>
          </a:r>
          <a:endParaRPr lang="en-US" dirty="0"/>
        </a:p>
      </dgm:t>
    </dgm:pt>
    <dgm:pt modelId="{36014608-9042-4063-B913-29C771687D6A}" type="parTrans" cxnId="{00BB31C4-CC5C-49BC-9F4D-3F641883F88E}">
      <dgm:prSet/>
      <dgm:spPr/>
      <dgm:t>
        <a:bodyPr/>
        <a:lstStyle/>
        <a:p>
          <a:endParaRPr lang="en-US"/>
        </a:p>
      </dgm:t>
    </dgm:pt>
    <dgm:pt modelId="{FE24EBAE-BDDF-4636-9245-1A554DBCEDEA}" type="sibTrans" cxnId="{00BB31C4-CC5C-49BC-9F4D-3F641883F88E}">
      <dgm:prSet/>
      <dgm:spPr/>
      <dgm:t>
        <a:bodyPr/>
        <a:lstStyle/>
        <a:p>
          <a:endParaRPr lang="en-US"/>
        </a:p>
      </dgm:t>
    </dgm:pt>
    <dgm:pt modelId="{F3E8E6DC-074E-4E05-9133-96A55C7B77EB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699FE32C-7FEA-49B8-9F2E-5834A696DCDA}" type="sibTrans" cxnId="{69E9C20E-9F3A-412B-8249-097F5788BF58}">
      <dgm:prSet/>
      <dgm:spPr/>
      <dgm:t>
        <a:bodyPr/>
        <a:lstStyle/>
        <a:p>
          <a:endParaRPr lang="en-US"/>
        </a:p>
      </dgm:t>
    </dgm:pt>
    <dgm:pt modelId="{4789EBB0-99EA-496D-8B8D-E64D0CC49DD5}" type="parTrans" cxnId="{69E9C20E-9F3A-412B-8249-097F5788BF58}">
      <dgm:prSet/>
      <dgm:spPr/>
      <dgm:t>
        <a:bodyPr/>
        <a:lstStyle/>
        <a:p>
          <a:endParaRPr lang="en-US"/>
        </a:p>
      </dgm:t>
    </dgm:pt>
    <dgm:pt modelId="{4AC805EE-2D06-4A25-BD40-A26AF16433E3}" type="pres">
      <dgm:prSet presAssocID="{95F9E6BF-B4AC-4133-A376-DDAAC884CBE4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238CCA2-E368-4C36-AF46-B1F84232B4E3}" type="pres">
      <dgm:prSet presAssocID="{F3E8E6DC-074E-4E05-9133-96A55C7B77EB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C20A0343-909A-4407-915F-C45F9D514151}" type="pres">
      <dgm:prSet presAssocID="{8DC52B46-DD8F-47E3-82B4-07510193DFC0}" presName="Accent" presStyleLbl="node1" presStyleIdx="1" presStyleCnt="2"/>
      <dgm:spPr/>
    </dgm:pt>
    <dgm:pt modelId="{5CAA598D-1AEA-428F-AEB8-112EA7906F85}" type="pres">
      <dgm:prSet presAssocID="{8DC52B46-DD8F-47E3-82B4-07510193DFC0}" presName="Image1" presStyleLbl="fgImgPlace1" presStyleIdx="0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2A0C9FBF-C214-42CF-A572-0867098B955C}" type="pres">
      <dgm:prSet presAssocID="{8DC52B46-DD8F-47E3-82B4-07510193DFC0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600A8-137D-429C-A05D-4989DC6AB4B3}" type="pres">
      <dgm:prSet presAssocID="{A8E1B513-A7F9-453D-A8BF-70FFA8EFB7B9}" presName="Image2" presStyleCnt="0"/>
      <dgm:spPr/>
    </dgm:pt>
    <dgm:pt modelId="{A4B79E74-23CA-4356-8C68-86CE1D233083}" type="pres">
      <dgm:prSet presAssocID="{A8E1B513-A7F9-453D-A8BF-70FFA8EFB7B9}" presName="Image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B03FCB7-B107-49DD-A38E-746519A58067}" type="pres">
      <dgm:prSet presAssocID="{A8E1B513-A7F9-453D-A8BF-70FFA8EFB7B9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61F3C-ED24-4470-A535-37D10AE06563}" type="pres">
      <dgm:prSet presAssocID="{91EB57CC-6C4C-4B95-9B15-AC9606B44A77}" presName="Image3" presStyleCnt="0"/>
      <dgm:spPr/>
    </dgm:pt>
    <dgm:pt modelId="{EE7F094E-43DE-4C19-8BD3-8CD574FB49AB}" type="pres">
      <dgm:prSet presAssocID="{91EB57CC-6C4C-4B95-9B15-AC9606B44A77}" presName="Image" presStyleLbl="fgImgPlace1" presStyleIdx="2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8B5FFD9-34DB-484B-8439-E145361DE9EA}" type="pres">
      <dgm:prSet presAssocID="{91EB57CC-6C4C-4B95-9B15-AC9606B44A77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CB977-BEE4-4823-A122-4ECCD26A9AB4}" srcId="{F3E8E6DC-074E-4E05-9133-96A55C7B77EB}" destId="{8DC52B46-DD8F-47E3-82B4-07510193DFC0}" srcOrd="0" destOrd="0" parTransId="{979CE45C-5248-45BD-89D5-DB64C56B719E}" sibTransId="{C69268CC-1CB1-4C0B-A97C-B80458089BD4}"/>
    <dgm:cxn modelId="{46B9D3F6-2E36-46A6-909D-3DC0B1139E08}" srcId="{F3E8E6DC-074E-4E05-9133-96A55C7B77EB}" destId="{A8E1B513-A7F9-453D-A8BF-70FFA8EFB7B9}" srcOrd="1" destOrd="0" parTransId="{34A9EB29-F58F-4E37-9949-FAEB645DC0D3}" sibTransId="{7C519DE9-B8EE-424B-8303-675F2591A77D}"/>
    <dgm:cxn modelId="{7C8A84F1-67B9-487D-B224-A62C3668E168}" type="presOf" srcId="{95F9E6BF-B4AC-4133-A376-DDAAC884CBE4}" destId="{4AC805EE-2D06-4A25-BD40-A26AF16433E3}" srcOrd="0" destOrd="0" presId="urn:microsoft.com/office/officeart/2011/layout/RadialPictureList"/>
    <dgm:cxn modelId="{69E9C20E-9F3A-412B-8249-097F5788BF58}" srcId="{95F9E6BF-B4AC-4133-A376-DDAAC884CBE4}" destId="{F3E8E6DC-074E-4E05-9133-96A55C7B77EB}" srcOrd="0" destOrd="0" parTransId="{4789EBB0-99EA-496D-8B8D-E64D0CC49DD5}" sibTransId="{699FE32C-7FEA-49B8-9F2E-5834A696DCDA}"/>
    <dgm:cxn modelId="{487BDF4C-7259-43A4-BCAC-7707E213D6D8}" type="presOf" srcId="{F3E8E6DC-074E-4E05-9133-96A55C7B77EB}" destId="{8238CCA2-E368-4C36-AF46-B1F84232B4E3}" srcOrd="0" destOrd="0" presId="urn:microsoft.com/office/officeart/2011/layout/RadialPictureList"/>
    <dgm:cxn modelId="{243F9204-A7A7-48C5-8239-A2194613F939}" type="presOf" srcId="{A8E1B513-A7F9-453D-A8BF-70FFA8EFB7B9}" destId="{BB03FCB7-B107-49DD-A38E-746519A58067}" srcOrd="0" destOrd="0" presId="urn:microsoft.com/office/officeart/2011/layout/RadialPictureList"/>
    <dgm:cxn modelId="{E01D2183-8D4E-42EB-B4B3-FED723CFAFDE}" type="presOf" srcId="{91EB57CC-6C4C-4B95-9B15-AC9606B44A77}" destId="{08B5FFD9-34DB-484B-8439-E145361DE9EA}" srcOrd="0" destOrd="0" presId="urn:microsoft.com/office/officeart/2011/layout/RadialPictureList"/>
    <dgm:cxn modelId="{00BB31C4-CC5C-49BC-9F4D-3F641883F88E}" srcId="{F3E8E6DC-074E-4E05-9133-96A55C7B77EB}" destId="{91EB57CC-6C4C-4B95-9B15-AC9606B44A77}" srcOrd="2" destOrd="0" parTransId="{36014608-9042-4063-B913-29C771687D6A}" sibTransId="{FE24EBAE-BDDF-4636-9245-1A554DBCEDEA}"/>
    <dgm:cxn modelId="{CC2B2009-E2C2-4D9A-8A8E-7C100CFC388F}" type="presOf" srcId="{8DC52B46-DD8F-47E3-82B4-07510193DFC0}" destId="{2A0C9FBF-C214-42CF-A572-0867098B955C}" srcOrd="0" destOrd="0" presId="urn:microsoft.com/office/officeart/2011/layout/RadialPictureList"/>
    <dgm:cxn modelId="{F4D661DB-8910-4CBD-BD9A-A7350D192B4E}" type="presParOf" srcId="{4AC805EE-2D06-4A25-BD40-A26AF16433E3}" destId="{8238CCA2-E368-4C36-AF46-B1F84232B4E3}" srcOrd="0" destOrd="0" presId="urn:microsoft.com/office/officeart/2011/layout/RadialPictureList"/>
    <dgm:cxn modelId="{7F65D029-5873-42BE-AB8F-4EFA22F9E017}" type="presParOf" srcId="{4AC805EE-2D06-4A25-BD40-A26AF16433E3}" destId="{C20A0343-909A-4407-915F-C45F9D514151}" srcOrd="1" destOrd="0" presId="urn:microsoft.com/office/officeart/2011/layout/RadialPictureList"/>
    <dgm:cxn modelId="{1C106276-C37D-4AA9-A735-6E54D9315415}" type="presParOf" srcId="{4AC805EE-2D06-4A25-BD40-A26AF16433E3}" destId="{5CAA598D-1AEA-428F-AEB8-112EA7906F85}" srcOrd="2" destOrd="0" presId="urn:microsoft.com/office/officeart/2011/layout/RadialPictureList"/>
    <dgm:cxn modelId="{DCC8C0E9-A51F-44D9-8C33-F47A3F7D87D4}" type="presParOf" srcId="{4AC805EE-2D06-4A25-BD40-A26AF16433E3}" destId="{2A0C9FBF-C214-42CF-A572-0867098B955C}" srcOrd="3" destOrd="0" presId="urn:microsoft.com/office/officeart/2011/layout/RadialPictureList"/>
    <dgm:cxn modelId="{98C81EA5-BB78-43EC-836E-E351381E2784}" type="presParOf" srcId="{4AC805EE-2D06-4A25-BD40-A26AF16433E3}" destId="{4C4600A8-137D-429C-A05D-4989DC6AB4B3}" srcOrd="4" destOrd="0" presId="urn:microsoft.com/office/officeart/2011/layout/RadialPictureList"/>
    <dgm:cxn modelId="{2CA199B1-C982-41B2-AA6E-4AFFC88A4EFB}" type="presParOf" srcId="{4C4600A8-137D-429C-A05D-4989DC6AB4B3}" destId="{A4B79E74-23CA-4356-8C68-86CE1D233083}" srcOrd="0" destOrd="0" presId="urn:microsoft.com/office/officeart/2011/layout/RadialPictureList"/>
    <dgm:cxn modelId="{66F84556-AACA-478F-98A1-0266AD5C8E70}" type="presParOf" srcId="{4AC805EE-2D06-4A25-BD40-A26AF16433E3}" destId="{BB03FCB7-B107-49DD-A38E-746519A58067}" srcOrd="5" destOrd="0" presId="urn:microsoft.com/office/officeart/2011/layout/RadialPictureList"/>
    <dgm:cxn modelId="{91388E33-18F1-4C12-A6AB-52016485B214}" type="presParOf" srcId="{4AC805EE-2D06-4A25-BD40-A26AF16433E3}" destId="{36461F3C-ED24-4470-A535-37D10AE06563}" srcOrd="6" destOrd="0" presId="urn:microsoft.com/office/officeart/2011/layout/RadialPictureList"/>
    <dgm:cxn modelId="{42A9E98A-E614-450E-81EE-4C5FF25804AB}" type="presParOf" srcId="{36461F3C-ED24-4470-A535-37D10AE06563}" destId="{EE7F094E-43DE-4C19-8BD3-8CD574FB49AB}" srcOrd="0" destOrd="0" presId="urn:microsoft.com/office/officeart/2011/layout/RadialPictureList"/>
    <dgm:cxn modelId="{B699CE5A-7B0D-4198-BB04-2CBACC47C77E}" type="presParOf" srcId="{4AC805EE-2D06-4A25-BD40-A26AF16433E3}" destId="{08B5FFD9-34DB-484B-8439-E145361DE9EA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A73CA-B8C2-40B4-8E9F-46497E3AB4FE}">
      <dsp:nvSpPr>
        <dsp:cNvPr id="0" name=""/>
        <dsp:cNvSpPr/>
      </dsp:nvSpPr>
      <dsp:spPr>
        <a:xfrm rot="16200000">
          <a:off x="856244" y="1042524"/>
          <a:ext cx="2207566" cy="134905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90500" rIns="171450" bIns="1905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Động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bên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ngoài</a:t>
          </a:r>
          <a:endParaRPr lang="en-US" sz="3000" kern="1200" dirty="0"/>
        </a:p>
      </dsp:txBody>
      <dsp:txXfrm rot="5400000">
        <a:off x="1351366" y="679137"/>
        <a:ext cx="1283189" cy="2075832"/>
      </dsp:txXfrm>
    </dsp:sp>
    <dsp:sp modelId="{A12BEFD2-4D11-4215-8682-CA59F848E55D}">
      <dsp:nvSpPr>
        <dsp:cNvPr id="0" name=""/>
        <dsp:cNvSpPr/>
      </dsp:nvSpPr>
      <dsp:spPr>
        <a:xfrm rot="5400000">
          <a:off x="2266559" y="1042524"/>
          <a:ext cx="2207566" cy="1349056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tint val="50000"/>
            <a:hueOff val="1955669"/>
            <a:satOff val="100000"/>
            <a:lumOff val="105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90500" rIns="114300" bIns="1905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Nội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bên</a:t>
          </a:r>
          <a:r>
            <a:rPr lang="en-US" sz="3000" kern="1200" dirty="0" smtClean="0"/>
            <a:t> trong</a:t>
          </a:r>
          <a:endParaRPr lang="en-US" sz="3000" kern="1200" dirty="0"/>
        </a:p>
      </dsp:txBody>
      <dsp:txXfrm rot="-5400000">
        <a:off x="2695814" y="679137"/>
        <a:ext cx="1283189" cy="2075832"/>
      </dsp:txXfrm>
    </dsp:sp>
    <dsp:sp modelId="{C32A6913-2F9C-421A-AB21-13C230DEDBA0}">
      <dsp:nvSpPr>
        <dsp:cNvPr id="0" name=""/>
        <dsp:cNvSpPr/>
      </dsp:nvSpPr>
      <dsp:spPr>
        <a:xfrm>
          <a:off x="1959890" y="0"/>
          <a:ext cx="1410315" cy="14102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63D37-79B8-4268-9F39-C136FD763EDD}">
      <dsp:nvSpPr>
        <dsp:cNvPr id="0" name=""/>
        <dsp:cNvSpPr/>
      </dsp:nvSpPr>
      <dsp:spPr>
        <a:xfrm rot="10800000">
          <a:off x="1959890" y="2023516"/>
          <a:ext cx="1410315" cy="1410246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1B78A-5A02-4363-81C1-CB0A908EAA4D}">
      <dsp:nvSpPr>
        <dsp:cNvPr id="0" name=""/>
        <dsp:cNvSpPr/>
      </dsp:nvSpPr>
      <dsp:spPr>
        <a:xfrm>
          <a:off x="4130761" y="1008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Team </a:t>
          </a:r>
          <a:r>
            <a:rPr lang="en-US" sz="2200" kern="1200" dirty="0" smtClean="0"/>
            <a:t>Lead/ Nhóm </a:t>
          </a:r>
          <a:r>
            <a:rPr lang="en-US" sz="2200" kern="1200" dirty="0" err="1" smtClean="0"/>
            <a:t>chuyên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gia</a:t>
          </a:r>
          <a:endParaRPr lang="en-US" sz="2200" kern="1200" dirty="0" smtClean="0"/>
        </a:p>
      </dsp:txBody>
      <dsp:txXfrm>
        <a:off x="4163771" y="34018"/>
        <a:ext cx="2188056" cy="1061018"/>
      </dsp:txXfrm>
    </dsp:sp>
    <dsp:sp modelId="{F564D553-8EF6-4776-B123-89183DB5C6BA}">
      <dsp:nvSpPr>
        <dsp:cNvPr id="0" name=""/>
        <dsp:cNvSpPr/>
      </dsp:nvSpPr>
      <dsp:spPr>
        <a:xfrm rot="3600000">
          <a:off x="5601314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19653" y="2057330"/>
        <a:ext cx="936678" cy="236677"/>
      </dsp:txXfrm>
    </dsp:sp>
    <dsp:sp modelId="{BC27D603-746F-456E-B708-F0B3930ACC55}">
      <dsp:nvSpPr>
        <dsp:cNvPr id="0" name=""/>
        <dsp:cNvSpPr/>
      </dsp:nvSpPr>
      <dsp:spPr>
        <a:xfrm>
          <a:off x="5991147" y="3223291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Colleague</a:t>
          </a:r>
          <a:endParaRPr lang="en-US" sz="2200" kern="1200" dirty="0"/>
        </a:p>
      </dsp:txBody>
      <dsp:txXfrm>
        <a:off x="6024157" y="3256301"/>
        <a:ext cx="2188056" cy="1061018"/>
      </dsp:txXfrm>
    </dsp:sp>
    <dsp:sp modelId="{44A184CF-42A9-4AE5-A607-56DE1438077C}">
      <dsp:nvSpPr>
        <dsp:cNvPr id="0" name=""/>
        <dsp:cNvSpPr/>
      </dsp:nvSpPr>
      <dsp:spPr>
        <a:xfrm rot="10800000">
          <a:off x="4671121" y="3589579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789460" y="3668472"/>
        <a:ext cx="936678" cy="236677"/>
      </dsp:txXfrm>
    </dsp:sp>
    <dsp:sp modelId="{38967E33-53C6-4069-BEB2-4F5DDB46C47D}">
      <dsp:nvSpPr>
        <dsp:cNvPr id="0" name=""/>
        <dsp:cNvSpPr/>
      </dsp:nvSpPr>
      <dsp:spPr>
        <a:xfrm>
          <a:off x="2270375" y="3223291"/>
          <a:ext cx="2254076" cy="112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Knowledge Storage</a:t>
          </a:r>
          <a:endParaRPr lang="en-US" sz="2200" kern="1200" dirty="0"/>
        </a:p>
      </dsp:txBody>
      <dsp:txXfrm>
        <a:off x="2303385" y="3256301"/>
        <a:ext cx="2188056" cy="1061018"/>
      </dsp:txXfrm>
    </dsp:sp>
    <dsp:sp modelId="{6DC75C1C-B784-48A4-864E-CC47192E5754}">
      <dsp:nvSpPr>
        <dsp:cNvPr id="0" name=""/>
        <dsp:cNvSpPr/>
      </dsp:nvSpPr>
      <dsp:spPr>
        <a:xfrm rot="18000000">
          <a:off x="3740928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59267" y="2057330"/>
        <a:ext cx="936678" cy="236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535D0-4D37-4B0B-A660-BA0E2DBE07D8}">
      <dsp:nvSpPr>
        <dsp:cNvPr id="0" name=""/>
        <dsp:cNvSpPr/>
      </dsp:nvSpPr>
      <dsp:spPr>
        <a:xfrm rot="21300000">
          <a:off x="24942" y="2246800"/>
          <a:ext cx="8078114" cy="925066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5C755-D30B-4F2D-9A21-0CDD01BA3998}">
      <dsp:nvSpPr>
        <dsp:cNvPr id="0" name=""/>
        <dsp:cNvSpPr/>
      </dsp:nvSpPr>
      <dsp:spPr>
        <a:xfrm>
          <a:off x="975360" y="270933"/>
          <a:ext cx="2438400" cy="2167466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086F3-164B-4791-B243-BC90E595ECC6}">
      <dsp:nvSpPr>
        <dsp:cNvPr id="0" name=""/>
        <dsp:cNvSpPr/>
      </dsp:nvSpPr>
      <dsp:spPr>
        <a:xfrm>
          <a:off x="4307840" y="0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BỊ ĐỘNG NHẬN VIỆC?</a:t>
          </a:r>
          <a:endParaRPr lang="en-US" sz="3200" kern="1200" dirty="0"/>
        </a:p>
      </dsp:txBody>
      <dsp:txXfrm>
        <a:off x="4307840" y="0"/>
        <a:ext cx="2600960" cy="2275840"/>
      </dsp:txXfrm>
    </dsp:sp>
    <dsp:sp modelId="{EF60052A-9D4B-4D6D-AF80-D573D4D2FEBC}">
      <dsp:nvSpPr>
        <dsp:cNvPr id="0" name=""/>
        <dsp:cNvSpPr/>
      </dsp:nvSpPr>
      <dsp:spPr>
        <a:xfrm>
          <a:off x="4714239" y="2980266"/>
          <a:ext cx="2438400" cy="2167466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D8787-68B1-45DC-A17D-15EC434C0AD4}">
      <dsp:nvSpPr>
        <dsp:cNvPr id="0" name=""/>
        <dsp:cNvSpPr/>
      </dsp:nvSpPr>
      <dsp:spPr>
        <a:xfrm>
          <a:off x="1219200" y="3142826"/>
          <a:ext cx="2600960" cy="227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CHỦ ĐỘNG TÌM HIỂU/XỬ LÝ CÔNG VIỆC </a:t>
          </a:r>
          <a:endParaRPr lang="en-US" sz="3200" kern="1200" dirty="0"/>
        </a:p>
      </dsp:txBody>
      <dsp:txXfrm>
        <a:off x="1219200" y="3142826"/>
        <a:ext cx="2600960" cy="2275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18749-4ECE-41A1-A039-A69C5F862E81}">
      <dsp:nvSpPr>
        <dsp:cNvPr id="0" name=""/>
        <dsp:cNvSpPr/>
      </dsp:nvSpPr>
      <dsp:spPr>
        <a:xfrm>
          <a:off x="2736959" y="3911372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9DC3B-2B81-42E9-A4A1-7A7609021A66}">
      <dsp:nvSpPr>
        <dsp:cNvPr id="0" name=""/>
        <dsp:cNvSpPr/>
      </dsp:nvSpPr>
      <dsp:spPr>
        <a:xfrm>
          <a:off x="2464542" y="4042511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5200A-1BC4-41A4-8315-520031016A71}">
      <dsp:nvSpPr>
        <dsp:cNvPr id="0" name=""/>
        <dsp:cNvSpPr/>
      </dsp:nvSpPr>
      <dsp:spPr>
        <a:xfrm>
          <a:off x="2179118" y="4146095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A87C-B0AC-481F-84CA-DDF0E28A3B91}">
      <dsp:nvSpPr>
        <dsp:cNvPr id="0" name=""/>
        <dsp:cNvSpPr/>
      </dsp:nvSpPr>
      <dsp:spPr>
        <a:xfrm>
          <a:off x="4044851" y="2393321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377BD-B3C1-49AA-BBD9-28057070C489}">
      <dsp:nvSpPr>
        <dsp:cNvPr id="0" name=""/>
        <dsp:cNvSpPr/>
      </dsp:nvSpPr>
      <dsp:spPr>
        <a:xfrm>
          <a:off x="3935017" y="2660192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E77A0-67B1-44FA-94BD-E02AFF32A8F4}">
      <dsp:nvSpPr>
        <dsp:cNvPr id="0" name=""/>
        <dsp:cNvSpPr/>
      </dsp:nvSpPr>
      <dsp:spPr>
        <a:xfrm>
          <a:off x="3856977" y="384391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4A09F-F914-493F-91EE-DBCBE023EB1C}">
      <dsp:nvSpPr>
        <dsp:cNvPr id="0" name=""/>
        <dsp:cNvSpPr/>
      </dsp:nvSpPr>
      <dsp:spPr>
        <a:xfrm>
          <a:off x="4057857" y="256824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8C7C-7B78-460D-A249-6454E830286B}">
      <dsp:nvSpPr>
        <dsp:cNvPr id="0" name=""/>
        <dsp:cNvSpPr/>
      </dsp:nvSpPr>
      <dsp:spPr>
        <a:xfrm>
          <a:off x="4258738" y="129256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2A80A-73D7-4169-B295-AF588C46F61C}">
      <dsp:nvSpPr>
        <dsp:cNvPr id="0" name=""/>
        <dsp:cNvSpPr/>
      </dsp:nvSpPr>
      <dsp:spPr>
        <a:xfrm>
          <a:off x="4459619" y="256824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4A338-261B-4939-A94C-C8C263EFAECD}">
      <dsp:nvSpPr>
        <dsp:cNvPr id="0" name=""/>
        <dsp:cNvSpPr/>
      </dsp:nvSpPr>
      <dsp:spPr>
        <a:xfrm>
          <a:off x="4660499" y="384391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3E349-AA43-44FE-BAEA-78119E1DD751}">
      <dsp:nvSpPr>
        <dsp:cNvPr id="0" name=""/>
        <dsp:cNvSpPr/>
      </dsp:nvSpPr>
      <dsp:spPr>
        <a:xfrm>
          <a:off x="4258738" y="398168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33C6-9015-4084-9ADB-7C0331EE86C7}">
      <dsp:nvSpPr>
        <dsp:cNvPr id="0" name=""/>
        <dsp:cNvSpPr/>
      </dsp:nvSpPr>
      <dsp:spPr>
        <a:xfrm>
          <a:off x="4258738" y="667590"/>
          <a:ext cx="144518" cy="144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5371B-43C2-4CD4-BBD2-2D743BB57F8B}">
      <dsp:nvSpPr>
        <dsp:cNvPr id="0" name=""/>
        <dsp:cNvSpPr/>
      </dsp:nvSpPr>
      <dsp:spPr>
        <a:xfrm>
          <a:off x="1474590" y="4453589"/>
          <a:ext cx="3117262" cy="83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821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NON TAY</a:t>
          </a:r>
          <a:endParaRPr lang="en-US" sz="2100" kern="1200" dirty="0"/>
        </a:p>
      </dsp:txBody>
      <dsp:txXfrm>
        <a:off x="1515391" y="4494390"/>
        <a:ext cx="3035660" cy="754218"/>
      </dsp:txXfrm>
    </dsp:sp>
    <dsp:sp modelId="{B2854BC3-10DB-45F6-853F-ACE3A98CC634}">
      <dsp:nvSpPr>
        <dsp:cNvPr id="0" name=""/>
        <dsp:cNvSpPr/>
      </dsp:nvSpPr>
      <dsp:spPr>
        <a:xfrm>
          <a:off x="610370" y="3634096"/>
          <a:ext cx="1445184" cy="144508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BC80D-6AC8-422A-A8F3-5816AB3688AC}">
      <dsp:nvSpPr>
        <dsp:cNvPr id="0" name=""/>
        <dsp:cNvSpPr/>
      </dsp:nvSpPr>
      <dsp:spPr>
        <a:xfrm>
          <a:off x="3479784" y="3368246"/>
          <a:ext cx="3117262" cy="83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821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NGON TAY</a:t>
          </a:r>
          <a:endParaRPr lang="en-US" sz="2100" kern="1200" dirty="0"/>
        </a:p>
      </dsp:txBody>
      <dsp:txXfrm>
        <a:off x="3520585" y="3409047"/>
        <a:ext cx="3035660" cy="754218"/>
      </dsp:txXfrm>
    </dsp:sp>
    <dsp:sp modelId="{2FDEF912-648E-4F33-9819-15B41D557F07}">
      <dsp:nvSpPr>
        <dsp:cNvPr id="0" name=""/>
        <dsp:cNvSpPr/>
      </dsp:nvSpPr>
      <dsp:spPr>
        <a:xfrm>
          <a:off x="2615563" y="2548754"/>
          <a:ext cx="1445184" cy="144508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569B1-FE66-4D9F-9AC0-C6F49E198E7A}">
      <dsp:nvSpPr>
        <dsp:cNvPr id="0" name=""/>
        <dsp:cNvSpPr/>
      </dsp:nvSpPr>
      <dsp:spPr>
        <a:xfrm>
          <a:off x="4400366" y="1722118"/>
          <a:ext cx="3117262" cy="83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821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TEAM TINH NHUỆ/ NGON TOÀN THÂN</a:t>
          </a:r>
          <a:endParaRPr lang="en-US" sz="2100" kern="1200" dirty="0"/>
        </a:p>
      </dsp:txBody>
      <dsp:txXfrm>
        <a:off x="4441167" y="1762919"/>
        <a:ext cx="3035660" cy="754218"/>
      </dsp:txXfrm>
    </dsp:sp>
    <dsp:sp modelId="{93FA37C0-D025-4FE7-AA8B-AAB9F1435BA4}">
      <dsp:nvSpPr>
        <dsp:cNvPr id="0" name=""/>
        <dsp:cNvSpPr/>
      </dsp:nvSpPr>
      <dsp:spPr>
        <a:xfrm>
          <a:off x="3536146" y="902625"/>
          <a:ext cx="1445184" cy="144508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8B60-0A58-48C9-A056-CF7E17FAE787}">
      <dsp:nvSpPr>
        <dsp:cNvPr id="0" name=""/>
        <dsp:cNvSpPr/>
      </dsp:nvSpPr>
      <dsp:spPr>
        <a:xfrm>
          <a:off x="8784" y="608887"/>
          <a:ext cx="2625556" cy="1575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Họp</a:t>
          </a:r>
          <a:r>
            <a:rPr lang="en-US" sz="2300" kern="1200" dirty="0" smtClean="0"/>
            <a:t> team </a:t>
          </a:r>
          <a:r>
            <a:rPr lang="en-US" sz="2300" kern="1200" dirty="0" err="1" smtClean="0"/>
            <a:t>hàng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tuần</a:t>
          </a:r>
          <a:endParaRPr lang="en-US" sz="2300" kern="1200" dirty="0"/>
        </a:p>
      </dsp:txBody>
      <dsp:txXfrm>
        <a:off x="54924" y="655027"/>
        <a:ext cx="2533276" cy="1483054"/>
      </dsp:txXfrm>
    </dsp:sp>
    <dsp:sp modelId="{3D168EB0-8A03-4859-8AF1-5A6FB42C4554}">
      <dsp:nvSpPr>
        <dsp:cNvPr id="0" name=""/>
        <dsp:cNvSpPr/>
      </dsp:nvSpPr>
      <dsp:spPr>
        <a:xfrm>
          <a:off x="2865390" y="1070985"/>
          <a:ext cx="556618" cy="65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65390" y="1201213"/>
        <a:ext cx="389633" cy="390682"/>
      </dsp:txXfrm>
    </dsp:sp>
    <dsp:sp modelId="{A1AC4D18-BCD4-4F7B-AAE4-596A814D5170}">
      <dsp:nvSpPr>
        <dsp:cNvPr id="0" name=""/>
        <dsp:cNvSpPr/>
      </dsp:nvSpPr>
      <dsp:spPr>
        <a:xfrm>
          <a:off x="3684564" y="608887"/>
          <a:ext cx="2625556" cy="15753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Có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thể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làm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gì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tốt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hơn</a:t>
          </a:r>
          <a:r>
            <a:rPr lang="en-US" sz="2300" kern="1200" dirty="0" smtClean="0"/>
            <a:t>?</a:t>
          </a:r>
          <a:endParaRPr lang="en-US" sz="2300" kern="1200" dirty="0"/>
        </a:p>
      </dsp:txBody>
      <dsp:txXfrm>
        <a:off x="3730704" y="655027"/>
        <a:ext cx="2533276" cy="1483054"/>
      </dsp:txXfrm>
    </dsp:sp>
    <dsp:sp modelId="{4311310D-6F0D-4E5E-8EBA-2F40B04D7C9A}">
      <dsp:nvSpPr>
        <dsp:cNvPr id="0" name=""/>
        <dsp:cNvSpPr/>
      </dsp:nvSpPr>
      <dsp:spPr>
        <a:xfrm>
          <a:off x="6541169" y="1070985"/>
          <a:ext cx="556618" cy="65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541169" y="1201213"/>
        <a:ext cx="389633" cy="390682"/>
      </dsp:txXfrm>
    </dsp:sp>
    <dsp:sp modelId="{7024D438-19CF-4E87-B000-98B557C59308}">
      <dsp:nvSpPr>
        <dsp:cNvPr id="0" name=""/>
        <dsp:cNvSpPr/>
      </dsp:nvSpPr>
      <dsp:spPr>
        <a:xfrm>
          <a:off x="7360343" y="608887"/>
          <a:ext cx="2625556" cy="1575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Nhóm </a:t>
          </a:r>
          <a:r>
            <a:rPr lang="en-US" sz="2300" kern="1200" dirty="0" err="1" smtClean="0"/>
            <a:t>ghi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nhận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đóng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góp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của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nhân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sự</a:t>
          </a:r>
          <a:endParaRPr lang="en-US" sz="2300" kern="1200" dirty="0"/>
        </a:p>
      </dsp:txBody>
      <dsp:txXfrm>
        <a:off x="7406483" y="655027"/>
        <a:ext cx="2533276" cy="1483054"/>
      </dsp:txXfrm>
    </dsp:sp>
    <dsp:sp modelId="{42B651CB-60ED-4677-BFB7-D880C9304166}">
      <dsp:nvSpPr>
        <dsp:cNvPr id="0" name=""/>
        <dsp:cNvSpPr/>
      </dsp:nvSpPr>
      <dsp:spPr>
        <a:xfrm rot="5400000">
          <a:off x="8394813" y="2368011"/>
          <a:ext cx="556618" cy="65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8477782" y="2415271"/>
        <a:ext cx="390682" cy="389633"/>
      </dsp:txXfrm>
    </dsp:sp>
    <dsp:sp modelId="{C68D91A3-E55E-4866-BFD6-AE479BCC6CD8}">
      <dsp:nvSpPr>
        <dsp:cNvPr id="0" name=""/>
        <dsp:cNvSpPr/>
      </dsp:nvSpPr>
      <dsp:spPr>
        <a:xfrm>
          <a:off x="7360343" y="3234444"/>
          <a:ext cx="2625556" cy="1575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Apply solution </a:t>
          </a:r>
          <a:r>
            <a:rPr lang="en-US" sz="2300" kern="1200" dirty="0" err="1" smtClean="0"/>
            <a:t>lên</a:t>
          </a:r>
          <a:r>
            <a:rPr lang="en-US" sz="2300" kern="1200" dirty="0" smtClean="0"/>
            <a:t> file </a:t>
          </a:r>
          <a:r>
            <a:rPr lang="en-US" sz="2300" kern="1200" dirty="0" err="1" smtClean="0"/>
            <a:t>tổng</a:t>
          </a:r>
          <a:r>
            <a:rPr lang="en-US" sz="2300" kern="1200" dirty="0" smtClean="0"/>
            <a:t> (</a:t>
          </a:r>
          <a:r>
            <a:rPr lang="en-US" sz="2300" kern="1200" dirty="0" err="1" smtClean="0"/>
            <a:t>google</a:t>
          </a:r>
          <a:r>
            <a:rPr lang="en-US" sz="2300" kern="1200" dirty="0" smtClean="0"/>
            <a:t> sheet)</a:t>
          </a:r>
          <a:endParaRPr lang="en-US" sz="2300" kern="1200" dirty="0"/>
        </a:p>
      </dsp:txBody>
      <dsp:txXfrm>
        <a:off x="7406483" y="3280584"/>
        <a:ext cx="2533276" cy="1483054"/>
      </dsp:txXfrm>
    </dsp:sp>
    <dsp:sp modelId="{83E3349C-DECB-49E0-A9B4-15656AA50ECF}">
      <dsp:nvSpPr>
        <dsp:cNvPr id="0" name=""/>
        <dsp:cNvSpPr/>
      </dsp:nvSpPr>
      <dsp:spPr>
        <a:xfrm rot="10800000">
          <a:off x="6572676" y="3696542"/>
          <a:ext cx="556618" cy="65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6739661" y="3826770"/>
        <a:ext cx="389633" cy="390682"/>
      </dsp:txXfrm>
    </dsp:sp>
    <dsp:sp modelId="{ACE7EF77-2437-4F8C-AC4D-E8087A3A35C5}">
      <dsp:nvSpPr>
        <dsp:cNvPr id="0" name=""/>
        <dsp:cNvSpPr/>
      </dsp:nvSpPr>
      <dsp:spPr>
        <a:xfrm>
          <a:off x="3684564" y="3234444"/>
          <a:ext cx="2625556" cy="15753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Review </a:t>
          </a:r>
          <a:r>
            <a:rPr lang="en-US" sz="2300" kern="1200" dirty="0" err="1" smtClean="0"/>
            <a:t>các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ghi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nhận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này</a:t>
          </a:r>
          <a:r>
            <a:rPr lang="en-US" sz="2300" kern="1200" dirty="0" smtClean="0"/>
            <a:t> (Ban </a:t>
          </a:r>
          <a:r>
            <a:rPr lang="en-US" sz="2300" kern="1200" dirty="0" err="1" smtClean="0"/>
            <a:t>Lãnh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đạo</a:t>
          </a:r>
          <a:r>
            <a:rPr lang="en-US" sz="2300" kern="1200" dirty="0" smtClean="0"/>
            <a:t> + </a:t>
          </a:r>
          <a:r>
            <a:rPr lang="en-US" sz="2300" kern="1200" dirty="0" err="1" smtClean="0"/>
            <a:t>Teamlead</a:t>
          </a:r>
          <a:r>
            <a:rPr lang="en-US" sz="2300" kern="1200" dirty="0" smtClean="0"/>
            <a:t> )</a:t>
          </a:r>
          <a:endParaRPr lang="en-US" sz="2300" kern="1200" dirty="0"/>
        </a:p>
      </dsp:txBody>
      <dsp:txXfrm>
        <a:off x="3730704" y="3280584"/>
        <a:ext cx="2533276" cy="1483054"/>
      </dsp:txXfrm>
    </dsp:sp>
    <dsp:sp modelId="{6100C223-0789-4B2E-8FB4-E8D21C5B9A92}">
      <dsp:nvSpPr>
        <dsp:cNvPr id="0" name=""/>
        <dsp:cNvSpPr/>
      </dsp:nvSpPr>
      <dsp:spPr>
        <a:xfrm rot="10800000">
          <a:off x="2896896" y="3696542"/>
          <a:ext cx="556618" cy="651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063881" y="3826770"/>
        <a:ext cx="389633" cy="390682"/>
      </dsp:txXfrm>
    </dsp:sp>
    <dsp:sp modelId="{1C76111D-B2D6-4502-920B-A75BA0621037}">
      <dsp:nvSpPr>
        <dsp:cNvPr id="0" name=""/>
        <dsp:cNvSpPr/>
      </dsp:nvSpPr>
      <dsp:spPr>
        <a:xfrm>
          <a:off x="8784" y="3234444"/>
          <a:ext cx="2625556" cy="1575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Tuyên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dương</a:t>
          </a:r>
          <a:r>
            <a:rPr lang="en-US" sz="2300" kern="1200" dirty="0" smtClean="0"/>
            <a:t>, </a:t>
          </a:r>
          <a:r>
            <a:rPr lang="en-US" sz="2300" kern="1200" dirty="0" err="1" smtClean="0"/>
            <a:t>khen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thưởng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công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khai</a:t>
          </a:r>
          <a:endParaRPr lang="en-US" sz="2300" kern="1200" dirty="0"/>
        </a:p>
      </dsp:txBody>
      <dsp:txXfrm>
        <a:off x="54924" y="3280584"/>
        <a:ext cx="2533276" cy="1483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7D532-4197-4EF6-932D-F60E3E1D5796}">
      <dsp:nvSpPr>
        <dsp:cNvPr id="0" name=""/>
        <dsp:cNvSpPr/>
      </dsp:nvSpPr>
      <dsp:spPr>
        <a:xfrm>
          <a:off x="2075298" y="0"/>
          <a:ext cx="1958102" cy="1087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Đọc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sách</a:t>
          </a:r>
          <a:endParaRPr lang="en-US" sz="3500" kern="1200" dirty="0"/>
        </a:p>
      </dsp:txBody>
      <dsp:txXfrm>
        <a:off x="2107160" y="31862"/>
        <a:ext cx="1894378" cy="1024110"/>
      </dsp:txXfrm>
    </dsp:sp>
    <dsp:sp modelId="{F3C869EA-FDB3-4839-8DA0-2CF40A02DE3B}">
      <dsp:nvSpPr>
        <dsp:cNvPr id="0" name=""/>
        <dsp:cNvSpPr/>
      </dsp:nvSpPr>
      <dsp:spPr>
        <a:xfrm rot="5400000">
          <a:off x="285038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2907493" y="1155824"/>
        <a:ext cx="293715" cy="285556"/>
      </dsp:txXfrm>
    </dsp:sp>
    <dsp:sp modelId="{A655F589-96D3-43E4-86C7-1945A38C5826}">
      <dsp:nvSpPr>
        <dsp:cNvPr id="0" name=""/>
        <dsp:cNvSpPr/>
      </dsp:nvSpPr>
      <dsp:spPr>
        <a:xfrm>
          <a:off x="2075298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Đúc</a:t>
          </a:r>
          <a:r>
            <a:rPr lang="en-US" sz="3500" kern="1200" dirty="0" smtClean="0"/>
            <a:t> </a:t>
          </a:r>
          <a:r>
            <a:rPr lang="en-US" sz="3500" kern="1200" dirty="0" err="1" smtClean="0"/>
            <a:t>kết</a:t>
          </a:r>
          <a:endParaRPr lang="en-US" sz="3500" kern="1200" dirty="0"/>
        </a:p>
      </dsp:txBody>
      <dsp:txXfrm>
        <a:off x="2107160" y="1663613"/>
        <a:ext cx="1894378" cy="1024110"/>
      </dsp:txXfrm>
    </dsp:sp>
    <dsp:sp modelId="{293D6651-7041-4C4F-92E6-535476712DA1}">
      <dsp:nvSpPr>
        <dsp:cNvPr id="0" name=""/>
        <dsp:cNvSpPr/>
      </dsp:nvSpPr>
      <dsp:spPr>
        <a:xfrm rot="5400000">
          <a:off x="285038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2907493" y="2787576"/>
        <a:ext cx="293715" cy="285556"/>
      </dsp:txXfrm>
    </dsp:sp>
    <dsp:sp modelId="{70CFC663-3A83-4DBE-B3E9-1F40474A4D68}">
      <dsp:nvSpPr>
        <dsp:cNvPr id="0" name=""/>
        <dsp:cNvSpPr/>
      </dsp:nvSpPr>
      <dsp:spPr>
        <a:xfrm>
          <a:off x="2075298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Chia </a:t>
          </a:r>
          <a:r>
            <a:rPr lang="en-US" sz="3500" kern="1200" dirty="0" err="1" smtClean="0"/>
            <a:t>sẻ</a:t>
          </a:r>
          <a:endParaRPr lang="en-US" sz="3500" kern="1200" dirty="0"/>
        </a:p>
      </dsp:txBody>
      <dsp:txXfrm>
        <a:off x="2107160" y="3295365"/>
        <a:ext cx="1894378" cy="1024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8CCA2-E368-4C36-AF46-B1F84232B4E3}">
      <dsp:nvSpPr>
        <dsp:cNvPr id="0" name=""/>
        <dsp:cNvSpPr/>
      </dsp:nvSpPr>
      <dsp:spPr>
        <a:xfrm>
          <a:off x="935992" y="1229408"/>
          <a:ext cx="1815044" cy="18151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201799" y="1495228"/>
        <a:ext cx="1283430" cy="1283494"/>
      </dsp:txXfrm>
    </dsp:sp>
    <dsp:sp modelId="{C20A0343-909A-4407-915F-C45F9D514151}">
      <dsp:nvSpPr>
        <dsp:cNvPr id="0" name=""/>
        <dsp:cNvSpPr/>
      </dsp:nvSpPr>
      <dsp:spPr>
        <a:xfrm>
          <a:off x="0" y="220195"/>
          <a:ext cx="3658830" cy="3814108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598D-1AEA-428F-AEB8-112EA7906F85}">
      <dsp:nvSpPr>
        <dsp:cNvPr id="0" name=""/>
        <dsp:cNvSpPr/>
      </dsp:nvSpPr>
      <dsp:spPr>
        <a:xfrm>
          <a:off x="2694096" y="541724"/>
          <a:ext cx="972325" cy="97259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9FBF-C214-42CF-A572-0867098B955C}">
      <dsp:nvSpPr>
        <dsp:cNvPr id="0" name=""/>
        <dsp:cNvSpPr/>
      </dsp:nvSpPr>
      <dsp:spPr>
        <a:xfrm>
          <a:off x="3740174" y="557362"/>
          <a:ext cx="1301496" cy="94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700" kern="1200" dirty="0" smtClean="0"/>
            <a:t>Kỹ </a:t>
          </a:r>
          <a:r>
            <a:rPr lang="en-US" sz="1700" kern="1200" dirty="0" err="1" smtClean="0"/>
            <a:t>năng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công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việc</a:t>
          </a:r>
          <a:endParaRPr lang="en-US" sz="1700" kern="1200" dirty="0"/>
        </a:p>
      </dsp:txBody>
      <dsp:txXfrm>
        <a:off x="3740174" y="557362"/>
        <a:ext cx="1301496" cy="941322"/>
      </dsp:txXfrm>
    </dsp:sp>
    <dsp:sp modelId="{A4B79E74-23CA-4356-8C68-86CE1D233083}">
      <dsp:nvSpPr>
        <dsp:cNvPr id="0" name=""/>
        <dsp:cNvSpPr/>
      </dsp:nvSpPr>
      <dsp:spPr>
        <a:xfrm>
          <a:off x="3069903" y="1648197"/>
          <a:ext cx="972325" cy="97259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3FCB7-B107-49DD-A38E-746519A58067}">
      <dsp:nvSpPr>
        <dsp:cNvPr id="0" name=""/>
        <dsp:cNvSpPr/>
      </dsp:nvSpPr>
      <dsp:spPr>
        <a:xfrm>
          <a:off x="4121404" y="1661928"/>
          <a:ext cx="1301496" cy="94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700" kern="1200" dirty="0" err="1" smtClean="0"/>
            <a:t>Xu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hướng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công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nghệ</a:t>
          </a:r>
          <a:endParaRPr lang="en-US" sz="1700" kern="1200" dirty="0"/>
        </a:p>
      </dsp:txBody>
      <dsp:txXfrm>
        <a:off x="4121404" y="1661928"/>
        <a:ext cx="1301496" cy="941322"/>
      </dsp:txXfrm>
    </dsp:sp>
    <dsp:sp modelId="{EE7F094E-43DE-4C19-8BD3-8CD574FB49AB}">
      <dsp:nvSpPr>
        <dsp:cNvPr id="0" name=""/>
        <dsp:cNvSpPr/>
      </dsp:nvSpPr>
      <dsp:spPr>
        <a:xfrm>
          <a:off x="2694096" y="2770308"/>
          <a:ext cx="972325" cy="97259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FFD9-34DB-484B-8439-E145361DE9EA}">
      <dsp:nvSpPr>
        <dsp:cNvPr id="0" name=""/>
        <dsp:cNvSpPr/>
      </dsp:nvSpPr>
      <dsp:spPr>
        <a:xfrm>
          <a:off x="3740174" y="2790142"/>
          <a:ext cx="1301496" cy="941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700" kern="1200" dirty="0" err="1" smtClean="0"/>
            <a:t>Cân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bằng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công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việc</a:t>
          </a:r>
          <a:r>
            <a:rPr lang="en-US" sz="1700" kern="1200" dirty="0" smtClean="0"/>
            <a:t>/ </a:t>
          </a:r>
          <a:r>
            <a:rPr lang="en-US" sz="1700" kern="1200" dirty="0" err="1" smtClean="0"/>
            <a:t>Gia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đình</a:t>
          </a:r>
          <a:r>
            <a:rPr lang="en-US" sz="1700" kern="1200" dirty="0" smtClean="0"/>
            <a:t>/ </a:t>
          </a:r>
          <a:r>
            <a:rPr lang="en-US" sz="1700" kern="1200" dirty="0" err="1" smtClean="0"/>
            <a:t>Xã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hội</a:t>
          </a:r>
          <a:endParaRPr lang="en-US" sz="1700" kern="1200" dirty="0"/>
        </a:p>
      </dsp:txBody>
      <dsp:txXfrm>
        <a:off x="3740174" y="2790142"/>
        <a:ext cx="1301496" cy="94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5A0A8-4915-4DA0-BD36-0E664D7C3EE7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F899-546C-4B96-9964-E638179F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1770-E7CE-4456-8472-3603572FF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1770-E7CE-4456-8472-3603572FF7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sổ</a:t>
            </a:r>
            <a:r>
              <a:rPr lang="en-US" baseline="0" dirty="0" smtClean="0"/>
              <a:t> chat: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1/2/3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EF899-546C-4B96-9964-E638179FDD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Hoạt động đọc sách sẽ triển khai ntn?</a:t>
            </a:r>
          </a:p>
          <a:p>
            <a:r>
              <a:rPr lang="vi-VN" dirty="0" smtClean="0"/>
              <a:t>Làm sao để khuyến khích đọc sách?</a:t>
            </a:r>
          </a:p>
          <a:p>
            <a:r>
              <a:rPr lang="vi-VN" dirty="0" smtClean="0"/>
              <a:t>Tại sao phải đọc sách? Lợi ích ntn cho tổ chức? </a:t>
            </a:r>
          </a:p>
          <a:p>
            <a:r>
              <a:rPr lang="vi-VN" dirty="0" smtClean="0"/>
              <a:t>Cần 1 nhóm chuyên đọc sách để kích thích nhân sự khác --&gt; Lựa chọn nhân sự (3-4 người).</a:t>
            </a:r>
          </a:p>
          <a:p>
            <a:r>
              <a:rPr lang="vi-VN" dirty="0" smtClean="0"/>
              <a:t>Chủ đề đọc sách: Sách về kỹ năng công việc/ Hướng phát triển của công nghệ/ Sách về cân bằng giữa công việc và các hoạt động gia đình, xã hội.</a:t>
            </a:r>
          </a:p>
          <a:p>
            <a:r>
              <a:rPr lang="vi-VN" dirty="0" smtClean="0"/>
              <a:t>Đọc sách --&gt; Đúc rút/ vẽ sơ đồ: 1 hoạt động cho công ty để tăng Critical Thinking.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Anh Minh </a:t>
            </a:r>
            <a:r>
              <a:rPr lang="en-US" dirty="0" err="1" smtClean="0"/>
              <a:t>già</a:t>
            </a:r>
            <a:r>
              <a:rPr lang="en-US" dirty="0" smtClean="0"/>
              <a:t>?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11770-E7CE-4456-8472-3603572FF7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6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DDE90-70BC-4130-9F75-FFEDEEEB4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1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4D77-4124-4D01-BB22-7B52DDC4C9F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2A28-E5E2-4BAB-A160-EBF2876D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8.png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"/>
            <a:ext cx="12192000" cy="6091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F5949D-1F4B-9948-855E-5C8A31D50FC6}"/>
              </a:ext>
            </a:extLst>
          </p:cNvPr>
          <p:cNvSpPr txBox="1"/>
          <p:nvPr/>
        </p:nvSpPr>
        <p:spPr>
          <a:xfrm>
            <a:off x="2314626" y="127000"/>
            <a:ext cx="5734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1A7A7C"/>
                </a:solidFill>
                <a:latin typeface="Cambria" panose="02040503050406030204" pitchFamily="18" charset="0"/>
              </a:rPr>
              <a:t>Workshop Tạo </a:t>
            </a:r>
            <a:r>
              <a:rPr lang="en-US" sz="4000" b="1" dirty="0" err="1" smtClean="0">
                <a:solidFill>
                  <a:srgbClr val="1A7A7C"/>
                </a:solidFill>
                <a:latin typeface="Cambria" panose="02040503050406030204" pitchFamily="18" charset="0"/>
              </a:rPr>
              <a:t>động</a:t>
            </a:r>
            <a:r>
              <a:rPr lang="en-US" sz="4000" b="1" dirty="0" smtClean="0">
                <a:solidFill>
                  <a:srgbClr val="1A7A7C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 err="1" smtClean="0">
                <a:solidFill>
                  <a:srgbClr val="1A7A7C"/>
                </a:solidFill>
                <a:latin typeface="Cambria" panose="02040503050406030204" pitchFamily="18" charset="0"/>
              </a:rPr>
              <a:t>lực</a:t>
            </a:r>
            <a:endParaRPr lang="x-none" sz="4000" b="1" dirty="0">
              <a:solidFill>
                <a:srgbClr val="1A7A7C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F55BFC87-4AC0-0045-B743-39775B041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38134"/>
              </p:ext>
            </p:extLst>
          </p:nvPr>
        </p:nvGraphicFramePr>
        <p:xfrm>
          <a:off x="0" y="5746403"/>
          <a:ext cx="1219200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3622680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2160625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516021388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>
                          <a:latin typeface="Cambria" panose="02040503050406030204" pitchFamily="18" charset="0"/>
                        </a:rPr>
                        <a:t>TUẤN</a:t>
                      </a:r>
                      <a:r>
                        <a:rPr lang="en-US" sz="3300" baseline="0" dirty="0" smtClean="0">
                          <a:latin typeface="Cambria" panose="02040503050406030204" pitchFamily="18" charset="0"/>
                        </a:rPr>
                        <a:t> ANH</a:t>
                      </a:r>
                      <a:endParaRPr lang="x-none" sz="3300" dirty="0">
                        <a:latin typeface="Cambria" panose="02040503050406030204" pitchFamily="18" charset="0"/>
                      </a:endParaRPr>
                    </a:p>
                  </a:txBody>
                  <a:tcPr marL="76200" marR="76200" marT="38100" marB="38100">
                    <a:solidFill>
                      <a:srgbClr val="1A7A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>
                          <a:latin typeface="Cambria" panose="02040503050406030204" pitchFamily="18" charset="0"/>
                        </a:rPr>
                        <a:t>Tạo</a:t>
                      </a:r>
                      <a:r>
                        <a:rPr lang="en-US" sz="33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3300" baseline="0" dirty="0" err="1" smtClean="0">
                          <a:latin typeface="Cambria" panose="02040503050406030204" pitchFamily="18" charset="0"/>
                        </a:rPr>
                        <a:t>động</a:t>
                      </a:r>
                      <a:r>
                        <a:rPr lang="en-US" sz="3300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3300" baseline="0" dirty="0" err="1" smtClean="0">
                          <a:latin typeface="Cambria" panose="02040503050406030204" pitchFamily="18" charset="0"/>
                        </a:rPr>
                        <a:t>lực</a:t>
                      </a:r>
                      <a:endParaRPr lang="x-none" sz="3300" dirty="0">
                        <a:latin typeface="Cambria" panose="02040503050406030204" pitchFamily="18" charset="0"/>
                      </a:endParaRPr>
                    </a:p>
                  </a:txBody>
                  <a:tcPr marL="76200" marR="76200" marT="38100" marB="38100">
                    <a:solidFill>
                      <a:srgbClr val="1A7A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 smtClean="0">
                          <a:latin typeface="Cambria" panose="02040503050406030204" pitchFamily="18" charset="0"/>
                        </a:rPr>
                        <a:t>2021</a:t>
                      </a:r>
                      <a:endParaRPr lang="x-none" sz="3300" dirty="0">
                        <a:latin typeface="Cambria" panose="02040503050406030204" pitchFamily="18" charset="0"/>
                      </a:endParaRPr>
                    </a:p>
                  </a:txBody>
                  <a:tcPr marL="76200" marR="76200" marT="38100" marB="38100">
                    <a:solidFill>
                      <a:srgbClr val="1A7A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96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ĐỘNG LỰC ĐẾN TỪ SỰ PHÁT TRIỂN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6901" y="2341563"/>
            <a:ext cx="131826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SALE/ THẦU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41695921"/>
              </p:ext>
            </p:extLst>
          </p:nvPr>
        </p:nvGraphicFramePr>
        <p:xfrm>
          <a:off x="130673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07236" y="1559101"/>
            <a:ext cx="312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CHỨNG CHỈ ĐẦY MÌNH</a:t>
            </a:r>
          </a:p>
          <a:p>
            <a:r>
              <a:rPr lang="en-US" dirty="0" smtClean="0"/>
              <a:t>XÔNG PHA TRẬN MẠC</a:t>
            </a:r>
          </a:p>
          <a:p>
            <a:r>
              <a:rPr lang="en-US" dirty="0" smtClean="0"/>
              <a:t>HỖ TRỢ ĐỒNG ĐỘI TỐT LÊN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035540" y="2341563"/>
            <a:ext cx="131826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NỘI BỘ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402578" y="3365842"/>
            <a:ext cx="1269090" cy="1051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24205" y="2841674"/>
            <a:ext cx="1794577" cy="28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229600" y="3662583"/>
            <a:ext cx="1805940" cy="11767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10622" y="2841674"/>
            <a:ext cx="211015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4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ANH EM ĐANG Ở ĐÂU?</a:t>
            </a:r>
            <a:br>
              <a:rPr lang="en-US" dirty="0" smtClean="0"/>
            </a:br>
            <a:r>
              <a:rPr lang="en-US" dirty="0" smtClean="0"/>
              <a:t>Trong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triển?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24" y="1792971"/>
            <a:ext cx="5657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VĂN HÓA QUAN TÂM CHIA SẺ LẪN </a:t>
            </a:r>
            <a:r>
              <a:rPr lang="en-US" dirty="0" smtClean="0"/>
              <a:t>NHAU VỀ CÁC VẤN ĐỀ CHUNG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9819" y="2862665"/>
            <a:ext cx="4414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Góc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nhìn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Doanh </a:t>
            </a:r>
            <a:r>
              <a:rPr lang="en-US" dirty="0" err="1">
                <a:sym typeface="Wingdings" panose="05000000000000000000" pitchFamily="2" charset="2"/>
              </a:rPr>
              <a:t>Nghiệp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Doanh </a:t>
            </a:r>
            <a:r>
              <a:rPr lang="en-US" dirty="0" err="1">
                <a:sym typeface="Wingdings" panose="05000000000000000000" pitchFamily="2" charset="2"/>
              </a:rPr>
              <a:t>nghiệp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Gia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Đình (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nhân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Xã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Hội (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ích</a:t>
            </a:r>
            <a:r>
              <a:rPr lang="en-US" dirty="0">
                <a:sym typeface="Wingdings" panose="05000000000000000000" pitchFamily="2" charset="2"/>
              </a:rPr>
              <a:t> thị </a:t>
            </a:r>
            <a:r>
              <a:rPr lang="en-US" dirty="0" err="1">
                <a:sym typeface="Wingdings" panose="05000000000000000000" pitchFamily="2" charset="2"/>
              </a:rPr>
              <a:t>trường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Môi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trường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Trái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đất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tự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nhiên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964237" y="2489982"/>
            <a:ext cx="6993301" cy="2855742"/>
            <a:chOff x="5090847" y="3601329"/>
            <a:chExt cx="6993301" cy="2855742"/>
          </a:xfrm>
        </p:grpSpPr>
        <p:sp>
          <p:nvSpPr>
            <p:cNvPr id="14" name="Rectangle 13"/>
            <p:cNvSpPr/>
            <p:nvPr/>
          </p:nvSpPr>
          <p:spPr>
            <a:xfrm>
              <a:off x="5090847" y="3601329"/>
              <a:ext cx="6993301" cy="2855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683348" y="4103740"/>
              <a:ext cx="6274190" cy="2053883"/>
              <a:chOff x="1097279" y="2082016"/>
              <a:chExt cx="10564837" cy="405149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97279" y="2082016"/>
                <a:ext cx="10564837" cy="40514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Cấp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3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46585" y="2883875"/>
                <a:ext cx="7737230" cy="295421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Cấp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2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57578" y="3706836"/>
                <a:ext cx="5205045" cy="17162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bg1"/>
                    </a:solidFill>
                  </a:rPr>
                  <a:t>Cấp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độ</a:t>
                </a:r>
                <a:r>
                  <a:rPr lang="en-US" b="1" dirty="0">
                    <a:solidFill>
                      <a:schemeClr val="bg1"/>
                    </a:solidFill>
                  </a:rPr>
                  <a:t> 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49108" y="4389120"/>
                <a:ext cx="1758461" cy="647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Mình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299939" y="4389120"/>
                <a:ext cx="1758461" cy="647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Mình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52094" y="3742005"/>
                <a:ext cx="1758461" cy="171625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Người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thân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01263" y="2883875"/>
                <a:ext cx="1758461" cy="29542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Xã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hội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090847" y="3640320"/>
              <a:ext cx="626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Cấp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độ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4 –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Môi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bg1"/>
                  </a:solidFill>
                </a:rPr>
                <a:t>trường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1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NGƯỜI DẪN LỐI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SỰ CÔNG NHẬN CÁC GIÁ TRỊ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Cổ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vũ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đó</a:t>
            </a:r>
            <a:r>
              <a:rPr lang="en-US" dirty="0" smtClean="0">
                <a:sym typeface="Wingdings" panose="05000000000000000000" pitchFamily="2" charset="2"/>
              </a:rPr>
              <a:t> thông qua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hoạt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nằm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nhất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giỏi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hướng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kéo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hệ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thống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theo.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yếu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quyết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Tốt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hơn</a:t>
            </a:r>
            <a:r>
              <a:rPr lang="en-US" dirty="0" smtClean="0">
                <a:sym typeface="Wingdings" panose="05000000000000000000" pitchFamily="2" charset="2"/>
              </a:rPr>
              <a:t> 1% </a:t>
            </a:r>
            <a:r>
              <a:rPr lang="en-US" dirty="0" err="1" smtClean="0">
                <a:sym typeface="Wingdings" panose="05000000000000000000" pitchFamily="2" charset="2"/>
              </a:rPr>
              <a:t>mỗi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ngày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nhân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tỏ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Kể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tỏ</a:t>
            </a:r>
            <a:r>
              <a:rPr lang="en-US" dirty="0" smtClean="0">
                <a:sym typeface="Wingdings" panose="05000000000000000000" pitchFamily="2" charset="2"/>
              </a:rPr>
              <a:t> ý </a:t>
            </a:r>
            <a:r>
              <a:rPr lang="en-US" dirty="0" err="1" smtClean="0">
                <a:sym typeface="Wingdings" panose="05000000000000000000" pitchFamily="2" charset="2"/>
              </a:rPr>
              <a:t>kiến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điều </a:t>
            </a:r>
            <a:r>
              <a:rPr lang="en-US" dirty="0" err="1" smtClean="0">
                <a:sym typeface="Wingdings" panose="05000000000000000000" pitchFamily="2" charset="2"/>
              </a:rPr>
              <a:t>mình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nghĩ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Cần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sự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Cảm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sự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đóng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góp</a:t>
            </a:r>
            <a:r>
              <a:rPr lang="en-US" dirty="0" smtClean="0">
                <a:sym typeface="Wingdings" panose="05000000000000000000" pitchFamily="2" charset="2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GHI NHẬN CỤ THỂ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838200" y="1308600"/>
          <a:ext cx="99946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8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984500" y="1812925"/>
          <a:ext cx="6108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/>
          </p:nvPr>
        </p:nvGraphicFramePr>
        <p:xfrm>
          <a:off x="6769100" y="1917700"/>
          <a:ext cx="5422900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50" y="1690688"/>
            <a:ext cx="4205759" cy="1357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642" y="3999462"/>
            <a:ext cx="1772485" cy="148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7192" y="3753158"/>
            <a:ext cx="1860550" cy="19824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08100" y="3295130"/>
            <a:ext cx="405132" cy="704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23405" y="4801823"/>
            <a:ext cx="10137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851743" y="3295130"/>
            <a:ext cx="374681" cy="705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sz="3000" b="1" dirty="0" err="1"/>
              <a:t>Những</a:t>
            </a:r>
            <a:r>
              <a:rPr lang="en-US" sz="3000" b="1" dirty="0"/>
              <a:t> </a:t>
            </a:r>
            <a:r>
              <a:rPr lang="en-US" sz="3000" b="1" dirty="0" err="1"/>
              <a:t>nguyên</a:t>
            </a:r>
            <a:r>
              <a:rPr lang="en-US" sz="3000" b="1" dirty="0"/>
              <a:t> </a:t>
            </a:r>
            <a:r>
              <a:rPr lang="en-US" sz="3000" b="1" dirty="0" err="1"/>
              <a:t>nhân</a:t>
            </a:r>
            <a:r>
              <a:rPr lang="en-US" sz="3000" b="1" dirty="0"/>
              <a:t> </a:t>
            </a:r>
            <a:r>
              <a:rPr lang="en-US" sz="3000" b="1" dirty="0" err="1"/>
              <a:t>mà</a:t>
            </a:r>
            <a:r>
              <a:rPr lang="en-US" sz="3000" b="1" dirty="0"/>
              <a:t> </a:t>
            </a:r>
            <a:r>
              <a:rPr lang="en-US" sz="3000" b="1" dirty="0" err="1"/>
              <a:t>nhân</a:t>
            </a:r>
            <a:r>
              <a:rPr lang="en-US" sz="3000" b="1" dirty="0"/>
              <a:t> </a:t>
            </a:r>
            <a:r>
              <a:rPr lang="en-US" sz="3000" b="1" dirty="0" err="1"/>
              <a:t>viên</a:t>
            </a:r>
            <a:r>
              <a:rPr lang="en-US" sz="3000" b="1" dirty="0"/>
              <a:t> </a:t>
            </a:r>
            <a:r>
              <a:rPr lang="en-US" sz="3000" b="1" dirty="0" err="1"/>
              <a:t>bỏ</a:t>
            </a:r>
            <a:r>
              <a:rPr lang="en-US" sz="3000" b="1" dirty="0"/>
              <a:t> </a:t>
            </a:r>
            <a:r>
              <a:rPr lang="en-US" sz="3000" b="1" dirty="0" err="1"/>
              <a:t>đi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2000" b="1" dirty="0"/>
              <a:t>(Điều </a:t>
            </a:r>
            <a:r>
              <a:rPr lang="en-US" sz="2000" b="1" dirty="0" err="1"/>
              <a:t>tra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Pricewaterhouse</a:t>
            </a:r>
            <a:r>
              <a:rPr lang="en-US" sz="2000" b="1" dirty="0"/>
              <a:t> Coopers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smtClean="0"/>
              <a:t>1.400 </a:t>
            </a:r>
            <a:r>
              <a:rPr lang="en-US" sz="2000" b="1" dirty="0"/>
              <a:t>GĐ điều hành - CEO </a:t>
            </a:r>
            <a:r>
              <a:rPr lang="en-US" sz="2000" b="1" dirty="0" err="1"/>
              <a:t>trên</a:t>
            </a:r>
            <a:r>
              <a:rPr lang="en-US" sz="2000" b="1" dirty="0"/>
              <a:t> </a:t>
            </a:r>
            <a:r>
              <a:rPr lang="en-US" sz="2000" b="1" dirty="0" err="1"/>
              <a:t>toàn</a:t>
            </a:r>
            <a:r>
              <a:rPr lang="en-US" sz="2000" b="1" dirty="0"/>
              <a:t> </a:t>
            </a:r>
            <a:r>
              <a:rPr lang="en-US" sz="2000" b="1" dirty="0" err="1"/>
              <a:t>cầu</a:t>
            </a:r>
            <a:r>
              <a:rPr lang="en-US" sz="2000" b="1" dirty="0"/>
              <a:t>)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953000" y="259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543800" y="5181601"/>
            <a:ext cx="21034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cs typeface="Arial" panose="020B0604020202020204" pitchFamily="34" charset="0"/>
              </a:rPr>
              <a:t>Không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 err="1">
                <a:cs typeface="Arial" panose="020B0604020202020204" pitchFamily="34" charset="0"/>
              </a:rPr>
              <a:t>hài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 err="1">
                <a:cs typeface="Arial" panose="020B0604020202020204" pitchFamily="34" charset="0"/>
              </a:rPr>
              <a:t>lòng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sz="2000" b="1" dirty="0" err="1">
                <a:cs typeface="Arial" panose="020B0604020202020204" pitchFamily="34" charset="0"/>
              </a:rPr>
              <a:t>về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 err="1">
                <a:cs typeface="Arial" panose="020B0604020202020204" pitchFamily="34" charset="0"/>
              </a:rPr>
              <a:t>sự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 err="1">
                <a:cs typeface="Arial" panose="020B0604020202020204" pitchFamily="34" charset="0"/>
              </a:rPr>
              <a:t>quản</a:t>
            </a:r>
            <a:r>
              <a:rPr lang="en-US" sz="2000" b="1" dirty="0">
                <a:cs typeface="Arial" panose="020B0604020202020204" pitchFamily="34" charset="0"/>
              </a:rPr>
              <a:t> lý.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610600" y="1295401"/>
            <a:ext cx="1887538" cy="7016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Buồn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chán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với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công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việc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144001" y="3810001"/>
            <a:ext cx="1038225" cy="701675"/>
          </a:xfrm>
          <a:prstGeom prst="rect">
            <a:avLst/>
          </a:prstGeom>
          <a:solidFill>
            <a:srgbClr val="DFED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>
                <a:cs typeface="Arial" panose="020B0604020202020204" pitchFamily="34" charset="0"/>
              </a:rPr>
              <a:t>Không</a:t>
            </a:r>
          </a:p>
          <a:p>
            <a:pPr algn="ctr" eaLnBrk="1" hangingPunct="1"/>
            <a:r>
              <a:rPr lang="en-US" sz="2000" b="1">
                <a:cs typeface="Arial" panose="020B0604020202020204" pitchFamily="34" charset="0"/>
              </a:rPr>
              <a:t> trả lời.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600200" y="1295401"/>
            <a:ext cx="2667000" cy="7016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Vì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không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cơ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hội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hiện,thăng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tiến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828800" y="4267201"/>
            <a:ext cx="1638300" cy="701675"/>
          </a:xfrm>
          <a:prstGeom prst="rect">
            <a:avLst/>
          </a:prstGeom>
          <a:solidFill>
            <a:srgbClr val="CC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Thiếu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sự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ghi</a:t>
            </a: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anose="020B0604020202020204" pitchFamily="34" charset="0"/>
              </a:rPr>
              <a:t>nhận</a:t>
            </a:r>
            <a:endParaRPr 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191000" y="5105401"/>
            <a:ext cx="2667000" cy="70167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Lương,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thưởng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không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tương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cs typeface="Arial" panose="020B0604020202020204" pitchFamily="34" charset="0"/>
              </a:rPr>
              <a:t>xứng</a:t>
            </a:r>
            <a:endParaRPr lang="en-US" sz="20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026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4114800" y="1295400"/>
          <a:ext cx="4419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hart" r:id="rId3" imgW="6096000" imgH="4067109" progId="MSGraph.Chart.8">
                  <p:embed followColorScheme="full"/>
                </p:oleObj>
              </mc:Choice>
              <mc:Fallback>
                <p:oleObj name="Chart" r:id="rId3" imgW="6096000" imgH="406710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28075" b="36807"/>
                      <a:stretch>
                        <a:fillRect/>
                      </a:stretch>
                    </p:blipFill>
                    <p:spPr bwMode="auto">
                      <a:xfrm>
                        <a:off x="4114800" y="1295400"/>
                        <a:ext cx="4419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12"/>
          <p:cNvSpPr>
            <a:spLocks noChangeShapeType="1"/>
          </p:cNvSpPr>
          <p:nvPr/>
        </p:nvSpPr>
        <p:spPr bwMode="auto">
          <a:xfrm>
            <a:off x="3886200" y="2133600"/>
            <a:ext cx="838200" cy="4572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 flipV="1">
            <a:off x="3505200" y="3657600"/>
            <a:ext cx="1981200" cy="7620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 flipV="1">
            <a:off x="5486400" y="3886200"/>
            <a:ext cx="685800" cy="9906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Line 15"/>
          <p:cNvSpPr>
            <a:spLocks noChangeShapeType="1"/>
          </p:cNvSpPr>
          <p:nvPr/>
        </p:nvSpPr>
        <p:spPr bwMode="auto">
          <a:xfrm flipH="1" flipV="1">
            <a:off x="6858000" y="3810000"/>
            <a:ext cx="762000" cy="12192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 flipH="1">
            <a:off x="7543800" y="2057400"/>
            <a:ext cx="1600200" cy="12954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17"/>
          <p:cNvSpPr>
            <a:spLocks noChangeShapeType="1"/>
          </p:cNvSpPr>
          <p:nvPr/>
        </p:nvSpPr>
        <p:spPr bwMode="auto">
          <a:xfrm flipH="1" flipV="1">
            <a:off x="8153400" y="3657600"/>
            <a:ext cx="838200" cy="3048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1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52600" y="1371600"/>
          <a:ext cx="8839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36"/>
                <a:gridCol w="434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xếp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thực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sự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Nhận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thức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quản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lý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xếp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</a:t>
                      </a:r>
                      <a:r>
                        <a:rPr lang="en-US" sz="1600" dirty="0" err="1" smtClean="0"/>
                        <a:t>Công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thú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 </a:t>
                      </a:r>
                      <a:r>
                        <a:rPr lang="en-US" sz="1600" dirty="0" err="1" smtClean="0"/>
                        <a:t>Lương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cao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</a:t>
                      </a:r>
                      <a:r>
                        <a:rPr lang="en-US" sz="1600" dirty="0" err="1" smtClean="0"/>
                        <a:t>Được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 An </a:t>
                      </a:r>
                      <a:r>
                        <a:rPr lang="en-US" sz="1600" dirty="0" err="1" smtClean="0"/>
                        <a:t>toàn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động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</a:t>
                      </a:r>
                      <a:r>
                        <a:rPr lang="en-US" sz="1600" dirty="0" err="1" smtClean="0"/>
                        <a:t>Cảm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thấy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thoải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mọi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chuyện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3. </a:t>
                      </a:r>
                      <a:r>
                        <a:rPr lang="en-US" sz="1600" dirty="0" err="1" smtClean="0"/>
                        <a:t>Thăng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tiến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trưởng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chức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An </a:t>
                      </a:r>
                      <a:r>
                        <a:rPr lang="en-US" sz="1600" dirty="0" err="1" smtClean="0"/>
                        <a:t>toàn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động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4. </a:t>
                      </a:r>
                      <a:r>
                        <a:rPr lang="en-US" sz="1600" dirty="0" err="1" smtClean="0"/>
                        <a:t>Điều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tốt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</a:t>
                      </a:r>
                      <a:r>
                        <a:rPr lang="en-US" sz="1600" dirty="0" err="1" smtClean="0"/>
                        <a:t>Lương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5. </a:t>
                      </a:r>
                      <a:r>
                        <a:rPr lang="en-US" sz="1600" dirty="0" err="1" smtClean="0"/>
                        <a:t>Công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thú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vị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 </a:t>
                      </a:r>
                      <a:r>
                        <a:rPr lang="en-US" sz="1600" dirty="0" err="1" smtClean="0"/>
                        <a:t>Thăng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tiến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trưởng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chức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 </a:t>
                      </a:r>
                      <a:r>
                        <a:rPr lang="en-US" sz="1600" dirty="0" err="1" smtClean="0"/>
                        <a:t>Trung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với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 </a:t>
                      </a:r>
                      <a:r>
                        <a:rPr lang="en-US" sz="1600" dirty="0" err="1" smtClean="0"/>
                        <a:t>Điều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tốt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 </a:t>
                      </a:r>
                      <a:r>
                        <a:rPr lang="en-US" sz="1600" dirty="0" err="1" smtClean="0"/>
                        <a:t>Kỷ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luật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một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lịch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thiệp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 </a:t>
                      </a:r>
                      <a:r>
                        <a:rPr lang="en-US" sz="1600" dirty="0" err="1" smtClean="0"/>
                        <a:t>Trung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thành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với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8 . </a:t>
                      </a:r>
                      <a:r>
                        <a:rPr lang="en-US" sz="1600" dirty="0" err="1" smtClean="0"/>
                        <a:t>Được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đánh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việc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làm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 </a:t>
                      </a:r>
                      <a:r>
                        <a:rPr lang="en-US" sz="1600" dirty="0" err="1" smtClean="0"/>
                        <a:t>Kỷ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luật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một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lịch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thiệp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 </a:t>
                      </a:r>
                      <a:r>
                        <a:rPr lang="en-US" sz="1600" dirty="0" err="1" smtClean="0"/>
                        <a:t>Giúp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đỡ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cảm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với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những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 </a:t>
                      </a:r>
                      <a:r>
                        <a:rPr lang="en-US" sz="1600" dirty="0" err="1" smtClean="0"/>
                        <a:t>Giúp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đỡ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cảm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với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những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nhân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Cảm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thấy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thoải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mọi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chuyện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7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Ví dụ của Kovach, 1987 về động lực</a:t>
            </a:r>
          </a:p>
        </p:txBody>
      </p:sp>
      <p:sp>
        <p:nvSpPr>
          <p:cNvPr id="11575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BB6E4-A0E7-4385-9E15-9A3EFE0C42F5}" type="slidenum">
              <a:rPr lang="en-US">
                <a:solidFill>
                  <a:schemeClr val="tx2"/>
                </a:solidFill>
              </a:rPr>
              <a:pPr eaLnBrk="1" hangingPunct="1"/>
              <a:t>17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2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 TỪ ĐỘNG LỰC BÊN NGOÀI THÀNH BÊN TRONG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235569" y="2111047"/>
          <a:ext cx="5330371" cy="343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0670" y="2391507"/>
            <a:ext cx="32215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Công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Đồng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Phát triển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Phát triển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trong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Hỗ trợ </a:t>
            </a:r>
            <a:r>
              <a:rPr lang="en-US" dirty="0" err="1" smtClean="0"/>
              <a:t>nhau</a:t>
            </a:r>
            <a:r>
              <a:rPr lang="en-US" dirty="0" smtClean="0"/>
              <a:t> trong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Lương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Thưởng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808333" y="2012316"/>
            <a:ext cx="2144712" cy="10064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3.0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Động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lực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Nội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tại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(Intrinsic)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334008" y="3596429"/>
            <a:ext cx="2738438" cy="1006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2.0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Động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lực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Ngoại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sinh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(Extrinsic)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19437" y="5329312"/>
            <a:ext cx="1913548" cy="7078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1.0</a:t>
            </a:r>
          </a:p>
          <a:p>
            <a:pPr algn="ctr"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Sự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sinh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charset="0"/>
              </a:rPr>
              <a:t>tồn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VOTE CÁC LOẠI ĐỘNG LỰC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24" y="1792971"/>
            <a:ext cx="5657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LOẠI ĐỘNG LỰC NÊN PHÁT HUY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TẦM NHÌN CHUNG</a:t>
            </a:r>
          </a:p>
          <a:p>
            <a:r>
              <a:rPr lang="en-US" dirty="0" smtClean="0"/>
              <a:t>MÔ HÌNH NHÓM HIỆU QUẢ</a:t>
            </a:r>
          </a:p>
          <a:p>
            <a:r>
              <a:rPr lang="en-US" dirty="0" smtClean="0"/>
              <a:t>GIA TĂNG SỰ CHỦ ĐỘNG TRONG CÔNG VIỆC</a:t>
            </a:r>
          </a:p>
          <a:p>
            <a:r>
              <a:rPr lang="en-US" dirty="0" smtClean="0"/>
              <a:t>MÔI TRƯỜNG XANH:</a:t>
            </a:r>
          </a:p>
          <a:p>
            <a:pPr lvl="1"/>
            <a:r>
              <a:rPr lang="en-US" dirty="0" smtClean="0"/>
              <a:t>TINH THẦN TEAMWORK</a:t>
            </a:r>
          </a:p>
          <a:p>
            <a:pPr lvl="1"/>
            <a:r>
              <a:rPr lang="en-US" dirty="0" smtClean="0"/>
              <a:t>THÔNG TIN TRONG SUỐT/ NHẤT QUÁN</a:t>
            </a:r>
          </a:p>
          <a:p>
            <a:pPr lvl="1"/>
            <a:r>
              <a:rPr lang="en-US" dirty="0" smtClean="0"/>
              <a:t>BỚT DẦN HỆ THỐNG CẤP BẬC/ HƯỚNG TỚI HIỆU QUẢ HƠN QUYỀN LỰC</a:t>
            </a:r>
          </a:p>
          <a:p>
            <a:pPr lvl="1"/>
            <a:r>
              <a:rPr lang="en-US" dirty="0"/>
              <a:t>CÁCH TRUYỀN THÔNG: </a:t>
            </a:r>
            <a:endParaRPr lang="en-US" dirty="0" smtClean="0"/>
          </a:p>
          <a:p>
            <a:pPr lvl="2"/>
            <a:r>
              <a:rPr lang="en-US" dirty="0" smtClean="0"/>
              <a:t>LẮNG </a:t>
            </a:r>
            <a:r>
              <a:rPr lang="en-US" dirty="0"/>
              <a:t>NGHE VÀ PHẢN </a:t>
            </a:r>
            <a:r>
              <a:rPr lang="en-US" dirty="0" smtClean="0"/>
              <a:t>HỒI</a:t>
            </a:r>
          </a:p>
          <a:p>
            <a:pPr lvl="2"/>
            <a:r>
              <a:rPr lang="en-US" dirty="0" smtClean="0"/>
              <a:t>CÔNG NHẬN SỰ ĐÓNG GÓP: CÁM ƠN/ KHEN NGỢI KỊP THỜI</a:t>
            </a:r>
          </a:p>
          <a:p>
            <a:pPr lvl="2"/>
            <a:r>
              <a:rPr lang="en-US" dirty="0" smtClean="0"/>
              <a:t>THỪA NHẬN LỖI: XIN LỖI KHI SAI/ TẠO MÔI TRƯỜNG CĂNG THẲNG.</a:t>
            </a:r>
          </a:p>
          <a:p>
            <a:pPr lvl="1"/>
            <a:r>
              <a:rPr lang="en-US" dirty="0" smtClean="0"/>
              <a:t>TRAO QUYỀN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CÁC LOẠI ĐỘNG LỰC “THÊM”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PHẦN THƯỞNG VẬT CHẤT (VỪA ĐỦ)</a:t>
            </a:r>
          </a:p>
          <a:p>
            <a:r>
              <a:rPr lang="en-US" dirty="0" smtClean="0"/>
              <a:t>TĂNG LƯƠNG</a:t>
            </a:r>
          </a:p>
          <a:p>
            <a:r>
              <a:rPr lang="en-US" dirty="0" smtClean="0"/>
              <a:t>QUYỀN LỰC CỨNG (CHỨC VỤ).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29"/>
          </a:xfrm>
        </p:spPr>
        <p:txBody>
          <a:bodyPr/>
          <a:lstStyle/>
          <a:p>
            <a:pPr algn="ctr"/>
            <a:r>
              <a:rPr lang="en-US" dirty="0" smtClean="0"/>
              <a:t>TẦM NHÌN CHUNG KHI CHƯA XÁC LẬP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9" y="1423566"/>
            <a:ext cx="7463291" cy="4661222"/>
          </a:xfrm>
        </p:spPr>
      </p:pic>
      <p:grpSp>
        <p:nvGrpSpPr>
          <p:cNvPr id="3" name="Group 2"/>
          <p:cNvGrpSpPr/>
          <p:nvPr/>
        </p:nvGrpSpPr>
        <p:grpSpPr>
          <a:xfrm>
            <a:off x="7940040" y="1036203"/>
            <a:ext cx="3173730" cy="5376341"/>
            <a:chOff x="7940040" y="1036203"/>
            <a:chExt cx="3173730" cy="5376341"/>
          </a:xfrm>
        </p:grpSpPr>
        <p:sp>
          <p:nvSpPr>
            <p:cNvPr id="14" name="Isosceles Triangle 13"/>
            <p:cNvSpPr/>
            <p:nvPr/>
          </p:nvSpPr>
          <p:spPr>
            <a:xfrm>
              <a:off x="7940040" y="2255520"/>
              <a:ext cx="2956560" cy="377952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9342120" y="2187672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945880" y="3016568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784080" y="3397568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8747760" y="3976688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9144000" y="4196137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9685020" y="4538561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9220200" y="491651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0120" y="512577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9982200" y="522531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9250680" y="5360370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8945880" y="562077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10168890" y="568302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10687050" y="5846760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8058150" y="5694794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9570720" y="5819844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8362950" y="582828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9326880" y="1036203"/>
              <a:ext cx="243840" cy="112680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9121140" y="3674830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9669780" y="4028592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Up Arrow 33"/>
            <p:cNvSpPr/>
            <p:nvPr/>
          </p:nvSpPr>
          <p:spPr>
            <a:xfrm>
              <a:off x="8923020" y="508247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/>
            <p:cNvSpPr/>
            <p:nvPr/>
          </p:nvSpPr>
          <p:spPr>
            <a:xfrm>
              <a:off x="8934450" y="2464660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8702040" y="3464097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9982200" y="4703765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Up Arrow 39"/>
            <p:cNvSpPr/>
            <p:nvPr/>
          </p:nvSpPr>
          <p:spPr>
            <a:xfrm>
              <a:off x="8350568" y="531332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Up Arrow 42"/>
            <p:cNvSpPr/>
            <p:nvPr/>
          </p:nvSpPr>
          <p:spPr>
            <a:xfrm>
              <a:off x="9765030" y="2878337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8329612" y="4674147"/>
              <a:ext cx="220980" cy="48473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>
              <a:off x="10885170" y="5480482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>
              <a:off x="8949690" y="4505921"/>
              <a:ext cx="220980" cy="48473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10378440" y="5324848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Up Arrow 48"/>
            <p:cNvSpPr/>
            <p:nvPr/>
          </p:nvSpPr>
          <p:spPr>
            <a:xfrm>
              <a:off x="9784080" y="5450651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9252585" y="5636098"/>
              <a:ext cx="211455" cy="4667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8524875" y="4504693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/>
            <p:cNvSpPr/>
            <p:nvPr/>
          </p:nvSpPr>
          <p:spPr>
            <a:xfrm>
              <a:off x="8732520" y="4184512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8048624" y="5945754"/>
              <a:ext cx="211455" cy="4667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9403080" y="3790375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9654540" y="3780854"/>
              <a:ext cx="548640" cy="231448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712548" y="2187672"/>
            <a:ext cx="15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4718" y="1818340"/>
            <a:ext cx="190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Xì</a:t>
            </a:r>
            <a:r>
              <a:rPr lang="en-US" dirty="0" smtClean="0"/>
              <a:t> </a:t>
            </a:r>
            <a:r>
              <a:rPr lang="en-US" dirty="0" err="1" smtClean="0"/>
              <a:t>xầm</a:t>
            </a:r>
            <a:r>
              <a:rPr lang="en-US" dirty="0" smtClean="0"/>
              <a:t>….</a:t>
            </a:r>
            <a:r>
              <a:rPr lang="en-US" dirty="0" err="1" smtClean="0"/>
              <a:t>Xì</a:t>
            </a:r>
            <a:r>
              <a:rPr lang="en-US" dirty="0" smtClean="0"/>
              <a:t> </a:t>
            </a:r>
            <a:r>
              <a:rPr lang="en-US" dirty="0" err="1" smtClean="0"/>
              <a:t>xầm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0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283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TẦM NHÌN CHUNG </a:t>
            </a:r>
            <a:r>
              <a:rPr lang="en-US" dirty="0" smtClean="0"/>
              <a:t>ĐƯỢC XÁC </a:t>
            </a:r>
            <a:r>
              <a:rPr lang="en-US" dirty="0"/>
              <a:t>LẬP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410377" y="1032241"/>
            <a:ext cx="2973705" cy="5163257"/>
            <a:chOff x="7380923" y="880634"/>
            <a:chExt cx="2973705" cy="5163257"/>
          </a:xfrm>
        </p:grpSpPr>
        <p:sp>
          <p:nvSpPr>
            <p:cNvPr id="42" name="Isosceles Triangle 41"/>
            <p:cNvSpPr/>
            <p:nvPr/>
          </p:nvSpPr>
          <p:spPr>
            <a:xfrm>
              <a:off x="7380923" y="2253579"/>
              <a:ext cx="2956560" cy="377952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188643" y="3974747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584883" y="419419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9125903" y="4536620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661083" y="4914575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021003" y="5123835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9423083" y="5223371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691563" y="5511024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8386763" y="5618831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9609773" y="5681085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0127933" y="5844819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7499033" y="5692853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9011603" y="5817903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7803833" y="5826341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8767763" y="880634"/>
              <a:ext cx="243840" cy="112680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 Arrow 71"/>
            <p:cNvSpPr/>
            <p:nvPr/>
          </p:nvSpPr>
          <p:spPr>
            <a:xfrm>
              <a:off x="8562023" y="367288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Up Arrow 72"/>
            <p:cNvSpPr/>
            <p:nvPr/>
          </p:nvSpPr>
          <p:spPr>
            <a:xfrm>
              <a:off x="9110663" y="4026651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Up Arrow 73"/>
            <p:cNvSpPr/>
            <p:nvPr/>
          </p:nvSpPr>
          <p:spPr>
            <a:xfrm>
              <a:off x="8363903" y="5080538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Up Arrow 74"/>
            <p:cNvSpPr/>
            <p:nvPr/>
          </p:nvSpPr>
          <p:spPr>
            <a:xfrm>
              <a:off x="8375333" y="246271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Up Arrow 75"/>
            <p:cNvSpPr/>
            <p:nvPr/>
          </p:nvSpPr>
          <p:spPr>
            <a:xfrm>
              <a:off x="8142923" y="3462156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76"/>
            <p:cNvSpPr/>
            <p:nvPr/>
          </p:nvSpPr>
          <p:spPr>
            <a:xfrm>
              <a:off x="9423083" y="4701824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/>
            <p:cNvSpPr/>
            <p:nvPr/>
          </p:nvSpPr>
          <p:spPr>
            <a:xfrm>
              <a:off x="7791451" y="5311388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/>
            <p:cNvSpPr/>
            <p:nvPr/>
          </p:nvSpPr>
          <p:spPr>
            <a:xfrm>
              <a:off x="9179243" y="2802403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7965758" y="450275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8779669" y="3758482"/>
              <a:ext cx="281940" cy="31355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Up Arrow 90"/>
            <p:cNvSpPr/>
            <p:nvPr/>
          </p:nvSpPr>
          <p:spPr>
            <a:xfrm>
              <a:off x="8809673" y="3233005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Up Arrow 91"/>
            <p:cNvSpPr/>
            <p:nvPr/>
          </p:nvSpPr>
          <p:spPr>
            <a:xfrm>
              <a:off x="10133648" y="5311388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Up Arrow 92"/>
            <p:cNvSpPr/>
            <p:nvPr/>
          </p:nvSpPr>
          <p:spPr>
            <a:xfrm>
              <a:off x="9586913" y="5158446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 Arrow 93"/>
            <p:cNvSpPr/>
            <p:nvPr/>
          </p:nvSpPr>
          <p:spPr>
            <a:xfrm>
              <a:off x="8991600" y="5295264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Up Arrow 94"/>
            <p:cNvSpPr/>
            <p:nvPr/>
          </p:nvSpPr>
          <p:spPr>
            <a:xfrm>
              <a:off x="8622983" y="4396564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Up Arrow 95"/>
            <p:cNvSpPr/>
            <p:nvPr/>
          </p:nvSpPr>
          <p:spPr>
            <a:xfrm>
              <a:off x="7940993" y="3984090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Up Arrow 96"/>
            <p:cNvSpPr/>
            <p:nvPr/>
          </p:nvSpPr>
          <p:spPr>
            <a:xfrm>
              <a:off x="7494271" y="5191835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Up Arrow 97"/>
            <p:cNvSpPr/>
            <p:nvPr/>
          </p:nvSpPr>
          <p:spPr>
            <a:xfrm>
              <a:off x="8669655" y="5188020"/>
              <a:ext cx="220028" cy="289079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Up Arrow 98"/>
            <p:cNvSpPr/>
            <p:nvPr/>
          </p:nvSpPr>
          <p:spPr>
            <a:xfrm>
              <a:off x="8012431" y="4760979"/>
              <a:ext cx="220028" cy="289079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704898" y="2047444"/>
              <a:ext cx="369570" cy="368634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8352473" y="3027497"/>
              <a:ext cx="274320" cy="30774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9162098" y="3371795"/>
              <a:ext cx="274320" cy="30774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Arrow 6"/>
          <p:cNvSpPr/>
          <p:nvPr/>
        </p:nvSpPr>
        <p:spPr>
          <a:xfrm>
            <a:off x="4964113" y="3181482"/>
            <a:ext cx="2011680" cy="11410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55773" y="1025840"/>
            <a:ext cx="3173730" cy="5452353"/>
            <a:chOff x="1249680" y="899231"/>
            <a:chExt cx="3173730" cy="5452353"/>
          </a:xfrm>
        </p:grpSpPr>
        <p:sp>
          <p:nvSpPr>
            <p:cNvPr id="14" name="Isosceles Triangle 13"/>
            <p:cNvSpPr/>
            <p:nvPr/>
          </p:nvSpPr>
          <p:spPr>
            <a:xfrm>
              <a:off x="1249680" y="2194560"/>
              <a:ext cx="2956560" cy="3779520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2573655" y="2093887"/>
              <a:ext cx="369570" cy="368634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2255520" y="2955608"/>
              <a:ext cx="274320" cy="306488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3093720" y="3336608"/>
              <a:ext cx="274320" cy="30774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057400" y="3915728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2453640" y="4135177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994660" y="4477601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529840" y="485555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1889760" y="506481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3291840" y="516435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560320" y="5299410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255520" y="555981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478530" y="5622066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996690" y="5785800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1367790" y="5633834"/>
              <a:ext cx="198120" cy="199072"/>
            </a:xfrm>
            <a:prstGeom prst="flowChart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2880360" y="5758884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1672590" y="5767322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2636520" y="899231"/>
              <a:ext cx="243840" cy="112680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2430780" y="3613870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 Arrow 32"/>
            <p:cNvSpPr/>
            <p:nvPr/>
          </p:nvSpPr>
          <p:spPr>
            <a:xfrm>
              <a:off x="2979420" y="3967632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Up Arrow 33"/>
            <p:cNvSpPr/>
            <p:nvPr/>
          </p:nvSpPr>
          <p:spPr>
            <a:xfrm>
              <a:off x="2232660" y="502151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/>
            <p:cNvSpPr/>
            <p:nvPr/>
          </p:nvSpPr>
          <p:spPr>
            <a:xfrm>
              <a:off x="2244090" y="2403700"/>
              <a:ext cx="220980" cy="484738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011680" y="3403137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Up Arrow 39"/>
            <p:cNvSpPr/>
            <p:nvPr/>
          </p:nvSpPr>
          <p:spPr>
            <a:xfrm>
              <a:off x="1660208" y="5252369"/>
              <a:ext cx="220980" cy="48473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Up Arrow 42"/>
            <p:cNvSpPr/>
            <p:nvPr/>
          </p:nvSpPr>
          <p:spPr>
            <a:xfrm>
              <a:off x="3074670" y="2817377"/>
              <a:ext cx="220980" cy="484738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1639252" y="4613187"/>
              <a:ext cx="220980" cy="48473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>
              <a:off x="4194810" y="5419522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>
              <a:off x="2259330" y="4444961"/>
              <a:ext cx="220980" cy="484738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3688080" y="5263888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Up Arrow 48"/>
            <p:cNvSpPr/>
            <p:nvPr/>
          </p:nvSpPr>
          <p:spPr>
            <a:xfrm>
              <a:off x="3093720" y="5389691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 Arrow 49"/>
            <p:cNvSpPr/>
            <p:nvPr/>
          </p:nvSpPr>
          <p:spPr>
            <a:xfrm>
              <a:off x="2562225" y="5575138"/>
              <a:ext cx="211455" cy="4667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1834515" y="4443733"/>
              <a:ext cx="198120" cy="19907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Up Arrow 51"/>
            <p:cNvSpPr/>
            <p:nvPr/>
          </p:nvSpPr>
          <p:spPr>
            <a:xfrm>
              <a:off x="2042160" y="4123552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358264" y="5884794"/>
              <a:ext cx="211455" cy="4667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651760" y="3665652"/>
              <a:ext cx="259080" cy="29747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2964180" y="3719894"/>
              <a:ext cx="929640" cy="195834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Up Arrow 102"/>
            <p:cNvSpPr/>
            <p:nvPr/>
          </p:nvSpPr>
          <p:spPr>
            <a:xfrm>
              <a:off x="3474720" y="4790358"/>
              <a:ext cx="228600" cy="398003"/>
            </a:xfrm>
            <a:prstGeom prst="upArrow">
              <a:avLst/>
            </a:prstGeom>
            <a:solidFill>
              <a:srgbClr val="FF0000"/>
            </a:solidFill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87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57" y="2828934"/>
            <a:ext cx="2486025" cy="2314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ĐỘNG LỰC ĐẾN TỪ MÔ HÌNH NHÓM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4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3" y="3605934"/>
            <a:ext cx="2256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 smtClean="0"/>
          </a:p>
          <a:p>
            <a:r>
              <a:rPr lang="en-US" dirty="0" smtClean="0"/>
              <a:t>+ Tài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5516" y="1828366"/>
            <a:ext cx="294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hỗ</a:t>
            </a:r>
            <a:r>
              <a:rPr lang="en-US" b="1" dirty="0" smtClean="0">
                <a:solidFill>
                  <a:srgbClr val="FF0000"/>
                </a:solidFill>
              </a:rPr>
              <a:t> trợ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đội</a:t>
            </a:r>
            <a:r>
              <a:rPr lang="en-US" dirty="0" smtClean="0"/>
              <a:t> trong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7941" y="4355063"/>
            <a:ext cx="292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Đồng </a:t>
            </a:r>
            <a:r>
              <a:rPr lang="en-US" dirty="0" err="1" smtClean="0"/>
              <a:t>nghiệp</a:t>
            </a:r>
            <a:r>
              <a:rPr lang="en-US" dirty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trợ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6652" y="4732124"/>
            <a:ext cx="1575435" cy="1380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606" y="1825801"/>
            <a:ext cx="1977389" cy="1063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944" y="1984802"/>
            <a:ext cx="1062843" cy="10478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4060" y="1984802"/>
            <a:ext cx="1542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/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4442" y="5083262"/>
            <a:ext cx="1533164" cy="15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552" y="-98474"/>
            <a:ext cx="4310575" cy="1674689"/>
          </a:xfrm>
        </p:spPr>
        <p:txBody>
          <a:bodyPr>
            <a:normAutofit/>
          </a:bodyPr>
          <a:lstStyle/>
          <a:p>
            <a:r>
              <a:rPr lang="en-US" dirty="0" smtClean="0"/>
              <a:t>BẠN CHỌN GÌ?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68" y="1378634"/>
            <a:ext cx="4862732" cy="490962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51140835"/>
              </p:ext>
            </p:extLst>
          </p:nvPr>
        </p:nvGraphicFramePr>
        <p:xfrm>
          <a:off x="-584591" y="11416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5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993</Words>
  <Application>Microsoft Office PowerPoint</Application>
  <PresentationFormat>Widescreen</PresentationFormat>
  <Paragraphs>155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Wingdings</vt:lpstr>
      <vt:lpstr>Office Theme</vt:lpstr>
      <vt:lpstr>Chart</vt:lpstr>
      <vt:lpstr>PowerPoint Presentation</vt:lpstr>
      <vt:lpstr>TRANSFORM TỪ ĐỘNG LỰC BÊN NGOÀI THÀNH BÊN TRONG</vt:lpstr>
      <vt:lpstr>VOTE CÁC LOẠI ĐỘNG LỰC</vt:lpstr>
      <vt:lpstr>CÁC LOẠI ĐỘNG LỰC NÊN PHÁT HUY</vt:lpstr>
      <vt:lpstr>CÁC LOẠI ĐỘNG LỰC “THÊM”</vt:lpstr>
      <vt:lpstr>TẦM NHÌN CHUNG KHI CHƯA XÁC LẬP</vt:lpstr>
      <vt:lpstr>TẦM NHÌN CHUNG ĐƯỢC XÁC LẬP</vt:lpstr>
      <vt:lpstr>ĐỘNG LỰC ĐẾN TỪ MÔ HÌNH NHÓM</vt:lpstr>
      <vt:lpstr>BẠN CHỌN GÌ?</vt:lpstr>
      <vt:lpstr>ĐỘNG LỰC ĐẾN TỪ SỰ PHÁT TRIỂN</vt:lpstr>
      <vt:lpstr>ANH EM ĐANG Ở ĐÂU? Trong tiến trình phát triển?</vt:lpstr>
      <vt:lpstr>VĂN HÓA QUAN TÂM CHIA SẺ LẪN NHAU VỀ CÁC VẤN ĐỀ CHUNG</vt:lpstr>
      <vt:lpstr>NGƯỜI DẪN LỐI</vt:lpstr>
      <vt:lpstr>GHI NHẬN CỤ THỂ</vt:lpstr>
      <vt:lpstr>Tăng cường kết nối nội bộ</vt:lpstr>
      <vt:lpstr>Những nguyên nhân mà nhân viên bỏ đi (Điều tra của Pricewaterhouse Coopers với 1.400 GĐ điều hành - CEO trên toàn cầu)</vt:lpstr>
      <vt:lpstr>Ví dụ của Kovach, 1987 về động lực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2021-07-30T07:56:09Z</dcterms:created>
  <dcterms:modified xsi:type="dcterms:W3CDTF">2021-08-12T08:25:15Z</dcterms:modified>
</cp:coreProperties>
</file>