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6" r:id="rId4"/>
    <p:sldId id="264" r:id="rId5"/>
    <p:sldId id="265" r:id="rId6"/>
    <p:sldId id="269" r:id="rId7"/>
    <p:sldId id="267" r:id="rId8"/>
    <p:sldId id="268" r:id="rId9"/>
    <p:sldId id="274" r:id="rId10"/>
    <p:sldId id="275" r:id="rId11"/>
    <p:sldId id="272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910" autoAdjust="0"/>
  </p:normalViewPr>
  <p:slideViewPr>
    <p:cSldViewPr snapToGrid="0">
      <p:cViewPr varScale="1">
        <p:scale>
          <a:sx n="63" d="100"/>
          <a:sy n="63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BB20F-5F23-479E-B0B4-8FC4948451DF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81DD2BC4-1A87-4C40-8B77-3165D728AED5}">
      <dgm:prSet phldrT="[Text]"/>
      <dgm:spPr/>
      <dgm:t>
        <a:bodyPr/>
        <a:lstStyle/>
        <a:p>
          <a:r>
            <a:rPr lang="en-US" dirty="0" smtClean="0"/>
            <a:t>MỤC TIÊU ĐÚNG</a:t>
          </a:r>
          <a:endParaRPr lang="en-US" dirty="0"/>
        </a:p>
      </dgm:t>
    </dgm:pt>
    <dgm:pt modelId="{33F5678A-A787-4110-891D-7145665AF7AC}" type="parTrans" cxnId="{ECE3E3F3-4C4F-47BA-9BD4-C74555DEAD87}">
      <dgm:prSet/>
      <dgm:spPr/>
      <dgm:t>
        <a:bodyPr/>
        <a:lstStyle/>
        <a:p>
          <a:endParaRPr lang="en-US"/>
        </a:p>
      </dgm:t>
    </dgm:pt>
    <dgm:pt modelId="{5C590250-937C-4ADC-8CCE-7E42C0105F2F}" type="sibTrans" cxnId="{ECE3E3F3-4C4F-47BA-9BD4-C74555DEAD87}">
      <dgm:prSet/>
      <dgm:spPr/>
      <dgm:t>
        <a:bodyPr/>
        <a:lstStyle/>
        <a:p>
          <a:endParaRPr lang="en-US"/>
        </a:p>
      </dgm:t>
    </dgm:pt>
    <dgm:pt modelId="{2C68B6E9-A5B9-4498-AE75-A25A5364BF82}">
      <dgm:prSet phldrT="[Text]"/>
      <dgm:spPr/>
      <dgm:t>
        <a:bodyPr/>
        <a:lstStyle/>
        <a:p>
          <a:r>
            <a:rPr lang="en-US" dirty="0" smtClean="0"/>
            <a:t>KẾ HOẠCH</a:t>
          </a:r>
          <a:endParaRPr lang="en-US" dirty="0"/>
        </a:p>
      </dgm:t>
    </dgm:pt>
    <dgm:pt modelId="{38DDD7C1-9EDD-4EAB-9715-6F23C303B2EF}" type="parTrans" cxnId="{EEBDAC5B-94EA-464D-B25C-8A72F203683A}">
      <dgm:prSet/>
      <dgm:spPr/>
      <dgm:t>
        <a:bodyPr/>
        <a:lstStyle/>
        <a:p>
          <a:endParaRPr lang="en-US"/>
        </a:p>
      </dgm:t>
    </dgm:pt>
    <dgm:pt modelId="{70CEBC25-107B-493C-86BF-9D1591EE20D3}" type="sibTrans" cxnId="{EEBDAC5B-94EA-464D-B25C-8A72F203683A}">
      <dgm:prSet/>
      <dgm:spPr/>
      <dgm:t>
        <a:bodyPr/>
        <a:lstStyle/>
        <a:p>
          <a:endParaRPr lang="en-US"/>
        </a:p>
      </dgm:t>
    </dgm:pt>
    <dgm:pt modelId="{D20333D5-A74B-438B-BC46-862C57A0CF44}">
      <dgm:prSet phldrT="[Text]"/>
      <dgm:spPr/>
      <dgm:t>
        <a:bodyPr/>
        <a:lstStyle/>
        <a:p>
          <a:r>
            <a:rPr lang="en-US" dirty="0" smtClean="0"/>
            <a:t>TRONG SUỐT</a:t>
          </a:r>
          <a:endParaRPr lang="en-US" dirty="0"/>
        </a:p>
      </dgm:t>
    </dgm:pt>
    <dgm:pt modelId="{57D490E7-AADB-494D-87F6-34BF57819AC9}" type="parTrans" cxnId="{875EE38A-61D2-412C-92E7-18025B5FC12E}">
      <dgm:prSet/>
      <dgm:spPr/>
      <dgm:t>
        <a:bodyPr/>
        <a:lstStyle/>
        <a:p>
          <a:endParaRPr lang="en-US"/>
        </a:p>
      </dgm:t>
    </dgm:pt>
    <dgm:pt modelId="{72D67974-8B6F-476F-815F-FE5D1A47D485}" type="sibTrans" cxnId="{875EE38A-61D2-412C-92E7-18025B5FC12E}">
      <dgm:prSet/>
      <dgm:spPr/>
      <dgm:t>
        <a:bodyPr/>
        <a:lstStyle/>
        <a:p>
          <a:endParaRPr lang="en-US"/>
        </a:p>
      </dgm:t>
    </dgm:pt>
    <dgm:pt modelId="{FC975982-2D0D-4CF0-8D97-5F523A017F6B}" type="pres">
      <dgm:prSet presAssocID="{3E0BB20F-5F23-479E-B0B4-8FC4948451DF}" presName="CompostProcess" presStyleCnt="0">
        <dgm:presLayoutVars>
          <dgm:dir/>
          <dgm:resizeHandles val="exact"/>
        </dgm:presLayoutVars>
      </dgm:prSet>
      <dgm:spPr/>
    </dgm:pt>
    <dgm:pt modelId="{74315391-66E8-4E87-B278-9E5C457B87F9}" type="pres">
      <dgm:prSet presAssocID="{3E0BB20F-5F23-479E-B0B4-8FC4948451DF}" presName="arrow" presStyleLbl="bgShp" presStyleIdx="0" presStyleCnt="1"/>
      <dgm:spPr/>
    </dgm:pt>
    <dgm:pt modelId="{C0760BED-8E3E-42CE-B5D9-68B8D0211AE5}" type="pres">
      <dgm:prSet presAssocID="{3E0BB20F-5F23-479E-B0B4-8FC4948451DF}" presName="linearProcess" presStyleCnt="0"/>
      <dgm:spPr/>
    </dgm:pt>
    <dgm:pt modelId="{9E57CE2C-7E71-4D91-89A3-8331AEDFF52F}" type="pres">
      <dgm:prSet presAssocID="{81DD2BC4-1A87-4C40-8B77-3165D728AED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4B4BF-8A4E-4BCC-BE6F-1BC2ECA36656}" type="pres">
      <dgm:prSet presAssocID="{5C590250-937C-4ADC-8CCE-7E42C0105F2F}" presName="sibTrans" presStyleCnt="0"/>
      <dgm:spPr/>
    </dgm:pt>
    <dgm:pt modelId="{F47753D2-18C3-431E-AA9C-D9308066C3BD}" type="pres">
      <dgm:prSet presAssocID="{2C68B6E9-A5B9-4498-AE75-A25A5364BF8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DC07D-11A3-4404-9B67-53CEF9440CB4}" type="pres">
      <dgm:prSet presAssocID="{70CEBC25-107B-493C-86BF-9D1591EE20D3}" presName="sibTrans" presStyleCnt="0"/>
      <dgm:spPr/>
    </dgm:pt>
    <dgm:pt modelId="{FF8F74B5-A76F-4EBA-AEC7-B396DF26B288}" type="pres">
      <dgm:prSet presAssocID="{D20333D5-A74B-438B-BC46-862C57A0CF4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BDAC5B-94EA-464D-B25C-8A72F203683A}" srcId="{3E0BB20F-5F23-479E-B0B4-8FC4948451DF}" destId="{2C68B6E9-A5B9-4498-AE75-A25A5364BF82}" srcOrd="1" destOrd="0" parTransId="{38DDD7C1-9EDD-4EAB-9715-6F23C303B2EF}" sibTransId="{70CEBC25-107B-493C-86BF-9D1591EE20D3}"/>
    <dgm:cxn modelId="{75FFFC66-2504-468F-8EC5-BAB0B1433EE1}" type="presOf" srcId="{3E0BB20F-5F23-479E-B0B4-8FC4948451DF}" destId="{FC975982-2D0D-4CF0-8D97-5F523A017F6B}" srcOrd="0" destOrd="0" presId="urn:microsoft.com/office/officeart/2005/8/layout/hProcess9"/>
    <dgm:cxn modelId="{ECE3E3F3-4C4F-47BA-9BD4-C74555DEAD87}" srcId="{3E0BB20F-5F23-479E-B0B4-8FC4948451DF}" destId="{81DD2BC4-1A87-4C40-8B77-3165D728AED5}" srcOrd="0" destOrd="0" parTransId="{33F5678A-A787-4110-891D-7145665AF7AC}" sibTransId="{5C590250-937C-4ADC-8CCE-7E42C0105F2F}"/>
    <dgm:cxn modelId="{C43E4914-6A32-40C0-BC4E-402EADCCC3BC}" type="presOf" srcId="{2C68B6E9-A5B9-4498-AE75-A25A5364BF82}" destId="{F47753D2-18C3-431E-AA9C-D9308066C3BD}" srcOrd="0" destOrd="0" presId="urn:microsoft.com/office/officeart/2005/8/layout/hProcess9"/>
    <dgm:cxn modelId="{875EE38A-61D2-412C-92E7-18025B5FC12E}" srcId="{3E0BB20F-5F23-479E-B0B4-8FC4948451DF}" destId="{D20333D5-A74B-438B-BC46-862C57A0CF44}" srcOrd="2" destOrd="0" parTransId="{57D490E7-AADB-494D-87F6-34BF57819AC9}" sibTransId="{72D67974-8B6F-476F-815F-FE5D1A47D485}"/>
    <dgm:cxn modelId="{958683CE-B098-4125-961A-5238574D87A4}" type="presOf" srcId="{81DD2BC4-1A87-4C40-8B77-3165D728AED5}" destId="{9E57CE2C-7E71-4D91-89A3-8331AEDFF52F}" srcOrd="0" destOrd="0" presId="urn:microsoft.com/office/officeart/2005/8/layout/hProcess9"/>
    <dgm:cxn modelId="{3BA4CF2A-208C-4902-AFBD-8CECC23E5347}" type="presOf" srcId="{D20333D5-A74B-438B-BC46-862C57A0CF44}" destId="{FF8F74B5-A76F-4EBA-AEC7-B396DF26B288}" srcOrd="0" destOrd="0" presId="urn:microsoft.com/office/officeart/2005/8/layout/hProcess9"/>
    <dgm:cxn modelId="{25654383-2E6B-4248-A529-5317B1B71A70}" type="presParOf" srcId="{FC975982-2D0D-4CF0-8D97-5F523A017F6B}" destId="{74315391-66E8-4E87-B278-9E5C457B87F9}" srcOrd="0" destOrd="0" presId="urn:microsoft.com/office/officeart/2005/8/layout/hProcess9"/>
    <dgm:cxn modelId="{0F0B9764-AE1E-4113-B0F6-0C9A0CFE84E9}" type="presParOf" srcId="{FC975982-2D0D-4CF0-8D97-5F523A017F6B}" destId="{C0760BED-8E3E-42CE-B5D9-68B8D0211AE5}" srcOrd="1" destOrd="0" presId="urn:microsoft.com/office/officeart/2005/8/layout/hProcess9"/>
    <dgm:cxn modelId="{CCEF94FF-1932-41B1-9F65-48C4EC6F8BF8}" type="presParOf" srcId="{C0760BED-8E3E-42CE-B5D9-68B8D0211AE5}" destId="{9E57CE2C-7E71-4D91-89A3-8331AEDFF52F}" srcOrd="0" destOrd="0" presId="urn:microsoft.com/office/officeart/2005/8/layout/hProcess9"/>
    <dgm:cxn modelId="{C6B75595-14D2-40BC-88C6-51DB5E01FE58}" type="presParOf" srcId="{C0760BED-8E3E-42CE-B5D9-68B8D0211AE5}" destId="{D074B4BF-8A4E-4BCC-BE6F-1BC2ECA36656}" srcOrd="1" destOrd="0" presId="urn:microsoft.com/office/officeart/2005/8/layout/hProcess9"/>
    <dgm:cxn modelId="{517980EC-E44B-44B0-AFCB-ADF313DE8C01}" type="presParOf" srcId="{C0760BED-8E3E-42CE-B5D9-68B8D0211AE5}" destId="{F47753D2-18C3-431E-AA9C-D9308066C3BD}" srcOrd="2" destOrd="0" presId="urn:microsoft.com/office/officeart/2005/8/layout/hProcess9"/>
    <dgm:cxn modelId="{CC527BB7-AB68-4A0A-A867-04556ADE496A}" type="presParOf" srcId="{C0760BED-8E3E-42CE-B5D9-68B8D0211AE5}" destId="{DCFDC07D-11A3-4404-9B67-53CEF9440CB4}" srcOrd="3" destOrd="0" presId="urn:microsoft.com/office/officeart/2005/8/layout/hProcess9"/>
    <dgm:cxn modelId="{5AA0943F-0B93-4CE7-90F0-51DC9E6533A0}" type="presParOf" srcId="{C0760BED-8E3E-42CE-B5D9-68B8D0211AE5}" destId="{FF8F74B5-A76F-4EBA-AEC7-B396DF26B28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DA85A-004A-4041-8E20-C0092C08FE2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7840A9-5292-4027-9797-66D5ED53C6B1}">
      <dgm:prSet phldrT="[Text]"/>
      <dgm:spPr/>
      <dgm:t>
        <a:bodyPr/>
        <a:lstStyle/>
        <a:p>
          <a:r>
            <a:rPr lang="en-US" dirty="0" err="1" smtClean="0"/>
            <a:t>Lập</a:t>
          </a:r>
          <a:r>
            <a:rPr lang="en-US" dirty="0" smtClean="0"/>
            <a:t> Kế </a:t>
          </a:r>
          <a:r>
            <a:rPr lang="en-US" dirty="0" err="1" smtClean="0"/>
            <a:t>hoạch</a:t>
          </a:r>
          <a:r>
            <a:rPr lang="en-US" dirty="0" smtClean="0"/>
            <a:t> </a:t>
          </a:r>
          <a:r>
            <a:rPr lang="en-US" dirty="0" err="1" smtClean="0"/>
            <a:t>kỹ</a:t>
          </a:r>
          <a:endParaRPr lang="en-US" dirty="0"/>
        </a:p>
      </dgm:t>
    </dgm:pt>
    <dgm:pt modelId="{457CF431-EFC8-4744-8B34-B4F9AF36B736}" type="parTrans" cxnId="{E05DE5C4-B86B-4012-BD35-689B7CFB1F90}">
      <dgm:prSet/>
      <dgm:spPr/>
      <dgm:t>
        <a:bodyPr/>
        <a:lstStyle/>
        <a:p>
          <a:endParaRPr lang="en-US"/>
        </a:p>
      </dgm:t>
    </dgm:pt>
    <dgm:pt modelId="{1CA15709-1239-4A0B-A453-AE5803A4F98C}" type="sibTrans" cxnId="{E05DE5C4-B86B-4012-BD35-689B7CFB1F90}">
      <dgm:prSet/>
      <dgm:spPr/>
      <dgm:t>
        <a:bodyPr/>
        <a:lstStyle/>
        <a:p>
          <a:endParaRPr lang="en-US"/>
        </a:p>
      </dgm:t>
    </dgm:pt>
    <dgm:pt modelId="{6ECA932D-DF40-4AA3-BD37-C39BF6CAC989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kỹ</a:t>
          </a:r>
          <a:endParaRPr lang="en-US" dirty="0"/>
        </a:p>
      </dgm:t>
    </dgm:pt>
    <dgm:pt modelId="{7BA72926-072D-45DE-8538-8B809D148D17}" type="parTrans" cxnId="{8F936328-7C5A-4516-B110-E67A2B71EB39}">
      <dgm:prSet/>
      <dgm:spPr/>
      <dgm:t>
        <a:bodyPr/>
        <a:lstStyle/>
        <a:p>
          <a:endParaRPr lang="en-US"/>
        </a:p>
      </dgm:t>
    </dgm:pt>
    <dgm:pt modelId="{97F28E62-183C-4905-BD54-A671E3D59CCC}" type="sibTrans" cxnId="{8F936328-7C5A-4516-B110-E67A2B71EB39}">
      <dgm:prSet/>
      <dgm:spPr/>
      <dgm:t>
        <a:bodyPr/>
        <a:lstStyle/>
        <a:p>
          <a:endParaRPr lang="en-US"/>
        </a:p>
      </dgm:t>
    </dgm:pt>
    <dgm:pt modelId="{660EACEC-CACA-4821-9707-4A4051C87F60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kỹ</a:t>
          </a:r>
          <a:endParaRPr lang="en-US" dirty="0"/>
        </a:p>
      </dgm:t>
    </dgm:pt>
    <dgm:pt modelId="{7F8C04BF-C675-4AFB-A000-0E1B2E5CA972}" type="parTrans" cxnId="{56FB1D4A-0485-4478-8C45-9D6CBC582E56}">
      <dgm:prSet/>
      <dgm:spPr/>
      <dgm:t>
        <a:bodyPr/>
        <a:lstStyle/>
        <a:p>
          <a:endParaRPr lang="en-US"/>
        </a:p>
      </dgm:t>
    </dgm:pt>
    <dgm:pt modelId="{1135A267-1BA8-4A62-8F9F-B31CB30CB637}" type="sibTrans" cxnId="{56FB1D4A-0485-4478-8C45-9D6CBC582E56}">
      <dgm:prSet/>
      <dgm:spPr/>
      <dgm:t>
        <a:bodyPr/>
        <a:lstStyle/>
        <a:p>
          <a:endParaRPr lang="en-US"/>
        </a:p>
      </dgm:t>
    </dgm:pt>
    <dgm:pt modelId="{6CD4390C-D9B8-4195-B7CF-1B9251C8B648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endParaRPr lang="en-US" dirty="0"/>
        </a:p>
      </dgm:t>
    </dgm:pt>
    <dgm:pt modelId="{054CFC71-69FD-4C67-8188-34887F102336}" type="parTrans" cxnId="{EB01CCF9-978E-408C-A319-F6CF9531A811}">
      <dgm:prSet/>
      <dgm:spPr/>
      <dgm:t>
        <a:bodyPr/>
        <a:lstStyle/>
        <a:p>
          <a:endParaRPr lang="en-US"/>
        </a:p>
      </dgm:t>
    </dgm:pt>
    <dgm:pt modelId="{53341ECF-AE48-47D2-8D55-C1832CA6167C}" type="sibTrans" cxnId="{EB01CCF9-978E-408C-A319-F6CF9531A811}">
      <dgm:prSet/>
      <dgm:spPr/>
      <dgm:t>
        <a:bodyPr/>
        <a:lstStyle/>
        <a:p>
          <a:endParaRPr lang="en-US"/>
        </a:p>
      </dgm:t>
    </dgm:pt>
    <dgm:pt modelId="{A53C3C81-02BD-49B6-8289-D631AAAB66AA}" type="pres">
      <dgm:prSet presAssocID="{962DA85A-004A-4041-8E20-C0092C08FE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7251D-B7B2-455F-8693-06EEF7F9E010}" type="pres">
      <dgm:prSet presAssocID="{D97840A9-5292-4027-9797-66D5ED53C6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EB0A2-141C-400D-B0A5-F60EFD06FD83}" type="pres">
      <dgm:prSet presAssocID="{D97840A9-5292-4027-9797-66D5ED53C6B1}" presName="spNode" presStyleCnt="0"/>
      <dgm:spPr/>
    </dgm:pt>
    <dgm:pt modelId="{8C19C51A-4E0F-4479-96E6-9329A8C2C70A}" type="pres">
      <dgm:prSet presAssocID="{1CA15709-1239-4A0B-A453-AE5803A4F98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FEC7677-C2DC-4D02-87F4-03637A795049}" type="pres">
      <dgm:prSet presAssocID="{6ECA932D-DF40-4AA3-BD37-C39BF6CAC9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B1661-6577-4CCE-BD03-DBBC9F9532CE}" type="pres">
      <dgm:prSet presAssocID="{6ECA932D-DF40-4AA3-BD37-C39BF6CAC989}" presName="spNode" presStyleCnt="0"/>
      <dgm:spPr/>
    </dgm:pt>
    <dgm:pt modelId="{9B86123D-B6C0-4701-92C4-1D0A5FD426F6}" type="pres">
      <dgm:prSet presAssocID="{97F28E62-183C-4905-BD54-A671E3D59CC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80C2925-5577-4A68-960C-59B3C4C10623}" type="pres">
      <dgm:prSet presAssocID="{660EACEC-CACA-4821-9707-4A4051C87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0B477-A244-4E0E-990D-10EB42959FA5}" type="pres">
      <dgm:prSet presAssocID="{660EACEC-CACA-4821-9707-4A4051C87F60}" presName="spNode" presStyleCnt="0"/>
      <dgm:spPr/>
    </dgm:pt>
    <dgm:pt modelId="{D9ECD2D3-4B5A-42F5-B654-E3990F0195C0}" type="pres">
      <dgm:prSet presAssocID="{1135A267-1BA8-4A62-8F9F-B31CB30CB63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BB66F27E-E1C5-4C2E-ACFB-5E4907D20F76}" type="pres">
      <dgm:prSet presAssocID="{6CD4390C-D9B8-4195-B7CF-1B9251C8B6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99765-5823-429B-8C3F-49C9E31CCC81}" type="pres">
      <dgm:prSet presAssocID="{6CD4390C-D9B8-4195-B7CF-1B9251C8B648}" presName="spNode" presStyleCnt="0"/>
      <dgm:spPr/>
    </dgm:pt>
    <dgm:pt modelId="{AF1A8CCB-3717-47AB-AB6B-2A9F6C40D7DD}" type="pres">
      <dgm:prSet presAssocID="{53341ECF-AE48-47D2-8D55-C1832CA6167C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2641DF69-92D0-4B9A-874C-F1589B41B354}" type="presOf" srcId="{6CD4390C-D9B8-4195-B7CF-1B9251C8B648}" destId="{BB66F27E-E1C5-4C2E-ACFB-5E4907D20F76}" srcOrd="0" destOrd="0" presId="urn:microsoft.com/office/officeart/2005/8/layout/cycle6"/>
    <dgm:cxn modelId="{B3DAB849-03BD-4E5F-9CFB-A71AA7EFE76E}" type="presOf" srcId="{D97840A9-5292-4027-9797-66D5ED53C6B1}" destId="{0837251D-B7B2-455F-8693-06EEF7F9E010}" srcOrd="0" destOrd="0" presId="urn:microsoft.com/office/officeart/2005/8/layout/cycle6"/>
    <dgm:cxn modelId="{0AB274D2-4D41-460D-96E5-5AD9C8BC220D}" type="presOf" srcId="{660EACEC-CACA-4821-9707-4A4051C87F60}" destId="{C80C2925-5577-4A68-960C-59B3C4C10623}" srcOrd="0" destOrd="0" presId="urn:microsoft.com/office/officeart/2005/8/layout/cycle6"/>
    <dgm:cxn modelId="{BD96BADA-766D-4E58-8890-0B0A8F673B76}" type="presOf" srcId="{97F28E62-183C-4905-BD54-A671E3D59CCC}" destId="{9B86123D-B6C0-4701-92C4-1D0A5FD426F6}" srcOrd="0" destOrd="0" presId="urn:microsoft.com/office/officeart/2005/8/layout/cycle6"/>
    <dgm:cxn modelId="{9402F789-EA75-4F10-8D6B-A9C37513739E}" type="presOf" srcId="{962DA85A-004A-4041-8E20-C0092C08FE2E}" destId="{A53C3C81-02BD-49B6-8289-D631AAAB66AA}" srcOrd="0" destOrd="0" presId="urn:microsoft.com/office/officeart/2005/8/layout/cycle6"/>
    <dgm:cxn modelId="{8F936328-7C5A-4516-B110-E67A2B71EB39}" srcId="{962DA85A-004A-4041-8E20-C0092C08FE2E}" destId="{6ECA932D-DF40-4AA3-BD37-C39BF6CAC989}" srcOrd="1" destOrd="0" parTransId="{7BA72926-072D-45DE-8538-8B809D148D17}" sibTransId="{97F28E62-183C-4905-BD54-A671E3D59CCC}"/>
    <dgm:cxn modelId="{629E786F-517A-4C14-9244-0023DE8C1B91}" type="presOf" srcId="{1135A267-1BA8-4A62-8F9F-B31CB30CB637}" destId="{D9ECD2D3-4B5A-42F5-B654-E3990F0195C0}" srcOrd="0" destOrd="0" presId="urn:microsoft.com/office/officeart/2005/8/layout/cycle6"/>
    <dgm:cxn modelId="{EB01CCF9-978E-408C-A319-F6CF9531A811}" srcId="{962DA85A-004A-4041-8E20-C0092C08FE2E}" destId="{6CD4390C-D9B8-4195-B7CF-1B9251C8B648}" srcOrd="3" destOrd="0" parTransId="{054CFC71-69FD-4C67-8188-34887F102336}" sibTransId="{53341ECF-AE48-47D2-8D55-C1832CA6167C}"/>
    <dgm:cxn modelId="{56FB1D4A-0485-4478-8C45-9D6CBC582E56}" srcId="{962DA85A-004A-4041-8E20-C0092C08FE2E}" destId="{660EACEC-CACA-4821-9707-4A4051C87F60}" srcOrd="2" destOrd="0" parTransId="{7F8C04BF-C675-4AFB-A000-0E1B2E5CA972}" sibTransId="{1135A267-1BA8-4A62-8F9F-B31CB30CB637}"/>
    <dgm:cxn modelId="{88791724-F7D3-4777-BA96-C43984F0311B}" type="presOf" srcId="{1CA15709-1239-4A0B-A453-AE5803A4F98C}" destId="{8C19C51A-4E0F-4479-96E6-9329A8C2C70A}" srcOrd="0" destOrd="0" presId="urn:microsoft.com/office/officeart/2005/8/layout/cycle6"/>
    <dgm:cxn modelId="{E05DE5C4-B86B-4012-BD35-689B7CFB1F90}" srcId="{962DA85A-004A-4041-8E20-C0092C08FE2E}" destId="{D97840A9-5292-4027-9797-66D5ED53C6B1}" srcOrd="0" destOrd="0" parTransId="{457CF431-EFC8-4744-8B34-B4F9AF36B736}" sibTransId="{1CA15709-1239-4A0B-A453-AE5803A4F98C}"/>
    <dgm:cxn modelId="{8BAF7E11-571A-4FC0-A86F-D8D50B049098}" type="presOf" srcId="{6ECA932D-DF40-4AA3-BD37-C39BF6CAC989}" destId="{9FEC7677-C2DC-4D02-87F4-03637A795049}" srcOrd="0" destOrd="0" presId="urn:microsoft.com/office/officeart/2005/8/layout/cycle6"/>
    <dgm:cxn modelId="{0EDCDC0F-E21C-4625-855E-B4F0237F1D99}" type="presOf" srcId="{53341ECF-AE48-47D2-8D55-C1832CA6167C}" destId="{AF1A8CCB-3717-47AB-AB6B-2A9F6C40D7DD}" srcOrd="0" destOrd="0" presId="urn:microsoft.com/office/officeart/2005/8/layout/cycle6"/>
    <dgm:cxn modelId="{E7638496-BF86-4DE1-8DFF-09D1D2A78051}" type="presParOf" srcId="{A53C3C81-02BD-49B6-8289-D631AAAB66AA}" destId="{0837251D-B7B2-455F-8693-06EEF7F9E010}" srcOrd="0" destOrd="0" presId="urn:microsoft.com/office/officeart/2005/8/layout/cycle6"/>
    <dgm:cxn modelId="{1CAC8E70-7527-4580-84CB-E0F149976A4F}" type="presParOf" srcId="{A53C3C81-02BD-49B6-8289-D631AAAB66AA}" destId="{9A4EB0A2-141C-400D-B0A5-F60EFD06FD83}" srcOrd="1" destOrd="0" presId="urn:microsoft.com/office/officeart/2005/8/layout/cycle6"/>
    <dgm:cxn modelId="{EDA3ABB0-F6B6-4EE6-B83A-4DD6F8A7A001}" type="presParOf" srcId="{A53C3C81-02BD-49B6-8289-D631AAAB66AA}" destId="{8C19C51A-4E0F-4479-96E6-9329A8C2C70A}" srcOrd="2" destOrd="0" presId="urn:microsoft.com/office/officeart/2005/8/layout/cycle6"/>
    <dgm:cxn modelId="{FD3A43C5-1E27-48FE-8DF4-0C0F716148A4}" type="presParOf" srcId="{A53C3C81-02BD-49B6-8289-D631AAAB66AA}" destId="{9FEC7677-C2DC-4D02-87F4-03637A795049}" srcOrd="3" destOrd="0" presId="urn:microsoft.com/office/officeart/2005/8/layout/cycle6"/>
    <dgm:cxn modelId="{55B49784-0024-4E03-83BF-90122E7B46A8}" type="presParOf" srcId="{A53C3C81-02BD-49B6-8289-D631AAAB66AA}" destId="{911B1661-6577-4CCE-BD03-DBBC9F9532CE}" srcOrd="4" destOrd="0" presId="urn:microsoft.com/office/officeart/2005/8/layout/cycle6"/>
    <dgm:cxn modelId="{8D0ED2E0-2BC7-46AF-A15D-D884A6C96C9E}" type="presParOf" srcId="{A53C3C81-02BD-49B6-8289-D631AAAB66AA}" destId="{9B86123D-B6C0-4701-92C4-1D0A5FD426F6}" srcOrd="5" destOrd="0" presId="urn:microsoft.com/office/officeart/2005/8/layout/cycle6"/>
    <dgm:cxn modelId="{AE52EB9E-A00A-451D-84E5-0C7E955EAC5D}" type="presParOf" srcId="{A53C3C81-02BD-49B6-8289-D631AAAB66AA}" destId="{C80C2925-5577-4A68-960C-59B3C4C10623}" srcOrd="6" destOrd="0" presId="urn:microsoft.com/office/officeart/2005/8/layout/cycle6"/>
    <dgm:cxn modelId="{5A30B6C5-B202-41E7-AEB3-81C9B70B39AF}" type="presParOf" srcId="{A53C3C81-02BD-49B6-8289-D631AAAB66AA}" destId="{23E0B477-A244-4E0E-990D-10EB42959FA5}" srcOrd="7" destOrd="0" presId="urn:microsoft.com/office/officeart/2005/8/layout/cycle6"/>
    <dgm:cxn modelId="{88736A5C-8D77-43FD-8ED5-6A1373E2266D}" type="presParOf" srcId="{A53C3C81-02BD-49B6-8289-D631AAAB66AA}" destId="{D9ECD2D3-4B5A-42F5-B654-E3990F0195C0}" srcOrd="8" destOrd="0" presId="urn:microsoft.com/office/officeart/2005/8/layout/cycle6"/>
    <dgm:cxn modelId="{0A7B3377-CC7A-49BE-A30B-AB4F4E789033}" type="presParOf" srcId="{A53C3C81-02BD-49B6-8289-D631AAAB66AA}" destId="{BB66F27E-E1C5-4C2E-ACFB-5E4907D20F76}" srcOrd="9" destOrd="0" presId="urn:microsoft.com/office/officeart/2005/8/layout/cycle6"/>
    <dgm:cxn modelId="{62838C8A-E456-4C13-A548-00B35D2D34FD}" type="presParOf" srcId="{A53C3C81-02BD-49B6-8289-D631AAAB66AA}" destId="{31599765-5823-429B-8C3F-49C9E31CCC81}" srcOrd="10" destOrd="0" presId="urn:microsoft.com/office/officeart/2005/8/layout/cycle6"/>
    <dgm:cxn modelId="{C58BF2D2-E360-4549-9C0D-1762AB107F1B}" type="presParOf" srcId="{A53C3C81-02BD-49B6-8289-D631AAAB66AA}" destId="{AF1A8CCB-3717-47AB-AB6B-2A9F6C40D7D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E4D20-A7A2-4D45-ACAE-DC53F61756A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6E877E-7366-4F71-A4FA-65122B8B964A}">
      <dgm:prSet phldrT="[Text]"/>
      <dgm:spPr/>
      <dgm:t>
        <a:bodyPr/>
        <a:lstStyle/>
        <a:p>
          <a:r>
            <a:rPr lang="en-US" dirty="0" smtClean="0"/>
            <a:t>HỌP TEAM CUỐI TUẦN</a:t>
          </a:r>
          <a:endParaRPr lang="en-US" dirty="0"/>
        </a:p>
      </dgm:t>
    </dgm:pt>
    <dgm:pt modelId="{F7BFE5F7-4738-42E9-861C-4658EDFA629C}" type="parTrans" cxnId="{E1ED9932-6B37-46B5-93F5-E7800C862FF1}">
      <dgm:prSet/>
      <dgm:spPr/>
      <dgm:t>
        <a:bodyPr/>
        <a:lstStyle/>
        <a:p>
          <a:endParaRPr lang="en-US"/>
        </a:p>
      </dgm:t>
    </dgm:pt>
    <dgm:pt modelId="{42320721-E25C-48B6-A3B6-A12EC37D3015}" type="sibTrans" cxnId="{E1ED9932-6B37-46B5-93F5-E7800C862FF1}">
      <dgm:prSet/>
      <dgm:spPr/>
      <dgm:t>
        <a:bodyPr/>
        <a:lstStyle/>
        <a:p>
          <a:endParaRPr lang="en-US"/>
        </a:p>
      </dgm:t>
    </dgm:pt>
    <dgm:pt modelId="{296C8EE7-B76B-42D9-A0F0-48B7E6AC6872}">
      <dgm:prSet phldrT="[Text]"/>
      <dgm:spPr/>
      <dgm:t>
        <a:bodyPr/>
        <a:lstStyle/>
        <a:p>
          <a:r>
            <a:rPr lang="en-US" dirty="0" smtClean="0"/>
            <a:t>CÓ THỂ LÀM GÌ TỐT HƠN?</a:t>
          </a:r>
          <a:endParaRPr lang="en-US" dirty="0"/>
        </a:p>
      </dgm:t>
    </dgm:pt>
    <dgm:pt modelId="{64D377D2-D843-411F-B6A5-5A49D59F7204}" type="parTrans" cxnId="{FA000A5C-E744-45C0-B3A5-5AB20859DE49}">
      <dgm:prSet/>
      <dgm:spPr/>
      <dgm:t>
        <a:bodyPr/>
        <a:lstStyle/>
        <a:p>
          <a:endParaRPr lang="en-US"/>
        </a:p>
      </dgm:t>
    </dgm:pt>
    <dgm:pt modelId="{AF4F05CA-D3E5-46FC-AEA0-AD24F5BA63DF}" type="sibTrans" cxnId="{FA000A5C-E744-45C0-B3A5-5AB20859DE49}">
      <dgm:prSet/>
      <dgm:spPr/>
      <dgm:t>
        <a:bodyPr/>
        <a:lstStyle/>
        <a:p>
          <a:endParaRPr lang="en-US"/>
        </a:p>
      </dgm:t>
    </dgm:pt>
    <dgm:pt modelId="{B2996941-629A-47EE-A9EC-4BA9E42E2992}">
      <dgm:prSet phldrT="[Text]"/>
      <dgm:spPr/>
      <dgm:t>
        <a:bodyPr/>
        <a:lstStyle/>
        <a:p>
          <a:r>
            <a:rPr lang="en-US" dirty="0" smtClean="0"/>
            <a:t>BẢNG TỔNG HỢP KINH NGHIỆM CHUNG</a:t>
          </a:r>
          <a:endParaRPr lang="en-US" dirty="0"/>
        </a:p>
      </dgm:t>
    </dgm:pt>
    <dgm:pt modelId="{7639E6D8-C7DC-414B-BD5E-836F4A1F558D}" type="parTrans" cxnId="{6B1557A8-975E-4181-A43B-3853B9FAA3CD}">
      <dgm:prSet/>
      <dgm:spPr/>
      <dgm:t>
        <a:bodyPr/>
        <a:lstStyle/>
        <a:p>
          <a:endParaRPr lang="en-US"/>
        </a:p>
      </dgm:t>
    </dgm:pt>
    <dgm:pt modelId="{8A754863-517C-43D5-A4A8-1F70B9AAE2D4}" type="sibTrans" cxnId="{6B1557A8-975E-4181-A43B-3853B9FAA3CD}">
      <dgm:prSet/>
      <dgm:spPr/>
      <dgm:t>
        <a:bodyPr/>
        <a:lstStyle/>
        <a:p>
          <a:endParaRPr lang="en-US"/>
        </a:p>
      </dgm:t>
    </dgm:pt>
    <dgm:pt modelId="{B7689E4B-684A-4D43-94EC-7BE77268492F}">
      <dgm:prSet phldrT="[Text]"/>
      <dgm:spPr/>
      <dgm:t>
        <a:bodyPr/>
        <a:lstStyle/>
        <a:p>
          <a:r>
            <a:rPr lang="en-US" dirty="0" smtClean="0"/>
            <a:t>CÙNG NHAU GHI NHẬN SỰ ĐÓNG GÓP</a:t>
          </a:r>
          <a:endParaRPr lang="en-US" dirty="0"/>
        </a:p>
      </dgm:t>
    </dgm:pt>
    <dgm:pt modelId="{052E92AF-78E1-44D7-8497-0F4DCB042B56}" type="parTrans" cxnId="{AF3E39D8-C47A-4A69-B34B-ED05B35A175F}">
      <dgm:prSet/>
      <dgm:spPr/>
      <dgm:t>
        <a:bodyPr/>
        <a:lstStyle/>
        <a:p>
          <a:endParaRPr lang="en-US"/>
        </a:p>
      </dgm:t>
    </dgm:pt>
    <dgm:pt modelId="{9B9E56E1-42FC-47A3-A896-236DCC44C133}" type="sibTrans" cxnId="{AF3E39D8-C47A-4A69-B34B-ED05B35A175F}">
      <dgm:prSet/>
      <dgm:spPr/>
      <dgm:t>
        <a:bodyPr/>
        <a:lstStyle/>
        <a:p>
          <a:endParaRPr lang="en-US"/>
        </a:p>
      </dgm:t>
    </dgm:pt>
    <dgm:pt modelId="{33EF63BB-5599-423E-80A0-6AB9553D1743}" type="pres">
      <dgm:prSet presAssocID="{0C9E4D20-A7A2-4D45-ACAE-DC53F61756A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2CA5A-88F2-4319-9696-232CB19FA02D}" type="pres">
      <dgm:prSet presAssocID="{FB6E877E-7366-4F71-A4FA-65122B8B96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DCF94-C011-4CA4-B039-3DB903C976CC}" type="pres">
      <dgm:prSet presAssocID="{FB6E877E-7366-4F71-A4FA-65122B8B964A}" presName="spNode" presStyleCnt="0"/>
      <dgm:spPr/>
    </dgm:pt>
    <dgm:pt modelId="{640A2F25-9DDA-4C99-BEB8-80FE7A79C9CD}" type="pres">
      <dgm:prSet presAssocID="{42320721-E25C-48B6-A3B6-A12EC37D3015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5A36F3D-F610-42E2-8890-CCECC465E1D6}" type="pres">
      <dgm:prSet presAssocID="{296C8EE7-B76B-42D9-A0F0-48B7E6AC68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1A31-E2C7-4F71-9126-A4E94A96C5F2}" type="pres">
      <dgm:prSet presAssocID="{296C8EE7-B76B-42D9-A0F0-48B7E6AC6872}" presName="spNode" presStyleCnt="0"/>
      <dgm:spPr/>
    </dgm:pt>
    <dgm:pt modelId="{E1973070-6E2E-4074-9121-DB3CC896AD3E}" type="pres">
      <dgm:prSet presAssocID="{AF4F05CA-D3E5-46FC-AEA0-AD24F5BA63DF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95117BC-AF3C-4646-BD76-55E32F334675}" type="pres">
      <dgm:prSet presAssocID="{B7689E4B-684A-4D43-94EC-7BE7726849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F2D8C-D485-4F80-86E6-5014250C2619}" type="pres">
      <dgm:prSet presAssocID="{B7689E4B-684A-4D43-94EC-7BE77268492F}" presName="spNode" presStyleCnt="0"/>
      <dgm:spPr/>
    </dgm:pt>
    <dgm:pt modelId="{55CBC4CB-15A5-47AF-9670-6436D1B72136}" type="pres">
      <dgm:prSet presAssocID="{9B9E56E1-42FC-47A3-A896-236DCC44C133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FF9C943-84AC-493D-89E6-17208FF334C9}" type="pres">
      <dgm:prSet presAssocID="{B2996941-629A-47EE-A9EC-4BA9E42E29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C4EC6-98D3-4AD0-AB11-AEF88097163D}" type="pres">
      <dgm:prSet presAssocID="{B2996941-629A-47EE-A9EC-4BA9E42E2992}" presName="spNode" presStyleCnt="0"/>
      <dgm:spPr/>
    </dgm:pt>
    <dgm:pt modelId="{B86FC580-FB62-4A47-90E9-7282972255A9}" type="pres">
      <dgm:prSet presAssocID="{8A754863-517C-43D5-A4A8-1F70B9AAE2D4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AF3E39D8-C47A-4A69-B34B-ED05B35A175F}" srcId="{0C9E4D20-A7A2-4D45-ACAE-DC53F61756A4}" destId="{B7689E4B-684A-4D43-94EC-7BE77268492F}" srcOrd="2" destOrd="0" parTransId="{052E92AF-78E1-44D7-8497-0F4DCB042B56}" sibTransId="{9B9E56E1-42FC-47A3-A896-236DCC44C133}"/>
    <dgm:cxn modelId="{898F0442-BF82-4016-96EF-EB9C3E44C00B}" type="presOf" srcId="{42320721-E25C-48B6-A3B6-A12EC37D3015}" destId="{640A2F25-9DDA-4C99-BEB8-80FE7A79C9CD}" srcOrd="0" destOrd="0" presId="urn:microsoft.com/office/officeart/2005/8/layout/cycle6"/>
    <dgm:cxn modelId="{EEDBF481-8FFA-4A13-B527-4494D214B46E}" type="presOf" srcId="{B2996941-629A-47EE-A9EC-4BA9E42E2992}" destId="{FFF9C943-84AC-493D-89E6-17208FF334C9}" srcOrd="0" destOrd="0" presId="urn:microsoft.com/office/officeart/2005/8/layout/cycle6"/>
    <dgm:cxn modelId="{FB4E2A7B-143F-4125-BEA4-8D7C4278C7AD}" type="presOf" srcId="{0C9E4D20-A7A2-4D45-ACAE-DC53F61756A4}" destId="{33EF63BB-5599-423E-80A0-6AB9553D1743}" srcOrd="0" destOrd="0" presId="urn:microsoft.com/office/officeart/2005/8/layout/cycle6"/>
    <dgm:cxn modelId="{6B1557A8-975E-4181-A43B-3853B9FAA3CD}" srcId="{0C9E4D20-A7A2-4D45-ACAE-DC53F61756A4}" destId="{B2996941-629A-47EE-A9EC-4BA9E42E2992}" srcOrd="3" destOrd="0" parTransId="{7639E6D8-C7DC-414B-BD5E-836F4A1F558D}" sibTransId="{8A754863-517C-43D5-A4A8-1F70B9AAE2D4}"/>
    <dgm:cxn modelId="{4EA2CA13-60D8-441B-8998-41139376E7D8}" type="presOf" srcId="{FB6E877E-7366-4F71-A4FA-65122B8B964A}" destId="{7C12CA5A-88F2-4319-9696-232CB19FA02D}" srcOrd="0" destOrd="0" presId="urn:microsoft.com/office/officeart/2005/8/layout/cycle6"/>
    <dgm:cxn modelId="{E1ED9932-6B37-46B5-93F5-E7800C862FF1}" srcId="{0C9E4D20-A7A2-4D45-ACAE-DC53F61756A4}" destId="{FB6E877E-7366-4F71-A4FA-65122B8B964A}" srcOrd="0" destOrd="0" parTransId="{F7BFE5F7-4738-42E9-861C-4658EDFA629C}" sibTransId="{42320721-E25C-48B6-A3B6-A12EC37D3015}"/>
    <dgm:cxn modelId="{FA000A5C-E744-45C0-B3A5-5AB20859DE49}" srcId="{0C9E4D20-A7A2-4D45-ACAE-DC53F61756A4}" destId="{296C8EE7-B76B-42D9-A0F0-48B7E6AC6872}" srcOrd="1" destOrd="0" parTransId="{64D377D2-D843-411F-B6A5-5A49D59F7204}" sibTransId="{AF4F05CA-D3E5-46FC-AEA0-AD24F5BA63DF}"/>
    <dgm:cxn modelId="{937D8051-561B-4F18-A7AC-643AF9E6FEA9}" type="presOf" srcId="{8A754863-517C-43D5-A4A8-1F70B9AAE2D4}" destId="{B86FC580-FB62-4A47-90E9-7282972255A9}" srcOrd="0" destOrd="0" presId="urn:microsoft.com/office/officeart/2005/8/layout/cycle6"/>
    <dgm:cxn modelId="{BB03E3C5-B13F-44FA-B3A7-7BD2163EFE83}" type="presOf" srcId="{296C8EE7-B76B-42D9-A0F0-48B7E6AC6872}" destId="{B5A36F3D-F610-42E2-8890-CCECC465E1D6}" srcOrd="0" destOrd="0" presId="urn:microsoft.com/office/officeart/2005/8/layout/cycle6"/>
    <dgm:cxn modelId="{ECAD988C-E940-4A26-AF61-BD1602DB819B}" type="presOf" srcId="{AF4F05CA-D3E5-46FC-AEA0-AD24F5BA63DF}" destId="{E1973070-6E2E-4074-9121-DB3CC896AD3E}" srcOrd="0" destOrd="0" presId="urn:microsoft.com/office/officeart/2005/8/layout/cycle6"/>
    <dgm:cxn modelId="{3D47BD02-B6B0-40DD-932F-E9F4CCFD066C}" type="presOf" srcId="{9B9E56E1-42FC-47A3-A896-236DCC44C133}" destId="{55CBC4CB-15A5-47AF-9670-6436D1B72136}" srcOrd="0" destOrd="0" presId="urn:microsoft.com/office/officeart/2005/8/layout/cycle6"/>
    <dgm:cxn modelId="{6B98FC1C-0ADB-48CB-A229-799CC7CEE678}" type="presOf" srcId="{B7689E4B-684A-4D43-94EC-7BE77268492F}" destId="{D95117BC-AF3C-4646-BD76-55E32F334675}" srcOrd="0" destOrd="0" presId="urn:microsoft.com/office/officeart/2005/8/layout/cycle6"/>
    <dgm:cxn modelId="{0E35D8A0-CE42-4739-B64F-930310941A28}" type="presParOf" srcId="{33EF63BB-5599-423E-80A0-6AB9553D1743}" destId="{7C12CA5A-88F2-4319-9696-232CB19FA02D}" srcOrd="0" destOrd="0" presId="urn:microsoft.com/office/officeart/2005/8/layout/cycle6"/>
    <dgm:cxn modelId="{00CF97CC-466E-47FD-96A1-98FA1E8040CA}" type="presParOf" srcId="{33EF63BB-5599-423E-80A0-6AB9553D1743}" destId="{94DDCF94-C011-4CA4-B039-3DB903C976CC}" srcOrd="1" destOrd="0" presId="urn:microsoft.com/office/officeart/2005/8/layout/cycle6"/>
    <dgm:cxn modelId="{6CC42B4E-69BD-49D2-9826-A7542688B2E1}" type="presParOf" srcId="{33EF63BB-5599-423E-80A0-6AB9553D1743}" destId="{640A2F25-9DDA-4C99-BEB8-80FE7A79C9CD}" srcOrd="2" destOrd="0" presId="urn:microsoft.com/office/officeart/2005/8/layout/cycle6"/>
    <dgm:cxn modelId="{6C787152-CCCE-4150-ABC8-8A5AF9532E0A}" type="presParOf" srcId="{33EF63BB-5599-423E-80A0-6AB9553D1743}" destId="{B5A36F3D-F610-42E2-8890-CCECC465E1D6}" srcOrd="3" destOrd="0" presId="urn:microsoft.com/office/officeart/2005/8/layout/cycle6"/>
    <dgm:cxn modelId="{DBE30811-EDA7-4652-AF10-4A6A701D5D65}" type="presParOf" srcId="{33EF63BB-5599-423E-80A0-6AB9553D1743}" destId="{AADE1A31-E2C7-4F71-9126-A4E94A96C5F2}" srcOrd="4" destOrd="0" presId="urn:microsoft.com/office/officeart/2005/8/layout/cycle6"/>
    <dgm:cxn modelId="{F8F79090-B1D1-4176-A105-0113FEFE5531}" type="presParOf" srcId="{33EF63BB-5599-423E-80A0-6AB9553D1743}" destId="{E1973070-6E2E-4074-9121-DB3CC896AD3E}" srcOrd="5" destOrd="0" presId="urn:microsoft.com/office/officeart/2005/8/layout/cycle6"/>
    <dgm:cxn modelId="{61A9A21B-2861-4704-8F46-8156B3F29C71}" type="presParOf" srcId="{33EF63BB-5599-423E-80A0-6AB9553D1743}" destId="{D95117BC-AF3C-4646-BD76-55E32F334675}" srcOrd="6" destOrd="0" presId="urn:microsoft.com/office/officeart/2005/8/layout/cycle6"/>
    <dgm:cxn modelId="{13ED47A4-EE24-40F6-93B9-5FE520729B3E}" type="presParOf" srcId="{33EF63BB-5599-423E-80A0-6AB9553D1743}" destId="{334F2D8C-D485-4F80-86E6-5014250C2619}" srcOrd="7" destOrd="0" presId="urn:microsoft.com/office/officeart/2005/8/layout/cycle6"/>
    <dgm:cxn modelId="{14D9A912-0F32-4CDB-AD6A-3816E6D8993B}" type="presParOf" srcId="{33EF63BB-5599-423E-80A0-6AB9553D1743}" destId="{55CBC4CB-15A5-47AF-9670-6436D1B72136}" srcOrd="8" destOrd="0" presId="urn:microsoft.com/office/officeart/2005/8/layout/cycle6"/>
    <dgm:cxn modelId="{01A0433B-5C33-4BEC-AA6C-A38FEBD19CBD}" type="presParOf" srcId="{33EF63BB-5599-423E-80A0-6AB9553D1743}" destId="{FFF9C943-84AC-493D-89E6-17208FF334C9}" srcOrd="9" destOrd="0" presId="urn:microsoft.com/office/officeart/2005/8/layout/cycle6"/>
    <dgm:cxn modelId="{5348CEC7-3148-4C2B-9858-30D4F25580EB}" type="presParOf" srcId="{33EF63BB-5599-423E-80A0-6AB9553D1743}" destId="{3E2C4EC6-98D3-4AD0-AB11-AEF88097163D}" srcOrd="10" destOrd="0" presId="urn:microsoft.com/office/officeart/2005/8/layout/cycle6"/>
    <dgm:cxn modelId="{D95171C9-36FF-4848-955D-8210BCB4B22F}" type="presParOf" srcId="{33EF63BB-5599-423E-80A0-6AB9553D1743}" destId="{B86FC580-FB62-4A47-90E9-7282972255A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7262BD-A0E9-4FEC-ACCC-E3487CDCABEC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1CEA0B-1C2E-460D-A6A3-E7862BCB2589}">
      <dgm:prSet phldrT="[Text]"/>
      <dgm:spPr/>
      <dgm:t>
        <a:bodyPr/>
        <a:lstStyle/>
        <a:p>
          <a:r>
            <a:rPr lang="en-US" dirty="0" smtClean="0"/>
            <a:t>CHỦ ĐỘNG</a:t>
          </a:r>
        </a:p>
        <a:p>
          <a:r>
            <a:rPr lang="en-US" dirty="0" smtClean="0"/>
            <a:t>(</a:t>
          </a:r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)</a:t>
          </a:r>
          <a:endParaRPr lang="en-US" dirty="0"/>
        </a:p>
      </dgm:t>
    </dgm:pt>
    <dgm:pt modelId="{58583AD8-B5A5-4968-ABFE-86DC55745031}" type="parTrans" cxnId="{0A697799-A825-4CF5-97DB-DB84FD942DA2}">
      <dgm:prSet/>
      <dgm:spPr/>
      <dgm:t>
        <a:bodyPr/>
        <a:lstStyle/>
        <a:p>
          <a:endParaRPr lang="en-US"/>
        </a:p>
      </dgm:t>
    </dgm:pt>
    <dgm:pt modelId="{D77DC0B1-1B62-4A97-9F97-2C205202C11D}" type="sibTrans" cxnId="{0A697799-A825-4CF5-97DB-DB84FD942DA2}">
      <dgm:prSet/>
      <dgm:spPr/>
      <dgm:t>
        <a:bodyPr/>
        <a:lstStyle/>
        <a:p>
          <a:endParaRPr lang="en-US"/>
        </a:p>
      </dgm:t>
    </dgm:pt>
    <dgm:pt modelId="{7962B040-75B8-4E0E-ABC5-025B20AB07E8}">
      <dgm:prSet phldrT="[Text]"/>
      <dgm:spPr/>
      <dgm:t>
        <a:bodyPr/>
        <a:lstStyle/>
        <a:p>
          <a:r>
            <a:rPr lang="en-US" dirty="0" smtClean="0"/>
            <a:t>CHIA SẺ</a:t>
          </a:r>
        </a:p>
        <a:p>
          <a:r>
            <a:rPr lang="en-US" dirty="0" smtClean="0"/>
            <a:t>(Teamwork)</a:t>
          </a:r>
          <a:endParaRPr lang="en-US" dirty="0"/>
        </a:p>
      </dgm:t>
    </dgm:pt>
    <dgm:pt modelId="{52CD209F-E827-4A2F-B105-6FE71CA729F1}" type="parTrans" cxnId="{F30237E4-DA24-4911-8DB6-37914E6626E3}">
      <dgm:prSet/>
      <dgm:spPr/>
      <dgm:t>
        <a:bodyPr/>
        <a:lstStyle/>
        <a:p>
          <a:endParaRPr lang="en-US"/>
        </a:p>
      </dgm:t>
    </dgm:pt>
    <dgm:pt modelId="{0977A837-AC5E-4C54-A83B-8C3716EFBB50}" type="sibTrans" cxnId="{F30237E4-DA24-4911-8DB6-37914E6626E3}">
      <dgm:prSet/>
      <dgm:spPr/>
      <dgm:t>
        <a:bodyPr/>
        <a:lstStyle/>
        <a:p>
          <a:endParaRPr lang="en-US"/>
        </a:p>
      </dgm:t>
    </dgm:pt>
    <dgm:pt modelId="{129EB610-3D5E-4591-BA10-D614299AC86F}">
      <dgm:prSet phldrT="[Text]"/>
      <dgm:spPr/>
      <dgm:t>
        <a:bodyPr/>
        <a:lstStyle/>
        <a:p>
          <a:r>
            <a:rPr lang="en-US" dirty="0" smtClean="0"/>
            <a:t>SÁNG TẠO</a:t>
          </a:r>
        </a:p>
        <a:p>
          <a:r>
            <a:rPr lang="en-US" dirty="0" smtClean="0"/>
            <a:t>(</a:t>
          </a:r>
          <a:r>
            <a:rPr lang="en-US" dirty="0" err="1" smtClean="0"/>
            <a:t>Ko</a:t>
          </a:r>
          <a:r>
            <a:rPr lang="en-US" dirty="0" smtClean="0"/>
            <a:t> </a:t>
          </a:r>
          <a:r>
            <a:rPr lang="en-US" dirty="0" err="1" smtClean="0"/>
            <a:t>sợ</a:t>
          </a:r>
          <a:r>
            <a:rPr lang="en-US" dirty="0" smtClean="0"/>
            <a:t> </a:t>
          </a:r>
          <a:r>
            <a:rPr lang="en-US" dirty="0" err="1" smtClean="0"/>
            <a:t>sai</a:t>
          </a:r>
          <a:r>
            <a:rPr lang="en-US" dirty="0" smtClean="0"/>
            <a:t>)</a:t>
          </a:r>
          <a:endParaRPr lang="en-US" dirty="0"/>
        </a:p>
      </dgm:t>
    </dgm:pt>
    <dgm:pt modelId="{E30E9B50-C2BF-4BD1-B964-6398ABCE2CB8}" type="parTrans" cxnId="{460AE49B-E89D-455A-B86E-F04DC5DC3E43}">
      <dgm:prSet/>
      <dgm:spPr/>
      <dgm:t>
        <a:bodyPr/>
        <a:lstStyle/>
        <a:p>
          <a:endParaRPr lang="en-US"/>
        </a:p>
      </dgm:t>
    </dgm:pt>
    <dgm:pt modelId="{77DD7519-4F80-4665-96EE-451624E545BD}" type="sibTrans" cxnId="{460AE49B-E89D-455A-B86E-F04DC5DC3E43}">
      <dgm:prSet/>
      <dgm:spPr/>
      <dgm:t>
        <a:bodyPr/>
        <a:lstStyle/>
        <a:p>
          <a:endParaRPr lang="en-US"/>
        </a:p>
      </dgm:t>
    </dgm:pt>
    <dgm:pt modelId="{054EEF02-4343-4725-AD41-EE324CF00428}">
      <dgm:prSet phldrT="[Text]"/>
      <dgm:spPr/>
      <dgm:t>
        <a:bodyPr/>
        <a:lstStyle/>
        <a:p>
          <a:r>
            <a:rPr lang="en-US" dirty="0" smtClean="0"/>
            <a:t>Trung </a:t>
          </a:r>
          <a:r>
            <a:rPr lang="en-US" dirty="0" err="1" smtClean="0"/>
            <a:t>thực</a:t>
          </a:r>
          <a:endParaRPr lang="en-US" dirty="0"/>
        </a:p>
      </dgm:t>
    </dgm:pt>
    <dgm:pt modelId="{2ED8BF97-AA7D-45B1-8F4A-FDDD0CB42EAD}" type="parTrans" cxnId="{C7DCDED1-C22F-4E10-80D2-407A761068D2}">
      <dgm:prSet/>
      <dgm:spPr/>
      <dgm:t>
        <a:bodyPr/>
        <a:lstStyle/>
        <a:p>
          <a:endParaRPr lang="en-US"/>
        </a:p>
      </dgm:t>
    </dgm:pt>
    <dgm:pt modelId="{7FA3DA2A-D8A7-4544-A522-F3AF89C0368C}" type="sibTrans" cxnId="{C7DCDED1-C22F-4E10-80D2-407A761068D2}">
      <dgm:prSet/>
      <dgm:spPr/>
      <dgm:t>
        <a:bodyPr/>
        <a:lstStyle/>
        <a:p>
          <a:endParaRPr lang="en-US"/>
        </a:p>
      </dgm:t>
    </dgm:pt>
    <dgm:pt modelId="{D8839D7A-E562-47DC-8850-EBCD34B850E1}" type="pres">
      <dgm:prSet presAssocID="{587262BD-A0E9-4FEC-ACCC-E3487CDCABE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D67E64-E2AC-45C8-9400-010D896F7AD2}" type="pres">
      <dgm:prSet presAssocID="{054EEF02-4343-4725-AD41-EE324CF00428}" presName="centerShape" presStyleLbl="node0" presStyleIdx="0" presStyleCnt="1"/>
      <dgm:spPr/>
      <dgm:t>
        <a:bodyPr/>
        <a:lstStyle/>
        <a:p>
          <a:endParaRPr lang="en-US"/>
        </a:p>
      </dgm:t>
    </dgm:pt>
    <dgm:pt modelId="{73DF4AE6-BFCA-49DE-917B-2CA990F64F9B}" type="pres">
      <dgm:prSet presAssocID="{58583AD8-B5A5-4968-ABFE-86DC55745031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AFE88-94F3-47D2-9FF6-CF66D12B08EE}" type="pres">
      <dgm:prSet presAssocID="{58583AD8-B5A5-4968-ABFE-86DC5574503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BC86BAE-148B-4AAA-94B4-AB8BC0027E17}" type="pres">
      <dgm:prSet presAssocID="{A31CEA0B-1C2E-460D-A6A3-E7862BCB25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84C5E-5157-4ADA-903B-DC76945636E9}" type="pres">
      <dgm:prSet presAssocID="{E30E9B50-C2BF-4BD1-B964-6398ABCE2CB8}" presName="parTrans" presStyleLbl="sibTrans2D1" presStyleIdx="1" presStyleCnt="3"/>
      <dgm:spPr/>
      <dgm:t>
        <a:bodyPr/>
        <a:lstStyle/>
        <a:p>
          <a:endParaRPr lang="en-US"/>
        </a:p>
      </dgm:t>
    </dgm:pt>
    <dgm:pt modelId="{0CB8AAD9-3D4D-4274-B573-60E27255FD4E}" type="pres">
      <dgm:prSet presAssocID="{E30E9B50-C2BF-4BD1-B964-6398ABCE2C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BE76EE7-E013-4626-B89F-62778C6C519E}" type="pres">
      <dgm:prSet presAssocID="{129EB610-3D5E-4591-BA10-D614299AC8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A60E2-D79D-4311-8193-BE0B3A5709A8}" type="pres">
      <dgm:prSet presAssocID="{52CD209F-E827-4A2F-B105-6FE71CA729F1}" presName="parTrans" presStyleLbl="sibTrans2D1" presStyleIdx="2" presStyleCnt="3"/>
      <dgm:spPr/>
      <dgm:t>
        <a:bodyPr/>
        <a:lstStyle/>
        <a:p>
          <a:endParaRPr lang="en-US"/>
        </a:p>
      </dgm:t>
    </dgm:pt>
    <dgm:pt modelId="{E5C5648A-557C-4677-9ACE-8F2DF4BA8E4F}" type="pres">
      <dgm:prSet presAssocID="{52CD209F-E827-4A2F-B105-6FE71CA729F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A599751-972E-4D7C-AAD6-AEE1450BF7B1}" type="pres">
      <dgm:prSet presAssocID="{7962B040-75B8-4E0E-ABC5-025B20AB07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7566B-2106-44E2-B2D2-4CD0CA057DF3}" type="presOf" srcId="{054EEF02-4343-4725-AD41-EE324CF00428}" destId="{5ED67E64-E2AC-45C8-9400-010D896F7AD2}" srcOrd="0" destOrd="0" presId="urn:microsoft.com/office/officeart/2005/8/layout/radial5"/>
    <dgm:cxn modelId="{C1089259-D8C0-497F-B098-79630FF80A71}" type="presOf" srcId="{A31CEA0B-1C2E-460D-A6A3-E7862BCB2589}" destId="{3BC86BAE-148B-4AAA-94B4-AB8BC0027E17}" srcOrd="0" destOrd="0" presId="urn:microsoft.com/office/officeart/2005/8/layout/radial5"/>
    <dgm:cxn modelId="{7DB7A961-90A1-4BCF-A369-B778FF5519ED}" type="presOf" srcId="{587262BD-A0E9-4FEC-ACCC-E3487CDCABEC}" destId="{D8839D7A-E562-47DC-8850-EBCD34B850E1}" srcOrd="0" destOrd="0" presId="urn:microsoft.com/office/officeart/2005/8/layout/radial5"/>
    <dgm:cxn modelId="{5DA7F20B-B1D7-49D5-BD48-25F528D75149}" type="presOf" srcId="{E30E9B50-C2BF-4BD1-B964-6398ABCE2CB8}" destId="{B4C84C5E-5157-4ADA-903B-DC76945636E9}" srcOrd="0" destOrd="0" presId="urn:microsoft.com/office/officeart/2005/8/layout/radial5"/>
    <dgm:cxn modelId="{951ECCF6-F893-46E3-AB5D-C1A74EADCDC9}" type="presOf" srcId="{52CD209F-E827-4A2F-B105-6FE71CA729F1}" destId="{5BAA60E2-D79D-4311-8193-BE0B3A5709A8}" srcOrd="0" destOrd="0" presId="urn:microsoft.com/office/officeart/2005/8/layout/radial5"/>
    <dgm:cxn modelId="{1A5147D4-3FFF-4A0C-BC93-AD60230813AA}" type="presOf" srcId="{129EB610-3D5E-4591-BA10-D614299AC86F}" destId="{4BE76EE7-E013-4626-B89F-62778C6C519E}" srcOrd="0" destOrd="0" presId="urn:microsoft.com/office/officeart/2005/8/layout/radial5"/>
    <dgm:cxn modelId="{372EC976-D6D3-41C8-A1D6-3E7980AF424D}" type="presOf" srcId="{7962B040-75B8-4E0E-ABC5-025B20AB07E8}" destId="{0A599751-972E-4D7C-AAD6-AEE1450BF7B1}" srcOrd="0" destOrd="0" presId="urn:microsoft.com/office/officeart/2005/8/layout/radial5"/>
    <dgm:cxn modelId="{F30237E4-DA24-4911-8DB6-37914E6626E3}" srcId="{054EEF02-4343-4725-AD41-EE324CF00428}" destId="{7962B040-75B8-4E0E-ABC5-025B20AB07E8}" srcOrd="2" destOrd="0" parTransId="{52CD209F-E827-4A2F-B105-6FE71CA729F1}" sibTransId="{0977A837-AC5E-4C54-A83B-8C3716EFBB50}"/>
    <dgm:cxn modelId="{F843276B-EDBF-4E4B-B28A-3DBE5C7CF1F9}" type="presOf" srcId="{52CD209F-E827-4A2F-B105-6FE71CA729F1}" destId="{E5C5648A-557C-4677-9ACE-8F2DF4BA8E4F}" srcOrd="1" destOrd="0" presId="urn:microsoft.com/office/officeart/2005/8/layout/radial5"/>
    <dgm:cxn modelId="{460AE49B-E89D-455A-B86E-F04DC5DC3E43}" srcId="{054EEF02-4343-4725-AD41-EE324CF00428}" destId="{129EB610-3D5E-4591-BA10-D614299AC86F}" srcOrd="1" destOrd="0" parTransId="{E30E9B50-C2BF-4BD1-B964-6398ABCE2CB8}" sibTransId="{77DD7519-4F80-4665-96EE-451624E545BD}"/>
    <dgm:cxn modelId="{0A697799-A825-4CF5-97DB-DB84FD942DA2}" srcId="{054EEF02-4343-4725-AD41-EE324CF00428}" destId="{A31CEA0B-1C2E-460D-A6A3-E7862BCB2589}" srcOrd="0" destOrd="0" parTransId="{58583AD8-B5A5-4968-ABFE-86DC55745031}" sibTransId="{D77DC0B1-1B62-4A97-9F97-2C205202C11D}"/>
    <dgm:cxn modelId="{A9DD97D0-E065-4C7C-B0B5-37BBAA4E7ECE}" type="presOf" srcId="{E30E9B50-C2BF-4BD1-B964-6398ABCE2CB8}" destId="{0CB8AAD9-3D4D-4274-B573-60E27255FD4E}" srcOrd="1" destOrd="0" presId="urn:microsoft.com/office/officeart/2005/8/layout/radial5"/>
    <dgm:cxn modelId="{FECED95C-8A73-48E2-8E64-D5A5D62236EE}" type="presOf" srcId="{58583AD8-B5A5-4968-ABFE-86DC55745031}" destId="{878AFE88-94F3-47D2-9FF6-CF66D12B08EE}" srcOrd="1" destOrd="0" presId="urn:microsoft.com/office/officeart/2005/8/layout/radial5"/>
    <dgm:cxn modelId="{C6C81EC5-DF11-4BF6-8A99-E9A9D2D52690}" type="presOf" srcId="{58583AD8-B5A5-4968-ABFE-86DC55745031}" destId="{73DF4AE6-BFCA-49DE-917B-2CA990F64F9B}" srcOrd="0" destOrd="0" presId="urn:microsoft.com/office/officeart/2005/8/layout/radial5"/>
    <dgm:cxn modelId="{C7DCDED1-C22F-4E10-80D2-407A761068D2}" srcId="{587262BD-A0E9-4FEC-ACCC-E3487CDCABEC}" destId="{054EEF02-4343-4725-AD41-EE324CF00428}" srcOrd="0" destOrd="0" parTransId="{2ED8BF97-AA7D-45B1-8F4A-FDDD0CB42EAD}" sibTransId="{7FA3DA2A-D8A7-4544-A522-F3AF89C0368C}"/>
    <dgm:cxn modelId="{1CB62DB1-CC06-49A2-83BB-D7D05B6529F4}" type="presParOf" srcId="{D8839D7A-E562-47DC-8850-EBCD34B850E1}" destId="{5ED67E64-E2AC-45C8-9400-010D896F7AD2}" srcOrd="0" destOrd="0" presId="urn:microsoft.com/office/officeart/2005/8/layout/radial5"/>
    <dgm:cxn modelId="{E7C1306F-7974-4DB7-A5EB-5E4A770251BE}" type="presParOf" srcId="{D8839D7A-E562-47DC-8850-EBCD34B850E1}" destId="{73DF4AE6-BFCA-49DE-917B-2CA990F64F9B}" srcOrd="1" destOrd="0" presId="urn:microsoft.com/office/officeart/2005/8/layout/radial5"/>
    <dgm:cxn modelId="{BDB77CEA-18D2-4212-9A0F-81E0BECD7916}" type="presParOf" srcId="{73DF4AE6-BFCA-49DE-917B-2CA990F64F9B}" destId="{878AFE88-94F3-47D2-9FF6-CF66D12B08EE}" srcOrd="0" destOrd="0" presId="urn:microsoft.com/office/officeart/2005/8/layout/radial5"/>
    <dgm:cxn modelId="{E2F29053-D15A-4FED-B8D9-0D4141262C5D}" type="presParOf" srcId="{D8839D7A-E562-47DC-8850-EBCD34B850E1}" destId="{3BC86BAE-148B-4AAA-94B4-AB8BC0027E17}" srcOrd="2" destOrd="0" presId="urn:microsoft.com/office/officeart/2005/8/layout/radial5"/>
    <dgm:cxn modelId="{E7EE7D14-63C9-4E77-87E9-9293B5458075}" type="presParOf" srcId="{D8839D7A-E562-47DC-8850-EBCD34B850E1}" destId="{B4C84C5E-5157-4ADA-903B-DC76945636E9}" srcOrd="3" destOrd="0" presId="urn:microsoft.com/office/officeart/2005/8/layout/radial5"/>
    <dgm:cxn modelId="{E89D8C64-5D2F-4D07-B54B-48055CD51C3F}" type="presParOf" srcId="{B4C84C5E-5157-4ADA-903B-DC76945636E9}" destId="{0CB8AAD9-3D4D-4274-B573-60E27255FD4E}" srcOrd="0" destOrd="0" presId="urn:microsoft.com/office/officeart/2005/8/layout/radial5"/>
    <dgm:cxn modelId="{30CD51A9-C7BF-4C53-BD8D-D207A8E9C492}" type="presParOf" srcId="{D8839D7A-E562-47DC-8850-EBCD34B850E1}" destId="{4BE76EE7-E013-4626-B89F-62778C6C519E}" srcOrd="4" destOrd="0" presId="urn:microsoft.com/office/officeart/2005/8/layout/radial5"/>
    <dgm:cxn modelId="{304A62D7-BBB8-4983-BD41-4207BA03FA75}" type="presParOf" srcId="{D8839D7A-E562-47DC-8850-EBCD34B850E1}" destId="{5BAA60E2-D79D-4311-8193-BE0B3A5709A8}" srcOrd="5" destOrd="0" presId="urn:microsoft.com/office/officeart/2005/8/layout/radial5"/>
    <dgm:cxn modelId="{B220260B-34D9-4140-BC97-B4E7F4F45D3D}" type="presParOf" srcId="{5BAA60E2-D79D-4311-8193-BE0B3A5709A8}" destId="{E5C5648A-557C-4677-9ACE-8F2DF4BA8E4F}" srcOrd="0" destOrd="0" presId="urn:microsoft.com/office/officeart/2005/8/layout/radial5"/>
    <dgm:cxn modelId="{94D2A819-0409-4755-A597-95A7708DB9A4}" type="presParOf" srcId="{D8839D7A-E562-47DC-8850-EBCD34B850E1}" destId="{0A599751-972E-4D7C-AAD6-AEE1450BF7B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15391-66E8-4E87-B278-9E5C457B87F9}">
      <dsp:nvSpPr>
        <dsp:cNvPr id="0" name=""/>
        <dsp:cNvSpPr/>
      </dsp:nvSpPr>
      <dsp:spPr>
        <a:xfrm>
          <a:off x="788669" y="0"/>
          <a:ext cx="8938260" cy="3098067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7CE2C-7E71-4D91-89A3-8331AEDFF52F}">
      <dsp:nvSpPr>
        <dsp:cNvPr id="0" name=""/>
        <dsp:cNvSpPr/>
      </dsp:nvSpPr>
      <dsp:spPr>
        <a:xfrm>
          <a:off x="6707" y="929420"/>
          <a:ext cx="3318280" cy="12392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MỤC TIÊU ĐÚNG</a:t>
          </a:r>
          <a:endParaRPr lang="en-US" sz="3300" kern="1200" dirty="0"/>
        </a:p>
      </dsp:txBody>
      <dsp:txXfrm>
        <a:off x="67201" y="989914"/>
        <a:ext cx="3197292" cy="1118238"/>
      </dsp:txXfrm>
    </dsp:sp>
    <dsp:sp modelId="{F47753D2-18C3-431E-AA9C-D9308066C3BD}">
      <dsp:nvSpPr>
        <dsp:cNvPr id="0" name=""/>
        <dsp:cNvSpPr/>
      </dsp:nvSpPr>
      <dsp:spPr>
        <a:xfrm>
          <a:off x="3598659" y="929420"/>
          <a:ext cx="3318280" cy="1239226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KẾ HOẠCH</a:t>
          </a:r>
          <a:endParaRPr lang="en-US" sz="3300" kern="1200" dirty="0"/>
        </a:p>
      </dsp:txBody>
      <dsp:txXfrm>
        <a:off x="3659153" y="989914"/>
        <a:ext cx="3197292" cy="1118238"/>
      </dsp:txXfrm>
    </dsp:sp>
    <dsp:sp modelId="{FF8F74B5-A76F-4EBA-AEC7-B396DF26B288}">
      <dsp:nvSpPr>
        <dsp:cNvPr id="0" name=""/>
        <dsp:cNvSpPr/>
      </dsp:nvSpPr>
      <dsp:spPr>
        <a:xfrm>
          <a:off x="7190612" y="929420"/>
          <a:ext cx="3318280" cy="123922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TRONG SUỐT</a:t>
          </a:r>
          <a:endParaRPr lang="en-US" sz="3300" kern="1200" dirty="0"/>
        </a:p>
      </dsp:txBody>
      <dsp:txXfrm>
        <a:off x="7251106" y="989914"/>
        <a:ext cx="3197292" cy="1118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7251D-B7B2-455F-8693-06EEF7F9E010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Lập</a:t>
          </a:r>
          <a:r>
            <a:rPr lang="en-US" sz="2300" kern="1200" dirty="0" smtClean="0"/>
            <a:t> Kế </a:t>
          </a:r>
          <a:r>
            <a:rPr lang="en-US" sz="2300" kern="1200" dirty="0" err="1" smtClean="0"/>
            <a:t>hoạch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kỹ</a:t>
          </a:r>
          <a:endParaRPr lang="en-US" sz="2300" kern="1200" dirty="0"/>
        </a:p>
      </dsp:txBody>
      <dsp:txXfrm>
        <a:off x="2367808" y="46264"/>
        <a:ext cx="1360382" cy="851985"/>
      </dsp:txXfrm>
    </dsp:sp>
    <dsp:sp modelId="{8C19C51A-4E0F-4479-96E6-9329A8C2C70A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7677-C2DC-4D02-87F4-03637A795049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Làm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kỹ</a:t>
          </a:r>
          <a:endParaRPr lang="en-US" sz="2300" kern="1200" dirty="0"/>
        </a:p>
      </dsp:txBody>
      <dsp:txXfrm>
        <a:off x="3927551" y="1606007"/>
        <a:ext cx="1360382" cy="851985"/>
      </dsp:txXfrm>
    </dsp:sp>
    <dsp:sp modelId="{9B86123D-B6C0-4701-92C4-1D0A5FD426F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2925-5577-4A68-960C-59B3C4C10623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Kiểm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tra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kỹ</a:t>
          </a:r>
          <a:endParaRPr lang="en-US" sz="2300" kern="1200" dirty="0"/>
        </a:p>
      </dsp:txBody>
      <dsp:txXfrm>
        <a:off x="2367808" y="3165749"/>
        <a:ext cx="1360382" cy="851985"/>
      </dsp:txXfrm>
    </dsp:sp>
    <dsp:sp modelId="{D9ECD2D3-4B5A-42F5-B654-E3990F0195C0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6F27E-E1C5-4C2E-ACFB-5E4907D20F76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Cải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tiến</a:t>
          </a:r>
          <a:endParaRPr lang="en-US" sz="2300" kern="1200" dirty="0"/>
        </a:p>
      </dsp:txBody>
      <dsp:txXfrm>
        <a:off x="808065" y="1606007"/>
        <a:ext cx="1360382" cy="851985"/>
      </dsp:txXfrm>
    </dsp:sp>
    <dsp:sp modelId="{AF1A8CCB-3717-47AB-AB6B-2A9F6C40D7D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2CA5A-88F2-4319-9696-232CB19FA02D}">
      <dsp:nvSpPr>
        <dsp:cNvPr id="0" name=""/>
        <dsp:cNvSpPr/>
      </dsp:nvSpPr>
      <dsp:spPr>
        <a:xfrm>
          <a:off x="4028619" y="551"/>
          <a:ext cx="1937446" cy="1259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HỌP TEAM CUỐI TUẦN</a:t>
          </a:r>
          <a:endParaRPr lang="en-US" sz="1900" kern="1200" dirty="0"/>
        </a:p>
      </dsp:txBody>
      <dsp:txXfrm>
        <a:off x="4090095" y="62027"/>
        <a:ext cx="1814494" cy="1136388"/>
      </dsp:txXfrm>
    </dsp:sp>
    <dsp:sp modelId="{640A2F25-9DDA-4C99-BEB8-80FE7A79C9CD}">
      <dsp:nvSpPr>
        <dsp:cNvPr id="0" name=""/>
        <dsp:cNvSpPr/>
      </dsp:nvSpPr>
      <dsp:spPr>
        <a:xfrm>
          <a:off x="2918230" y="630221"/>
          <a:ext cx="4158224" cy="4158224"/>
        </a:xfrm>
        <a:custGeom>
          <a:avLst/>
          <a:gdLst/>
          <a:ahLst/>
          <a:cxnLst/>
          <a:rect l="0" t="0" r="0" b="0"/>
          <a:pathLst>
            <a:path>
              <a:moveTo>
                <a:pt x="3061768" y="246874"/>
              </a:moveTo>
              <a:arcTo wR="2079112" hR="2079112" stAng="17892320" swAng="262384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36F3D-F610-42E2-8890-CCECC465E1D6}">
      <dsp:nvSpPr>
        <dsp:cNvPr id="0" name=""/>
        <dsp:cNvSpPr/>
      </dsp:nvSpPr>
      <dsp:spPr>
        <a:xfrm>
          <a:off x="6107731" y="2079663"/>
          <a:ext cx="1937446" cy="1259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CÓ THỂ LÀM GÌ TỐT HƠN?</a:t>
          </a:r>
          <a:endParaRPr lang="en-US" sz="1900" kern="1200" dirty="0"/>
        </a:p>
      </dsp:txBody>
      <dsp:txXfrm>
        <a:off x="6169207" y="2141139"/>
        <a:ext cx="1814494" cy="1136388"/>
      </dsp:txXfrm>
    </dsp:sp>
    <dsp:sp modelId="{E1973070-6E2E-4074-9121-DB3CC896AD3E}">
      <dsp:nvSpPr>
        <dsp:cNvPr id="0" name=""/>
        <dsp:cNvSpPr/>
      </dsp:nvSpPr>
      <dsp:spPr>
        <a:xfrm>
          <a:off x="2918230" y="630221"/>
          <a:ext cx="4158224" cy="4158224"/>
        </a:xfrm>
        <a:custGeom>
          <a:avLst/>
          <a:gdLst/>
          <a:ahLst/>
          <a:cxnLst/>
          <a:rect l="0" t="0" r="0" b="0"/>
          <a:pathLst>
            <a:path>
              <a:moveTo>
                <a:pt x="4055746" y="2723801"/>
              </a:moveTo>
              <a:arcTo wR="2079112" hR="2079112" stAng="1083840" swAng="262384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117BC-AF3C-4646-BD76-55E32F334675}">
      <dsp:nvSpPr>
        <dsp:cNvPr id="0" name=""/>
        <dsp:cNvSpPr/>
      </dsp:nvSpPr>
      <dsp:spPr>
        <a:xfrm>
          <a:off x="4028619" y="4158775"/>
          <a:ext cx="1937446" cy="1259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CÙNG NHAU GHI NHẬN SỰ ĐÓNG GÓP</a:t>
          </a:r>
          <a:endParaRPr lang="en-US" sz="1900" kern="1200" dirty="0"/>
        </a:p>
      </dsp:txBody>
      <dsp:txXfrm>
        <a:off x="4090095" y="4220251"/>
        <a:ext cx="1814494" cy="1136388"/>
      </dsp:txXfrm>
    </dsp:sp>
    <dsp:sp modelId="{55CBC4CB-15A5-47AF-9670-6436D1B72136}">
      <dsp:nvSpPr>
        <dsp:cNvPr id="0" name=""/>
        <dsp:cNvSpPr/>
      </dsp:nvSpPr>
      <dsp:spPr>
        <a:xfrm>
          <a:off x="2918230" y="630221"/>
          <a:ext cx="4158224" cy="4158224"/>
        </a:xfrm>
        <a:custGeom>
          <a:avLst/>
          <a:gdLst/>
          <a:ahLst/>
          <a:cxnLst/>
          <a:rect l="0" t="0" r="0" b="0"/>
          <a:pathLst>
            <a:path>
              <a:moveTo>
                <a:pt x="1096455" y="3911349"/>
              </a:moveTo>
              <a:arcTo wR="2079112" hR="2079112" stAng="7092320" swAng="262384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9C943-84AC-493D-89E6-17208FF334C9}">
      <dsp:nvSpPr>
        <dsp:cNvPr id="0" name=""/>
        <dsp:cNvSpPr/>
      </dsp:nvSpPr>
      <dsp:spPr>
        <a:xfrm>
          <a:off x="1949506" y="2079663"/>
          <a:ext cx="1937446" cy="1259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BẢNG TỔNG HỢP KINH NGHIỆM CHUNG</a:t>
          </a:r>
          <a:endParaRPr lang="en-US" sz="1900" kern="1200" dirty="0"/>
        </a:p>
      </dsp:txBody>
      <dsp:txXfrm>
        <a:off x="2010982" y="2141139"/>
        <a:ext cx="1814494" cy="1136388"/>
      </dsp:txXfrm>
    </dsp:sp>
    <dsp:sp modelId="{B86FC580-FB62-4A47-90E9-7282972255A9}">
      <dsp:nvSpPr>
        <dsp:cNvPr id="0" name=""/>
        <dsp:cNvSpPr/>
      </dsp:nvSpPr>
      <dsp:spPr>
        <a:xfrm>
          <a:off x="2918230" y="630221"/>
          <a:ext cx="4158224" cy="4158224"/>
        </a:xfrm>
        <a:custGeom>
          <a:avLst/>
          <a:gdLst/>
          <a:ahLst/>
          <a:cxnLst/>
          <a:rect l="0" t="0" r="0" b="0"/>
          <a:pathLst>
            <a:path>
              <a:moveTo>
                <a:pt x="102477" y="1434422"/>
              </a:moveTo>
              <a:arcTo wR="2079112" hR="2079112" stAng="11883840" swAng="26238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67E64-E2AC-45C8-9400-010D896F7AD2}">
      <dsp:nvSpPr>
        <dsp:cNvPr id="0" name=""/>
        <dsp:cNvSpPr/>
      </dsp:nvSpPr>
      <dsp:spPr>
        <a:xfrm>
          <a:off x="3417698" y="1474274"/>
          <a:ext cx="1051303" cy="1051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Trung </a:t>
          </a:r>
          <a:r>
            <a:rPr lang="en-US" sz="2300" kern="1200" dirty="0" err="1" smtClean="0"/>
            <a:t>thực</a:t>
          </a:r>
          <a:endParaRPr lang="en-US" sz="2300" kern="1200" dirty="0"/>
        </a:p>
      </dsp:txBody>
      <dsp:txXfrm>
        <a:off x="3571658" y="1628234"/>
        <a:ext cx="743383" cy="743383"/>
      </dsp:txXfrm>
    </dsp:sp>
    <dsp:sp modelId="{73DF4AE6-BFCA-49DE-917B-2CA990F64F9B}">
      <dsp:nvSpPr>
        <dsp:cNvPr id="0" name=""/>
        <dsp:cNvSpPr/>
      </dsp:nvSpPr>
      <dsp:spPr>
        <a:xfrm rot="16200000">
          <a:off x="3831681" y="1091177"/>
          <a:ext cx="223337" cy="357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65182" y="1196167"/>
        <a:ext cx="156336" cy="214465"/>
      </dsp:txXfrm>
    </dsp:sp>
    <dsp:sp modelId="{3BC86BAE-148B-4AAA-94B4-AB8BC0027E17}">
      <dsp:nvSpPr>
        <dsp:cNvPr id="0" name=""/>
        <dsp:cNvSpPr/>
      </dsp:nvSpPr>
      <dsp:spPr>
        <a:xfrm>
          <a:off x="3417698" y="1578"/>
          <a:ext cx="1051303" cy="1051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CHỦ ĐỘNG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kern="1200" dirty="0" err="1" smtClean="0"/>
            <a:t>Tính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trách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nhiệm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3571658" y="155538"/>
        <a:ext cx="743383" cy="743383"/>
      </dsp:txXfrm>
    </dsp:sp>
    <dsp:sp modelId="{B4C84C5E-5157-4ADA-903B-DC76945636E9}">
      <dsp:nvSpPr>
        <dsp:cNvPr id="0" name=""/>
        <dsp:cNvSpPr/>
      </dsp:nvSpPr>
      <dsp:spPr>
        <a:xfrm rot="1800000">
          <a:off x="4463902" y="2186217"/>
          <a:ext cx="223337" cy="357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468390" y="2240956"/>
        <a:ext cx="156336" cy="214465"/>
      </dsp:txXfrm>
    </dsp:sp>
    <dsp:sp modelId="{4BE76EE7-E013-4626-B89F-62778C6C519E}">
      <dsp:nvSpPr>
        <dsp:cNvPr id="0" name=""/>
        <dsp:cNvSpPr/>
      </dsp:nvSpPr>
      <dsp:spPr>
        <a:xfrm>
          <a:off x="4693090" y="2210621"/>
          <a:ext cx="1051303" cy="1051303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SÁNG TẠO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kern="1200" dirty="0" err="1" smtClean="0"/>
            <a:t>Ko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sợ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sai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4847050" y="2364581"/>
        <a:ext cx="743383" cy="743383"/>
      </dsp:txXfrm>
    </dsp:sp>
    <dsp:sp modelId="{5BAA60E2-D79D-4311-8193-BE0B3A5709A8}">
      <dsp:nvSpPr>
        <dsp:cNvPr id="0" name=""/>
        <dsp:cNvSpPr/>
      </dsp:nvSpPr>
      <dsp:spPr>
        <a:xfrm rot="9000000">
          <a:off x="3199459" y="2186217"/>
          <a:ext cx="223337" cy="357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61972" y="2240956"/>
        <a:ext cx="156336" cy="214465"/>
      </dsp:txXfrm>
    </dsp:sp>
    <dsp:sp modelId="{0A599751-972E-4D7C-AAD6-AEE1450BF7B1}">
      <dsp:nvSpPr>
        <dsp:cNvPr id="0" name=""/>
        <dsp:cNvSpPr/>
      </dsp:nvSpPr>
      <dsp:spPr>
        <a:xfrm>
          <a:off x="2142306" y="2210621"/>
          <a:ext cx="1051303" cy="105130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CHIA SẺ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(Teamwork)</a:t>
          </a:r>
          <a:endParaRPr lang="en-US" sz="1100" kern="1200" dirty="0"/>
        </a:p>
      </dsp:txBody>
      <dsp:txXfrm>
        <a:off x="2296266" y="2364581"/>
        <a:ext cx="743383" cy="74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FF719-5FEF-40AA-B6A1-181E8D7A461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B5B0D-379C-414E-854E-65DD4D56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CÂU</a:t>
            </a:r>
            <a:r>
              <a:rPr lang="en-US" baseline="0" dirty="0" smtClean="0"/>
              <a:t> HỎI THẢO LUẬN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ICE</a:t>
            </a:r>
            <a:r>
              <a:rPr lang="en-US" baseline="0" dirty="0" smtClean="0"/>
              <a:t> BREAKER: TUẦN NÀY CÔNG VIỆC CHÍNH CỦA ANH/CHỊ LÀ GÌ?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CÂU</a:t>
            </a:r>
            <a:r>
              <a:rPr lang="en-US" baseline="0" dirty="0" smtClean="0"/>
              <a:t> HỎI THEN CHỐT: </a:t>
            </a:r>
            <a:r>
              <a:rPr lang="en-US" dirty="0" smtClean="0"/>
              <a:t>LẬP KẾ HOẠCH CÓ CẦN KHÔNG?</a:t>
            </a:r>
          </a:p>
          <a:p>
            <a:r>
              <a:rPr lang="en-US" dirty="0" smtClean="0"/>
              <a:t>CÂU</a:t>
            </a:r>
            <a:r>
              <a:rPr lang="en-US" baseline="0" dirty="0" smtClean="0"/>
              <a:t> HỎI TRẢI NGHIỆM: </a:t>
            </a:r>
          </a:p>
          <a:p>
            <a:r>
              <a:rPr lang="en-US" baseline="0" dirty="0" smtClean="0"/>
              <a:t>- </a:t>
            </a:r>
            <a:r>
              <a:rPr lang="en-US" dirty="0" smtClean="0"/>
              <a:t>BẠN ĐÃ LẬP KẾ HOẠCH KHI NÀO?</a:t>
            </a:r>
          </a:p>
          <a:p>
            <a:r>
              <a:rPr lang="en-US" dirty="0" smtClean="0"/>
              <a:t>- TÁC DỤNG LÀ GÌ? KHÓ KHĂN, THUẬN LỢI THU ĐƯỢC LÀ GÌ?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KHI NÀO LẬP KẾ HOẠCH SẼ HIỆU QUẢ?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THẢO</a:t>
            </a:r>
            <a:r>
              <a:rPr lang="en-US" baseline="0" dirty="0" smtClean="0"/>
              <a:t> LUẬN ZOOM 20P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5B0D-379C-414E-854E-65DD4D56C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1770-E7CE-4456-8472-3603572FF7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Không có Trung thực, Chủ động biến thành Đối Phó</a:t>
            </a:r>
          </a:p>
          <a:p>
            <a:r>
              <a:rPr lang="vi-VN" dirty="0" smtClean="0"/>
              <a:t>Không có Trung thực, Sáng tạo chỉ</a:t>
            </a:r>
            <a:r>
              <a:rPr lang="vi-VN" baseline="0" dirty="0" smtClean="0"/>
              <a:t> là </a:t>
            </a:r>
            <a:r>
              <a:rPr lang="vi-VN" dirty="0" smtClean="0"/>
              <a:t>màn Ảo Thuật</a:t>
            </a:r>
          </a:p>
          <a:p>
            <a:r>
              <a:rPr lang="vi-VN" dirty="0" smtClean="0"/>
              <a:t>Không có Trung thực, Chia sẻ chỉ</a:t>
            </a:r>
            <a:r>
              <a:rPr lang="vi-VN" baseline="0" dirty="0" smtClean="0"/>
              <a:t> để </a:t>
            </a:r>
            <a:r>
              <a:rPr lang="vi-VN" dirty="0" smtClean="0"/>
              <a:t>Lợi Mình, Hại Người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3ED49-6807-4463-B841-DE7345106B0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31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1A60-5EA2-4696-B3AC-F5A9DD541C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1ED7-DF34-4C9B-AFE5-B2AD085F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u7GQf6z4IYCA1uZnKQROT-lFoamWiEmuiL8fzSQMU_w/edit#gid=41938707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5Eb2fkNJTWGTSDWwbDbyLss3b3Tpgm6UEYD7yjHE3Ds/edit#gid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5Eb2fkNJTWGTSDWwbDbyLss3b3Tpgm6UEYD7yjHE3Ds/edit#gid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LẬP KẾ HOẠCH THEO PDCA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NHỮNG YẾU TỐ THEN CHỐT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0099" y="5346358"/>
            <a:ext cx="183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Nguyễn Tuấn Anh</a:t>
            </a:r>
          </a:p>
          <a:p>
            <a:r>
              <a:rPr lang="en-US" dirty="0" smtClean="0"/>
              <a:t>T8-2021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GHI NHẬN LẪN NHAU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0419128"/>
              </p:ext>
            </p:extLst>
          </p:nvPr>
        </p:nvGraphicFramePr>
        <p:xfrm>
          <a:off x="838200" y="1308600"/>
          <a:ext cx="99946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5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LƯU Ý KHI LẬP KẾ HOẠCH PDCA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2650" y="2164080"/>
            <a:ext cx="911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Sự tôn trọng lớn nhất dành cho bản thân là </a:t>
            </a:r>
            <a:r>
              <a:rPr lang="vi-VN" sz="3200" b="1" dirty="0">
                <a:solidFill>
                  <a:srgbClr val="FF0000"/>
                </a:solidFill>
              </a:rPr>
              <a:t>TRUNG THỰC </a:t>
            </a:r>
            <a:r>
              <a:rPr lang="vi-VN" dirty="0"/>
              <a:t>với chính mình.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2683638"/>
            <a:ext cx="805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Dám nhìn vào </a:t>
            </a:r>
            <a:r>
              <a:rPr lang="vi-VN" b="1" dirty="0">
                <a:solidFill>
                  <a:srgbClr val="FF0000"/>
                </a:solidFill>
              </a:rPr>
              <a:t>SỰ THẬT</a:t>
            </a:r>
            <a:r>
              <a:rPr lang="vi-VN" dirty="0"/>
              <a:t>, dám nhìn vào điểm </a:t>
            </a:r>
            <a:r>
              <a:rPr lang="vi-VN" b="1" dirty="0">
                <a:solidFill>
                  <a:srgbClr val="FF0000"/>
                </a:solidFill>
              </a:rPr>
              <a:t>YẾU KÉM</a:t>
            </a:r>
            <a:r>
              <a:rPr lang="vi-VN" dirty="0"/>
              <a:t> là con đường nhanh nhất dẫn tới </a:t>
            </a:r>
            <a:r>
              <a:rPr lang="vi-VN" b="1" dirty="0">
                <a:solidFill>
                  <a:srgbClr val="FF0000"/>
                </a:solidFill>
              </a:rPr>
              <a:t>THÀNH CÔNG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650" y="3526360"/>
            <a:ext cx="805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Chủ động </a:t>
            </a:r>
            <a:r>
              <a:rPr lang="vi-VN" dirty="0"/>
              <a:t>là con đường duy nhất dẫn đến </a:t>
            </a:r>
            <a:r>
              <a:rPr lang="vi-VN" b="1" dirty="0">
                <a:solidFill>
                  <a:srgbClr val="FF0000"/>
                </a:solidFill>
              </a:rPr>
              <a:t>Hành Động</a:t>
            </a:r>
          </a:p>
          <a:p>
            <a:r>
              <a:rPr lang="vi-VN" dirty="0"/>
              <a:t>Hành Động là con đường duy nhất dẫn đến Kết Quả</a:t>
            </a:r>
          </a:p>
          <a:p>
            <a:r>
              <a:rPr lang="vi-VN" dirty="0"/>
              <a:t>Có Kết Quả là con đường duy nhất biết được </a:t>
            </a:r>
            <a:r>
              <a:rPr lang="vi-VN" b="1" dirty="0">
                <a:solidFill>
                  <a:srgbClr val="FF0000"/>
                </a:solidFill>
              </a:rPr>
              <a:t>SỰ THẬT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2650" y="4646083"/>
            <a:ext cx="805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Không có </a:t>
            </a:r>
            <a:r>
              <a:rPr lang="vi-VN" b="1" dirty="0">
                <a:solidFill>
                  <a:srgbClr val="FF0000"/>
                </a:solidFill>
              </a:rPr>
              <a:t>TRUNG THỰC </a:t>
            </a:r>
            <a:r>
              <a:rPr lang="vi-VN" dirty="0"/>
              <a:t>, Chủ động vứt đi</a:t>
            </a:r>
          </a:p>
          <a:p>
            <a:r>
              <a:rPr lang="vi-VN" dirty="0"/>
              <a:t>Không có </a:t>
            </a:r>
            <a:r>
              <a:rPr lang="vi-VN" b="1" dirty="0">
                <a:solidFill>
                  <a:srgbClr val="FF0000"/>
                </a:solidFill>
              </a:rPr>
              <a:t>TRUNG THỰC </a:t>
            </a:r>
            <a:r>
              <a:rPr lang="vi-VN" dirty="0"/>
              <a:t>, Sáng tạo </a:t>
            </a:r>
            <a:r>
              <a:rPr lang="vi-VN" dirty="0"/>
              <a:t>vứt đi</a:t>
            </a:r>
          </a:p>
          <a:p>
            <a:r>
              <a:rPr lang="vi-VN" dirty="0"/>
              <a:t>Không có </a:t>
            </a:r>
            <a:r>
              <a:rPr lang="vi-VN" b="1" dirty="0">
                <a:solidFill>
                  <a:srgbClr val="FF0000"/>
                </a:solidFill>
              </a:rPr>
              <a:t>TRUNG THỰC </a:t>
            </a:r>
            <a:r>
              <a:rPr lang="vi-VN" dirty="0"/>
              <a:t>, Chia sẻ </a:t>
            </a:r>
            <a:r>
              <a:rPr lang="vi-VN" dirty="0"/>
              <a:t>vứt đi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TÁC DỤNG LKH ĐỐI VỚI GIÁ TRỊ CỐT LÕI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Up-Down Arrow 4"/>
          <p:cNvSpPr/>
          <p:nvPr/>
        </p:nvSpPr>
        <p:spPr>
          <a:xfrm>
            <a:off x="5114366" y="2995334"/>
            <a:ext cx="295835" cy="1452283"/>
          </a:xfrm>
          <a:prstGeom prst="upDownArrow">
            <a:avLst/>
          </a:prstGeom>
          <a:solidFill>
            <a:schemeClr val="accent2"/>
          </a:solidFill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Up-Down Arrow 5"/>
          <p:cNvSpPr/>
          <p:nvPr/>
        </p:nvSpPr>
        <p:spPr>
          <a:xfrm>
            <a:off x="6808695" y="2995334"/>
            <a:ext cx="295835" cy="1452283"/>
          </a:xfrm>
          <a:prstGeom prst="upDownArrow">
            <a:avLst/>
          </a:prstGeom>
          <a:solidFill>
            <a:schemeClr val="accent2"/>
          </a:solidFill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Left-Right Arrow 6"/>
          <p:cNvSpPr/>
          <p:nvPr/>
        </p:nvSpPr>
        <p:spPr>
          <a:xfrm>
            <a:off x="5369858" y="4904816"/>
            <a:ext cx="1438836" cy="309282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76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LÕI VÀ Ý NGHĨA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825625"/>
          <a:ext cx="7204710" cy="431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3033"/>
                <a:gridCol w="4531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LÕI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TÁC</a:t>
                      </a:r>
                      <a:r>
                        <a:rPr lang="en-US" baseline="0" dirty="0" smtClean="0"/>
                        <a:t> DỤNG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TRUNG THỰC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lõi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khắc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yếu</a:t>
                      </a:r>
                      <a:r>
                        <a:rPr lang="en-US" baseline="0" dirty="0" smtClean="0"/>
                        <a:t>. Quan </a:t>
                      </a:r>
                      <a:r>
                        <a:rPr lang="en-US" baseline="0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bậc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CHỦ</a:t>
                      </a:r>
                      <a:r>
                        <a:rPr lang="en-US" baseline="0" dirty="0" smtClean="0"/>
                        <a:t> 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trong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SÁNG</a:t>
                      </a:r>
                      <a:r>
                        <a:rPr lang="en-US" baseline="0" dirty="0" smtClean="0"/>
                        <a:t> TẠO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CHIA SẺ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Hỗ</a:t>
                      </a:r>
                      <a:r>
                        <a:rPr lang="en-US" baseline="0" dirty="0" smtClean="0"/>
                        <a:t> trợ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ban/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khách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LÕI VÀ Ý NGHĨA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97" y="1466773"/>
            <a:ext cx="1249681" cy="10288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695" y="3165877"/>
            <a:ext cx="1249681" cy="1341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538" y="3031228"/>
            <a:ext cx="1236030" cy="1292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097" y="4771112"/>
            <a:ext cx="1179703" cy="137394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091194" y="3693371"/>
            <a:ext cx="3455448" cy="286411"/>
          </a:xfrm>
          <a:prstGeom prst="rightArrow">
            <a:avLst/>
          </a:prstGeom>
          <a:solidFill>
            <a:srgbClr val="FF20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781" y="1465750"/>
            <a:ext cx="1396961" cy="96170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8638824">
            <a:off x="4466207" y="3632677"/>
            <a:ext cx="2949826" cy="298338"/>
          </a:xfrm>
          <a:prstGeom prst="rightArrow">
            <a:avLst/>
          </a:prstGeom>
          <a:solidFill>
            <a:srgbClr val="FF20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59036" y="127921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Chủ động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45292" y="55217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Đối Phó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11450" y="277972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Sáng tạo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38388" y="3907589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Màn Ảo Thuật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68041" y="533708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Chia sẻ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7621" y="1454622"/>
            <a:ext cx="921532" cy="9728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9780" y="4943574"/>
            <a:ext cx="1585912" cy="101661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620174">
            <a:off x="4268714" y="3592508"/>
            <a:ext cx="3138699" cy="290859"/>
          </a:xfrm>
          <a:prstGeom prst="rightArrow">
            <a:avLst/>
          </a:prstGeom>
          <a:solidFill>
            <a:srgbClr val="FF20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NGUYÊN TẮC CHÍNH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9538" y="4304713"/>
            <a:ext cx="25040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HOW + WHAT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1852" y="4304713"/>
            <a:ext cx="25040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7224" y="4304713"/>
            <a:ext cx="25040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8166"/>
              </p:ext>
            </p:extLst>
          </p:nvPr>
        </p:nvGraphicFramePr>
        <p:xfrm>
          <a:off x="1218027" y="545465"/>
          <a:ext cx="10515600" cy="309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0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VÌ SAO CHÚNG TA CẦN LẬP KẾ HOẠCH?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24" y="1792971"/>
            <a:ext cx="5657850" cy="4200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9205" y="1914796"/>
            <a:ext cx="210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LẬP KẾ HOẠCH CÓ CẦN KHÔNG?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9205" y="3895157"/>
            <a:ext cx="210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KHI NÀO LẬP KẾ HOẠCH SẼ HIỆU QUẢ?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5081" y="1792971"/>
            <a:ext cx="2946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BẠN ĐÃ LẬP KẾ HOẠCH KHI NÀO?</a:t>
            </a:r>
          </a:p>
          <a:p>
            <a:r>
              <a:rPr lang="en-US" dirty="0" smtClean="0"/>
              <a:t>TÁC DỤNG LÀ GÌ?</a:t>
            </a:r>
          </a:p>
          <a:p>
            <a:r>
              <a:rPr lang="en-US" dirty="0" smtClean="0"/>
              <a:t>KHÓ KHĂN, THUẬN LỢI THU ĐƯỢC LÀ GÌ?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KẾ HOẠCH TỐT (PDCA)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9" y="2025748"/>
            <a:ext cx="3588135" cy="3595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258525"/>
            <a:ext cx="7505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0">
            <a:extLst>
              <a:ext uri="{FF2B5EF4-FFF2-40B4-BE49-F238E27FC236}">
                <a16:creationId xmlns:a16="http://schemas.microsoft.com/office/drawing/2014/main" xmlns="" id="{FEE0DCD4-6974-4AD7-8384-94D910F11830}"/>
              </a:ext>
            </a:extLst>
          </p:cNvPr>
          <p:cNvSpPr/>
          <p:nvPr/>
        </p:nvSpPr>
        <p:spPr>
          <a:xfrm>
            <a:off x="1818970" y="944764"/>
            <a:ext cx="8549548" cy="563997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ExtraBold" panose="00000900000000000000" pitchFamily="2" charset="0"/>
                <a:ea typeface="Cambria" pitchFamily="18" charset="0"/>
                <a:cs typeface="Arial" panose="020B0604020202020204" pitchFamily="34" charset="0"/>
              </a:rPr>
              <a:t>PDCA</a:t>
            </a:r>
            <a:endParaRPr lang="en-US" sz="4000" b="1" dirty="0">
              <a:solidFill>
                <a:schemeClr val="bg1"/>
              </a:solidFill>
              <a:latin typeface="Montserrat ExtraBold" panose="00000900000000000000" pitchFamily="2" charset="0"/>
              <a:ea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6113" y="46366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6666"/>
                </a:solidFill>
                <a:latin typeface="Arial" panose="020B0604020202020204" pitchFamily="34" charset="0"/>
                <a:ea typeface="Cambria" pitchFamily="18" charset="0"/>
                <a:cs typeface="Arial" panose="020B0604020202020204" pitchFamily="34" charset="0"/>
              </a:rPr>
              <a:t>ANSV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3048000" y="19454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TUẦN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9" y="1332074"/>
            <a:ext cx="7677150" cy="458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 smtClean="0"/>
              <a:t>1. Lấy nguồn công việc: </a:t>
            </a:r>
            <a:r>
              <a:rPr lang="en-US" dirty="0" err="1" smtClean="0">
                <a:hlinkClick r:id="rId2"/>
              </a:rPr>
              <a:t>Gpon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Tasklist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50" y="1889760"/>
            <a:ext cx="8236631" cy="28651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28450" y="4953952"/>
            <a:ext cx="8434751" cy="159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dirty="0"/>
              <a:t>2. Xác định các Tiêu điểm tuần: DA | Tiêu điểm</a:t>
            </a:r>
          </a:p>
          <a:p>
            <a:r>
              <a:rPr lang="vi-VN" dirty="0"/>
              <a:t>1 Tiêu điểm tuần được xác định = Khối lượng ít nhất 2-3 ngày cần để hoàn 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–DO NGÀY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9" y="5792789"/>
            <a:ext cx="7677150" cy="458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dirty="0" smtClean="0"/>
              <a:t>Link Google Sheet: </a:t>
            </a:r>
            <a:r>
              <a:rPr lang="en-US" dirty="0" smtClean="0">
                <a:hlinkClick r:id="rId2"/>
              </a:rPr>
              <a:t>Plan and Kaizen Team </a:t>
            </a:r>
            <a:r>
              <a:rPr lang="en-US" dirty="0" err="1" smtClean="0">
                <a:hlinkClick r:id="rId2"/>
              </a:rPr>
              <a:t>Hàng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ngày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9" y="1507809"/>
            <a:ext cx="8335102" cy="39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CHECK-ACT NGÀY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9" y="5792789"/>
            <a:ext cx="7677150" cy="458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dirty="0" smtClean="0"/>
              <a:t>Link Google Sheet: </a:t>
            </a:r>
            <a:r>
              <a:rPr lang="en-US" dirty="0" smtClean="0">
                <a:hlinkClick r:id="rId2"/>
              </a:rPr>
              <a:t>Plan and Kaizen Team </a:t>
            </a:r>
            <a:r>
              <a:rPr lang="en-US" dirty="0" err="1" smtClean="0">
                <a:hlinkClick r:id="rId2"/>
              </a:rPr>
              <a:t>Hàng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ngày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50" y="1690689"/>
            <a:ext cx="8499933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CHECK-ACT TUẦN (KAIZEN)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</p:spPr>
        <p:txBody>
          <a:bodyPr/>
          <a:lstStyle/>
          <a:p>
            <a:r>
              <a:rPr lang="en-US" dirty="0" smtClean="0"/>
              <a:t>XEM LẠI 1 TUẦN </a:t>
            </a:r>
          </a:p>
          <a:p>
            <a:pPr lvl="1"/>
            <a:r>
              <a:rPr lang="en-US" dirty="0" smtClean="0"/>
              <a:t>RÚT RA NHỮNG ĐIỀU ĐÃ LÀM TỐT </a:t>
            </a:r>
            <a:r>
              <a:rPr lang="en-US" dirty="0" smtClean="0">
                <a:sym typeface="Wingdings" panose="05000000000000000000" pitchFamily="2" charset="2"/>
              </a:rPr>
              <a:t> ĐƯA THÀNH QUY LUẬT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RÚT RA NHỮNG ĐIỀU LÀM CHƯA TỐT  TÌM CÁCH KHẮC PHỤC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588</Words>
  <Application>Microsoft Office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Montserrat ExtraBold</vt:lpstr>
      <vt:lpstr>Wingdings</vt:lpstr>
      <vt:lpstr>Office Theme</vt:lpstr>
      <vt:lpstr>LẬP KẾ HOẠCH THEO PDCA</vt:lpstr>
      <vt:lpstr>NGUYÊN TẮC CHÍNH</vt:lpstr>
      <vt:lpstr>VÌ SAO CHÚNG TA CẦN LẬP KẾ HOẠCH?</vt:lpstr>
      <vt:lpstr>KẾ HOẠCH TỐT (PDCA)</vt:lpstr>
      <vt:lpstr>PowerPoint Presentation</vt:lpstr>
      <vt:lpstr>PLAN TUẦN</vt:lpstr>
      <vt:lpstr>PLAN –DO NGÀY</vt:lpstr>
      <vt:lpstr>CHECK-ACT NGÀY</vt:lpstr>
      <vt:lpstr>CHECK-ACT TUẦN (KAIZEN)</vt:lpstr>
      <vt:lpstr>GHI NHẬN LẪN NHAU</vt:lpstr>
      <vt:lpstr>LƯU Ý KHI LẬP KẾ HOẠCH PDCA</vt:lpstr>
      <vt:lpstr>TÁC DỤNG LKH ĐỐI VỚI GIÁ TRỊ CỐT LÕI</vt:lpstr>
      <vt:lpstr>LÕI VÀ Ý NGHĨA</vt:lpstr>
      <vt:lpstr>LÕI VÀ Ý NGHĨA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KẾ HOẠCH THEO PDCA</dc:title>
  <dc:creator>Microsoft account</dc:creator>
  <cp:lastModifiedBy>Microsoft account</cp:lastModifiedBy>
  <cp:revision>4</cp:revision>
  <dcterms:created xsi:type="dcterms:W3CDTF">2021-09-09T08:48:13Z</dcterms:created>
  <dcterms:modified xsi:type="dcterms:W3CDTF">2021-09-09T09:06:29Z</dcterms:modified>
</cp:coreProperties>
</file>