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6" r:id="rId7"/>
    <p:sldId id="268" r:id="rId8"/>
    <p:sldId id="269" r:id="rId9"/>
    <p:sldId id="270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79568" autoAdjust="0"/>
  </p:normalViewPr>
  <p:slideViewPr>
    <p:cSldViewPr snapToGrid="0">
      <p:cViewPr varScale="1">
        <p:scale>
          <a:sx n="54" d="100"/>
          <a:sy n="54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029C3-5FE4-4D3A-9CA8-54D9B2C55E4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299B65-BD13-4934-A46F-E4102E112214}">
      <dgm:prSet phldrT="[Text]"/>
      <dgm:spPr/>
      <dgm:t>
        <a:bodyPr/>
        <a:lstStyle/>
        <a:p>
          <a:r>
            <a:rPr lang="en-US" dirty="0" err="1" smtClean="0"/>
            <a:t>Biết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biết</a:t>
          </a:r>
          <a:r>
            <a:rPr lang="en-US" dirty="0" smtClean="0"/>
            <a:t> ta, </a:t>
          </a:r>
          <a:r>
            <a:rPr lang="en-US" dirty="0" err="1" smtClean="0"/>
            <a:t>trăm</a:t>
          </a:r>
          <a:r>
            <a:rPr lang="en-US" dirty="0" smtClean="0"/>
            <a:t> </a:t>
          </a:r>
          <a:r>
            <a:rPr lang="en-US" dirty="0" err="1" smtClean="0"/>
            <a:t>trận</a:t>
          </a:r>
          <a:r>
            <a:rPr lang="en-US" dirty="0" smtClean="0"/>
            <a:t> </a:t>
          </a:r>
          <a:r>
            <a:rPr lang="en-US" dirty="0" err="1" smtClean="0"/>
            <a:t>trăm</a:t>
          </a:r>
          <a:r>
            <a:rPr lang="en-US" dirty="0" smtClean="0"/>
            <a:t> </a:t>
          </a:r>
          <a:r>
            <a:rPr lang="en-US" dirty="0" err="1" smtClean="0"/>
            <a:t>thắng</a:t>
          </a:r>
          <a:endParaRPr lang="en-US" dirty="0"/>
        </a:p>
      </dgm:t>
    </dgm:pt>
    <dgm:pt modelId="{773936B4-198B-4239-9898-5E524F9C5C87}" type="parTrans" cxnId="{5AFE86A6-B1D5-4416-91C4-563C576559BE}">
      <dgm:prSet/>
      <dgm:spPr/>
      <dgm:t>
        <a:bodyPr/>
        <a:lstStyle/>
        <a:p>
          <a:endParaRPr lang="en-US"/>
        </a:p>
      </dgm:t>
    </dgm:pt>
    <dgm:pt modelId="{62FAF536-4BF5-4210-A086-49C2CDF7F151}" type="sibTrans" cxnId="{5AFE86A6-B1D5-4416-91C4-563C576559BE}">
      <dgm:prSet/>
      <dgm:spPr/>
      <dgm:t>
        <a:bodyPr/>
        <a:lstStyle/>
        <a:p>
          <a:endParaRPr lang="en-US"/>
        </a:p>
      </dgm:t>
    </dgm:pt>
    <dgm:pt modelId="{3E0B8C54-C6E1-4E98-8B3B-2A673867B56C}">
      <dgm:prSet phldrT="[Text]"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huyệt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smtClean="0">
              <a:sym typeface="Wingdings" panose="05000000000000000000" pitchFamily="2" charset="2"/>
            </a:rPr>
            <a:t> </a:t>
          </a:r>
          <a:r>
            <a:rPr lang="en-US" dirty="0" err="1" smtClean="0">
              <a:sym typeface="Wingdings" panose="05000000000000000000" pitchFamily="2" charset="2"/>
            </a:rPr>
            <a:t>Tính</a:t>
          </a:r>
          <a:r>
            <a:rPr lang="en-US" dirty="0" smtClean="0">
              <a:sym typeface="Wingdings" panose="05000000000000000000" pitchFamily="2" charset="2"/>
            </a:rPr>
            <a:t> </a:t>
          </a:r>
          <a:r>
            <a:rPr lang="en-US" dirty="0" err="1" smtClean="0">
              <a:sym typeface="Wingdings" panose="05000000000000000000" pitchFamily="2" charset="2"/>
            </a:rPr>
            <a:t>hiệu</a:t>
          </a:r>
          <a:r>
            <a:rPr lang="en-US" dirty="0" smtClean="0">
              <a:sym typeface="Wingdings" panose="05000000000000000000" pitchFamily="2" charset="2"/>
            </a:rPr>
            <a:t> </a:t>
          </a:r>
          <a:r>
            <a:rPr lang="en-US" dirty="0" err="1" smtClean="0">
              <a:sym typeface="Wingdings" panose="05000000000000000000" pitchFamily="2" charset="2"/>
            </a:rPr>
            <a:t>quả</a:t>
          </a:r>
          <a:r>
            <a:rPr lang="en-US" dirty="0" smtClean="0">
              <a:sym typeface="Wingdings" panose="05000000000000000000" pitchFamily="2" charset="2"/>
            </a:rPr>
            <a:t> </a:t>
          </a:r>
          <a:r>
            <a:rPr lang="en-US" dirty="0" err="1" smtClean="0">
              <a:sym typeface="Wingdings" panose="05000000000000000000" pitchFamily="2" charset="2"/>
            </a:rPr>
            <a:t>cao</a:t>
          </a:r>
          <a:endParaRPr lang="en-US" dirty="0"/>
        </a:p>
      </dgm:t>
    </dgm:pt>
    <dgm:pt modelId="{C4C47352-37D2-419D-AA1B-636DC2F0375A}" type="parTrans" cxnId="{C69DDD18-D6C2-48A0-AF87-64D06632C44B}">
      <dgm:prSet/>
      <dgm:spPr/>
      <dgm:t>
        <a:bodyPr/>
        <a:lstStyle/>
        <a:p>
          <a:endParaRPr lang="en-US"/>
        </a:p>
      </dgm:t>
    </dgm:pt>
    <dgm:pt modelId="{C86ABCA4-6CFB-492F-AC55-DA0D0F595272}" type="sibTrans" cxnId="{C69DDD18-D6C2-48A0-AF87-64D06632C44B}">
      <dgm:prSet/>
      <dgm:spPr/>
      <dgm:t>
        <a:bodyPr/>
        <a:lstStyle/>
        <a:p>
          <a:endParaRPr lang="en-US"/>
        </a:p>
      </dgm:t>
    </dgm:pt>
    <dgm:pt modelId="{D8C94F0E-5DDA-4B32-8E51-22E8EE1A45F9}">
      <dgm:prSet phldrT="[Text]"/>
      <dgm:spPr/>
      <dgm:t>
        <a:bodyPr/>
        <a:lstStyle/>
        <a:p>
          <a:r>
            <a:rPr lang="en-US" dirty="0" err="1" smtClean="0"/>
            <a:t>Tránh</a:t>
          </a:r>
          <a:r>
            <a:rPr lang="en-US" dirty="0" smtClean="0"/>
            <a:t> </a:t>
          </a:r>
          <a:r>
            <a:rPr lang="en-US" dirty="0" err="1" smtClean="0"/>
            <a:t>voi</a:t>
          </a:r>
          <a:r>
            <a:rPr lang="en-US" dirty="0" smtClean="0"/>
            <a:t> </a:t>
          </a:r>
          <a:r>
            <a:rPr lang="en-US" dirty="0" err="1" smtClean="0"/>
            <a:t>chẳng</a:t>
          </a:r>
          <a:r>
            <a:rPr lang="en-US" dirty="0" smtClean="0"/>
            <a:t> </a:t>
          </a:r>
          <a:r>
            <a:rPr lang="en-US" dirty="0" err="1" smtClean="0"/>
            <a:t>xấu</a:t>
          </a:r>
          <a:r>
            <a:rPr lang="en-US" dirty="0" smtClean="0"/>
            <a:t> </a:t>
          </a:r>
          <a:r>
            <a:rPr lang="en-US" dirty="0" err="1" smtClean="0"/>
            <a:t>mặt</a:t>
          </a:r>
          <a:r>
            <a:rPr lang="en-US" dirty="0" smtClean="0"/>
            <a:t> </a:t>
          </a:r>
          <a:r>
            <a:rPr lang="en-US" dirty="0" err="1" smtClean="0"/>
            <a:t>nào</a:t>
          </a:r>
          <a:endParaRPr lang="en-US" dirty="0"/>
        </a:p>
      </dgm:t>
    </dgm:pt>
    <dgm:pt modelId="{C63E0841-782C-4150-8CF3-24B138F4E511}" type="parTrans" cxnId="{7E2E0448-50DB-4789-AAD0-CBEBE41AD9E5}">
      <dgm:prSet/>
      <dgm:spPr/>
      <dgm:t>
        <a:bodyPr/>
        <a:lstStyle/>
        <a:p>
          <a:endParaRPr lang="en-US"/>
        </a:p>
      </dgm:t>
    </dgm:pt>
    <dgm:pt modelId="{28AE9897-7523-43C8-9ED4-9D9C7E35C098}" type="sibTrans" cxnId="{7E2E0448-50DB-4789-AAD0-CBEBE41AD9E5}">
      <dgm:prSet/>
      <dgm:spPr/>
      <dgm:t>
        <a:bodyPr/>
        <a:lstStyle/>
        <a:p>
          <a:endParaRPr lang="en-US"/>
        </a:p>
      </dgm:t>
    </dgm:pt>
    <dgm:pt modelId="{7455C2FF-4072-4677-A9FE-4D1D363DCDDF}" type="pres">
      <dgm:prSet presAssocID="{C07029C3-5FE4-4D3A-9CA8-54D9B2C55E4A}" presName="Name0" presStyleCnt="0">
        <dgm:presLayoutVars>
          <dgm:chMax val="7"/>
          <dgm:chPref val="7"/>
          <dgm:dir/>
        </dgm:presLayoutVars>
      </dgm:prSet>
      <dgm:spPr/>
    </dgm:pt>
    <dgm:pt modelId="{20313136-5876-4813-9371-84BB625A5CE3}" type="pres">
      <dgm:prSet presAssocID="{C07029C3-5FE4-4D3A-9CA8-54D9B2C55E4A}" presName="Name1" presStyleCnt="0"/>
      <dgm:spPr/>
    </dgm:pt>
    <dgm:pt modelId="{EA7B9969-0C82-4784-A8BA-EBB53413F3C0}" type="pres">
      <dgm:prSet presAssocID="{C07029C3-5FE4-4D3A-9CA8-54D9B2C55E4A}" presName="cycle" presStyleCnt="0"/>
      <dgm:spPr/>
    </dgm:pt>
    <dgm:pt modelId="{1141BD8B-2265-498E-BD56-8BE6FBB614E4}" type="pres">
      <dgm:prSet presAssocID="{C07029C3-5FE4-4D3A-9CA8-54D9B2C55E4A}" presName="srcNode" presStyleLbl="node1" presStyleIdx="0" presStyleCnt="3"/>
      <dgm:spPr/>
    </dgm:pt>
    <dgm:pt modelId="{A9A38349-C419-4267-9C13-202634710AB9}" type="pres">
      <dgm:prSet presAssocID="{C07029C3-5FE4-4D3A-9CA8-54D9B2C55E4A}" presName="conn" presStyleLbl="parChTrans1D2" presStyleIdx="0" presStyleCnt="1"/>
      <dgm:spPr/>
    </dgm:pt>
    <dgm:pt modelId="{7F75F141-F010-48AE-8C1C-845BBB74E0DE}" type="pres">
      <dgm:prSet presAssocID="{C07029C3-5FE4-4D3A-9CA8-54D9B2C55E4A}" presName="extraNode" presStyleLbl="node1" presStyleIdx="0" presStyleCnt="3"/>
      <dgm:spPr/>
    </dgm:pt>
    <dgm:pt modelId="{3F2A22AC-511B-498E-8BD9-6CD0BEB31129}" type="pres">
      <dgm:prSet presAssocID="{C07029C3-5FE4-4D3A-9CA8-54D9B2C55E4A}" presName="dstNode" presStyleLbl="node1" presStyleIdx="0" presStyleCnt="3"/>
      <dgm:spPr/>
    </dgm:pt>
    <dgm:pt modelId="{5CF0AA27-30D1-452E-AE4F-7B717B3F53AC}" type="pres">
      <dgm:prSet presAssocID="{C3299B65-BD13-4934-A46F-E4102E11221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69231-1053-46B1-A60E-7FD8CCFEBC4A}" type="pres">
      <dgm:prSet presAssocID="{C3299B65-BD13-4934-A46F-E4102E112214}" presName="accent_1" presStyleCnt="0"/>
      <dgm:spPr/>
    </dgm:pt>
    <dgm:pt modelId="{59C67AED-2C63-4BF7-AD67-D03EC77EFD63}" type="pres">
      <dgm:prSet presAssocID="{C3299B65-BD13-4934-A46F-E4102E112214}" presName="accentRepeatNode" presStyleLbl="solidFgAcc1" presStyleIdx="0" presStyleCnt="3"/>
      <dgm:spPr/>
    </dgm:pt>
    <dgm:pt modelId="{5AF40EE9-AF6E-461E-BCF5-D2D901269DAB}" type="pres">
      <dgm:prSet presAssocID="{3E0B8C54-C6E1-4E98-8B3B-2A673867B56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B39E8-C01F-40B7-8B51-85242D33ED87}" type="pres">
      <dgm:prSet presAssocID="{3E0B8C54-C6E1-4E98-8B3B-2A673867B56C}" presName="accent_2" presStyleCnt="0"/>
      <dgm:spPr/>
    </dgm:pt>
    <dgm:pt modelId="{0EFE6AFF-48C3-4B4C-B6B1-490AB4B974FE}" type="pres">
      <dgm:prSet presAssocID="{3E0B8C54-C6E1-4E98-8B3B-2A673867B56C}" presName="accentRepeatNode" presStyleLbl="solidFgAcc1" presStyleIdx="1" presStyleCnt="3"/>
      <dgm:spPr/>
    </dgm:pt>
    <dgm:pt modelId="{FC0ADFE4-9E1C-4D26-9D66-5EE7C84A0102}" type="pres">
      <dgm:prSet presAssocID="{D8C94F0E-5DDA-4B32-8E51-22E8EE1A45F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9668B-A25E-43C8-BEFE-FF4F5B0AFC04}" type="pres">
      <dgm:prSet presAssocID="{D8C94F0E-5DDA-4B32-8E51-22E8EE1A45F9}" presName="accent_3" presStyleCnt="0"/>
      <dgm:spPr/>
    </dgm:pt>
    <dgm:pt modelId="{A359EDA7-E378-45D1-88CA-43427DA338D4}" type="pres">
      <dgm:prSet presAssocID="{D8C94F0E-5DDA-4B32-8E51-22E8EE1A45F9}" presName="accentRepeatNode" presStyleLbl="solidFgAcc1" presStyleIdx="2" presStyleCnt="3"/>
      <dgm:spPr/>
    </dgm:pt>
  </dgm:ptLst>
  <dgm:cxnLst>
    <dgm:cxn modelId="{C69DDD18-D6C2-48A0-AF87-64D06632C44B}" srcId="{C07029C3-5FE4-4D3A-9CA8-54D9B2C55E4A}" destId="{3E0B8C54-C6E1-4E98-8B3B-2A673867B56C}" srcOrd="1" destOrd="0" parTransId="{C4C47352-37D2-419D-AA1B-636DC2F0375A}" sibTransId="{C86ABCA4-6CFB-492F-AC55-DA0D0F595272}"/>
    <dgm:cxn modelId="{F879FDF9-FBEC-4735-B946-D2AA3B73CCB8}" type="presOf" srcId="{C07029C3-5FE4-4D3A-9CA8-54D9B2C55E4A}" destId="{7455C2FF-4072-4677-A9FE-4D1D363DCDDF}" srcOrd="0" destOrd="0" presId="urn:microsoft.com/office/officeart/2008/layout/VerticalCurvedList"/>
    <dgm:cxn modelId="{7E2E0448-50DB-4789-AAD0-CBEBE41AD9E5}" srcId="{C07029C3-5FE4-4D3A-9CA8-54D9B2C55E4A}" destId="{D8C94F0E-5DDA-4B32-8E51-22E8EE1A45F9}" srcOrd="2" destOrd="0" parTransId="{C63E0841-782C-4150-8CF3-24B138F4E511}" sibTransId="{28AE9897-7523-43C8-9ED4-9D9C7E35C098}"/>
    <dgm:cxn modelId="{5AFE86A6-B1D5-4416-91C4-563C576559BE}" srcId="{C07029C3-5FE4-4D3A-9CA8-54D9B2C55E4A}" destId="{C3299B65-BD13-4934-A46F-E4102E112214}" srcOrd="0" destOrd="0" parTransId="{773936B4-198B-4239-9898-5E524F9C5C87}" sibTransId="{62FAF536-4BF5-4210-A086-49C2CDF7F151}"/>
    <dgm:cxn modelId="{7289BFAB-3CCB-42BC-8EBC-58B80B89F857}" type="presOf" srcId="{62FAF536-4BF5-4210-A086-49C2CDF7F151}" destId="{A9A38349-C419-4267-9C13-202634710AB9}" srcOrd="0" destOrd="0" presId="urn:microsoft.com/office/officeart/2008/layout/VerticalCurvedList"/>
    <dgm:cxn modelId="{4984EFAE-DB39-4844-8A40-2152C7173209}" type="presOf" srcId="{D8C94F0E-5DDA-4B32-8E51-22E8EE1A45F9}" destId="{FC0ADFE4-9E1C-4D26-9D66-5EE7C84A0102}" srcOrd="0" destOrd="0" presId="urn:microsoft.com/office/officeart/2008/layout/VerticalCurvedList"/>
    <dgm:cxn modelId="{46D5088F-3273-4F5B-B519-44D2AA7018E1}" type="presOf" srcId="{3E0B8C54-C6E1-4E98-8B3B-2A673867B56C}" destId="{5AF40EE9-AF6E-461E-BCF5-D2D901269DAB}" srcOrd="0" destOrd="0" presId="urn:microsoft.com/office/officeart/2008/layout/VerticalCurvedList"/>
    <dgm:cxn modelId="{BF27EC4C-3688-4C85-9FB9-82A73FE721B6}" type="presOf" srcId="{C3299B65-BD13-4934-A46F-E4102E112214}" destId="{5CF0AA27-30D1-452E-AE4F-7B717B3F53AC}" srcOrd="0" destOrd="0" presId="urn:microsoft.com/office/officeart/2008/layout/VerticalCurvedList"/>
    <dgm:cxn modelId="{EEAA76BE-7A58-4E17-B21C-FBD4D406D41E}" type="presParOf" srcId="{7455C2FF-4072-4677-A9FE-4D1D363DCDDF}" destId="{20313136-5876-4813-9371-84BB625A5CE3}" srcOrd="0" destOrd="0" presId="urn:microsoft.com/office/officeart/2008/layout/VerticalCurvedList"/>
    <dgm:cxn modelId="{8D9FB7BD-F432-4340-A772-222593E6C486}" type="presParOf" srcId="{20313136-5876-4813-9371-84BB625A5CE3}" destId="{EA7B9969-0C82-4784-A8BA-EBB53413F3C0}" srcOrd="0" destOrd="0" presId="urn:microsoft.com/office/officeart/2008/layout/VerticalCurvedList"/>
    <dgm:cxn modelId="{58D8DD84-7A66-4555-BE1E-0175C94DE350}" type="presParOf" srcId="{EA7B9969-0C82-4784-A8BA-EBB53413F3C0}" destId="{1141BD8B-2265-498E-BD56-8BE6FBB614E4}" srcOrd="0" destOrd="0" presId="urn:microsoft.com/office/officeart/2008/layout/VerticalCurvedList"/>
    <dgm:cxn modelId="{68DD3D16-6679-43BE-BDAF-DA124A88CB11}" type="presParOf" srcId="{EA7B9969-0C82-4784-A8BA-EBB53413F3C0}" destId="{A9A38349-C419-4267-9C13-202634710AB9}" srcOrd="1" destOrd="0" presId="urn:microsoft.com/office/officeart/2008/layout/VerticalCurvedList"/>
    <dgm:cxn modelId="{C5F06DA2-6C9D-45A3-8CFE-1DAC40424C35}" type="presParOf" srcId="{EA7B9969-0C82-4784-A8BA-EBB53413F3C0}" destId="{7F75F141-F010-48AE-8C1C-845BBB74E0DE}" srcOrd="2" destOrd="0" presId="urn:microsoft.com/office/officeart/2008/layout/VerticalCurvedList"/>
    <dgm:cxn modelId="{5E8D2BDD-3871-49EA-AD26-1105FD6BDCB6}" type="presParOf" srcId="{EA7B9969-0C82-4784-A8BA-EBB53413F3C0}" destId="{3F2A22AC-511B-498E-8BD9-6CD0BEB31129}" srcOrd="3" destOrd="0" presId="urn:microsoft.com/office/officeart/2008/layout/VerticalCurvedList"/>
    <dgm:cxn modelId="{9F5D62BF-61EF-4263-96B8-3CB7959D48AF}" type="presParOf" srcId="{20313136-5876-4813-9371-84BB625A5CE3}" destId="{5CF0AA27-30D1-452E-AE4F-7B717B3F53AC}" srcOrd="1" destOrd="0" presId="urn:microsoft.com/office/officeart/2008/layout/VerticalCurvedList"/>
    <dgm:cxn modelId="{D4420C22-023F-481A-BB05-ECE217491E5E}" type="presParOf" srcId="{20313136-5876-4813-9371-84BB625A5CE3}" destId="{7B769231-1053-46B1-A60E-7FD8CCFEBC4A}" srcOrd="2" destOrd="0" presId="urn:microsoft.com/office/officeart/2008/layout/VerticalCurvedList"/>
    <dgm:cxn modelId="{825A750A-388E-4834-8854-B320D248A1A1}" type="presParOf" srcId="{7B769231-1053-46B1-A60E-7FD8CCFEBC4A}" destId="{59C67AED-2C63-4BF7-AD67-D03EC77EFD63}" srcOrd="0" destOrd="0" presId="urn:microsoft.com/office/officeart/2008/layout/VerticalCurvedList"/>
    <dgm:cxn modelId="{7FC68632-FAE9-475E-B82F-839F00BF514D}" type="presParOf" srcId="{20313136-5876-4813-9371-84BB625A5CE3}" destId="{5AF40EE9-AF6E-461E-BCF5-D2D901269DAB}" srcOrd="3" destOrd="0" presId="urn:microsoft.com/office/officeart/2008/layout/VerticalCurvedList"/>
    <dgm:cxn modelId="{2A01B84E-813C-4A1F-8AB5-DF8CB7093FCA}" type="presParOf" srcId="{20313136-5876-4813-9371-84BB625A5CE3}" destId="{0D1B39E8-C01F-40B7-8B51-85242D33ED87}" srcOrd="4" destOrd="0" presId="urn:microsoft.com/office/officeart/2008/layout/VerticalCurvedList"/>
    <dgm:cxn modelId="{D48677C7-AF25-4F12-BAAF-860309366FBF}" type="presParOf" srcId="{0D1B39E8-C01F-40B7-8B51-85242D33ED87}" destId="{0EFE6AFF-48C3-4B4C-B6B1-490AB4B974FE}" srcOrd="0" destOrd="0" presId="urn:microsoft.com/office/officeart/2008/layout/VerticalCurvedList"/>
    <dgm:cxn modelId="{7E08F6CC-62AE-4CC6-A5AA-10902EFE7AAF}" type="presParOf" srcId="{20313136-5876-4813-9371-84BB625A5CE3}" destId="{FC0ADFE4-9E1C-4D26-9D66-5EE7C84A0102}" srcOrd="5" destOrd="0" presId="urn:microsoft.com/office/officeart/2008/layout/VerticalCurvedList"/>
    <dgm:cxn modelId="{3466FC2F-F718-41D7-87C1-DE1219A75134}" type="presParOf" srcId="{20313136-5876-4813-9371-84BB625A5CE3}" destId="{34B9668B-A25E-43C8-BEFE-FF4F5B0AFC04}" srcOrd="6" destOrd="0" presId="urn:microsoft.com/office/officeart/2008/layout/VerticalCurvedList"/>
    <dgm:cxn modelId="{1BE3C6CB-DDFD-4F46-B22D-A921402A7021}" type="presParOf" srcId="{34B9668B-A25E-43C8-BEFE-FF4F5B0AFC04}" destId="{A359EDA7-E378-45D1-88CA-43427DA338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B4C25-9C70-48FC-A302-413BEA85263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0D920-9AA3-458E-A00E-D80D97A99C35}">
      <dgm:prSet phldrT="[Text]"/>
      <dgm:spPr/>
      <dgm:t>
        <a:bodyPr/>
        <a:lstStyle/>
        <a:p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máy</a:t>
          </a:r>
          <a:r>
            <a:rPr lang="en-US" dirty="0" smtClean="0"/>
            <a:t> </a:t>
          </a:r>
          <a:r>
            <a:rPr lang="en-US" dirty="0" err="1" smtClean="0"/>
            <a:t>tổ</a:t>
          </a:r>
          <a:r>
            <a:rPr lang="en-US" dirty="0" smtClean="0"/>
            <a:t> </a:t>
          </a:r>
          <a:r>
            <a:rPr lang="en-US" dirty="0" err="1" smtClean="0"/>
            <a:t>chức</a:t>
          </a:r>
          <a:endParaRPr lang="en-US" dirty="0"/>
        </a:p>
      </dgm:t>
    </dgm:pt>
    <dgm:pt modelId="{B196A2BA-C21C-442F-B1F5-26066927EF58}" type="parTrans" cxnId="{C714C59A-C1C8-48B5-89C0-66B1828BC562}">
      <dgm:prSet/>
      <dgm:spPr/>
      <dgm:t>
        <a:bodyPr/>
        <a:lstStyle/>
        <a:p>
          <a:endParaRPr lang="en-US"/>
        </a:p>
      </dgm:t>
    </dgm:pt>
    <dgm:pt modelId="{FAE4C1C0-8868-49A4-8D24-F64CB4AE306E}" type="sibTrans" cxnId="{C714C59A-C1C8-48B5-89C0-66B1828BC562}">
      <dgm:prSet/>
      <dgm:spPr/>
      <dgm:t>
        <a:bodyPr/>
        <a:lstStyle/>
        <a:p>
          <a:endParaRPr lang="en-US"/>
        </a:p>
      </dgm:t>
    </dgm:pt>
    <dgm:pt modelId="{3D572D30-4DC0-43FC-8937-DC0F5AEE1F0C}">
      <dgm:prSet phldrT="[Text]"/>
      <dgm:spPr/>
      <dgm:t>
        <a:bodyPr/>
        <a:lstStyle/>
        <a:p>
          <a:r>
            <a:rPr lang="en-US" dirty="0" smtClean="0"/>
            <a:t>Key Person</a:t>
          </a:r>
          <a:endParaRPr lang="en-US" dirty="0"/>
        </a:p>
      </dgm:t>
    </dgm:pt>
    <dgm:pt modelId="{C477FBB2-6154-419E-8D0B-8B10A28E807C}" type="parTrans" cxnId="{BE3731F2-F031-46E4-BC38-A811C9E299AB}">
      <dgm:prSet/>
      <dgm:spPr/>
      <dgm:t>
        <a:bodyPr/>
        <a:lstStyle/>
        <a:p>
          <a:endParaRPr lang="en-US"/>
        </a:p>
      </dgm:t>
    </dgm:pt>
    <dgm:pt modelId="{2BCA44BC-4488-4CD8-B28B-00FDFC8DDE4B}" type="sibTrans" cxnId="{BE3731F2-F031-46E4-BC38-A811C9E299AB}">
      <dgm:prSet/>
      <dgm:spPr/>
      <dgm:t>
        <a:bodyPr/>
        <a:lstStyle/>
        <a:p>
          <a:endParaRPr lang="en-US"/>
        </a:p>
      </dgm:t>
    </dgm:pt>
    <dgm:pt modelId="{B14D06FC-0B52-469B-9784-86020370035A}">
      <dgm:prSet phldrT="[Text]"/>
      <dgm:spPr/>
      <dgm:t>
        <a:bodyPr/>
        <a:lstStyle/>
        <a:p>
          <a:r>
            <a:rPr lang="en-US" dirty="0" smtClean="0"/>
            <a:t>Quy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nội</a:t>
          </a:r>
          <a:r>
            <a:rPr lang="en-US" dirty="0" smtClean="0"/>
            <a:t> </a:t>
          </a:r>
          <a:r>
            <a:rPr lang="en-US" dirty="0" err="1" smtClean="0"/>
            <a:t>bộ</a:t>
          </a:r>
          <a:endParaRPr lang="en-US" dirty="0"/>
        </a:p>
      </dgm:t>
    </dgm:pt>
    <dgm:pt modelId="{72DE058C-8E67-4AF1-92B1-6F37657CBD4B}" type="parTrans" cxnId="{C055D99C-09C1-45B7-BCF8-F124B44DEE00}">
      <dgm:prSet/>
      <dgm:spPr/>
      <dgm:t>
        <a:bodyPr/>
        <a:lstStyle/>
        <a:p>
          <a:endParaRPr lang="en-US"/>
        </a:p>
      </dgm:t>
    </dgm:pt>
    <dgm:pt modelId="{8C2317C1-1D27-4AC9-A5F4-FA99002B68D3}" type="sibTrans" cxnId="{C055D99C-09C1-45B7-BCF8-F124B44DEE00}">
      <dgm:prSet/>
      <dgm:spPr/>
      <dgm:t>
        <a:bodyPr/>
        <a:lstStyle/>
        <a:p>
          <a:endParaRPr lang="en-US"/>
        </a:p>
      </dgm:t>
    </dgm:pt>
    <dgm:pt modelId="{5278C395-5B9A-49C9-8D45-D92D2DCB5873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ty</a:t>
          </a:r>
          <a:r>
            <a:rPr lang="en-US" dirty="0" smtClean="0"/>
            <a:t> </a:t>
          </a:r>
          <a:r>
            <a:rPr lang="en-US" dirty="0" err="1" smtClean="0"/>
            <a:t>liên</a:t>
          </a:r>
          <a:r>
            <a:rPr lang="en-US" dirty="0" smtClean="0"/>
            <a:t> </a:t>
          </a:r>
          <a:r>
            <a:rPr lang="en-US" dirty="0" err="1" smtClean="0"/>
            <a:t>quan</a:t>
          </a:r>
          <a:endParaRPr lang="en-US" dirty="0"/>
        </a:p>
      </dgm:t>
    </dgm:pt>
    <dgm:pt modelId="{F6CB15DD-F8C6-491E-B1EA-7DB28C2A3FAD}" type="parTrans" cxnId="{7783D9C0-368D-487A-AC44-63BD6B23D385}">
      <dgm:prSet/>
      <dgm:spPr/>
      <dgm:t>
        <a:bodyPr/>
        <a:lstStyle/>
        <a:p>
          <a:endParaRPr lang="en-US"/>
        </a:p>
      </dgm:t>
    </dgm:pt>
    <dgm:pt modelId="{1686A0BE-B1B8-4EB8-AF21-13A4A6509824}" type="sibTrans" cxnId="{7783D9C0-368D-487A-AC44-63BD6B23D385}">
      <dgm:prSet/>
      <dgm:spPr/>
      <dgm:t>
        <a:bodyPr/>
        <a:lstStyle/>
        <a:p>
          <a:endParaRPr lang="en-US"/>
        </a:p>
      </dgm:t>
    </dgm:pt>
    <dgm:pt modelId="{C2EF865D-9B8E-4FCB-B541-65191EB16019}" type="pres">
      <dgm:prSet presAssocID="{766B4C25-9C70-48FC-A302-413BEA85263D}" presName="Name0" presStyleCnt="0">
        <dgm:presLayoutVars>
          <dgm:dir/>
          <dgm:resizeHandles val="exact"/>
        </dgm:presLayoutVars>
      </dgm:prSet>
      <dgm:spPr/>
    </dgm:pt>
    <dgm:pt modelId="{1A9F6775-A3E8-41F2-80AF-2B226214B883}" type="pres">
      <dgm:prSet presAssocID="{34D0D920-9AA3-458E-A00E-D80D97A99C35}" presName="compNode" presStyleCnt="0"/>
      <dgm:spPr/>
    </dgm:pt>
    <dgm:pt modelId="{CEA5AD2F-3AA4-452F-90E0-F1DF04F32956}" type="pres">
      <dgm:prSet presAssocID="{34D0D920-9AA3-458E-A00E-D80D97A99C35}" presName="pictRect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357A243-718C-46C8-A6B7-77DB40C445DF}" type="pres">
      <dgm:prSet presAssocID="{34D0D920-9AA3-458E-A00E-D80D97A99C35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957C2-2705-45EA-A856-83D03CF88D0C}" type="pres">
      <dgm:prSet presAssocID="{FAE4C1C0-8868-49A4-8D24-F64CB4AE306E}" presName="sibTrans" presStyleLbl="sibTrans2D1" presStyleIdx="0" presStyleCnt="0"/>
      <dgm:spPr/>
    </dgm:pt>
    <dgm:pt modelId="{09122054-513D-4309-B337-80BEC5E0BC9E}" type="pres">
      <dgm:prSet presAssocID="{3D572D30-4DC0-43FC-8937-DC0F5AEE1F0C}" presName="compNode" presStyleCnt="0"/>
      <dgm:spPr/>
    </dgm:pt>
    <dgm:pt modelId="{1DEDA7FE-D811-477F-8F5A-F964AE628433}" type="pres">
      <dgm:prSet presAssocID="{3D572D30-4DC0-43FC-8937-DC0F5AEE1F0C}" presName="pict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4F896078-B9CB-4B7B-8ADB-AE0AB9393285}" type="pres">
      <dgm:prSet presAssocID="{3D572D30-4DC0-43FC-8937-DC0F5AEE1F0C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20056-FE43-4724-B5BD-39FB7BC26C43}" type="pres">
      <dgm:prSet presAssocID="{2BCA44BC-4488-4CD8-B28B-00FDFC8DDE4B}" presName="sibTrans" presStyleLbl="sibTrans2D1" presStyleIdx="0" presStyleCnt="0"/>
      <dgm:spPr/>
    </dgm:pt>
    <dgm:pt modelId="{4522870B-B050-4D9F-9586-1D6E5FC5831C}" type="pres">
      <dgm:prSet presAssocID="{B14D06FC-0B52-469B-9784-86020370035A}" presName="compNode" presStyleCnt="0"/>
      <dgm:spPr/>
    </dgm:pt>
    <dgm:pt modelId="{0F25E3F7-2A25-468F-9914-EDAFDFEC9F52}" type="pres">
      <dgm:prSet presAssocID="{B14D06FC-0B52-469B-9784-86020370035A}" presName="pictRect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278DF776-137A-4F71-93B6-0C184F706C70}" type="pres">
      <dgm:prSet presAssocID="{B14D06FC-0B52-469B-9784-86020370035A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3542C-625D-4146-B2FD-95253653646B}" type="pres">
      <dgm:prSet presAssocID="{8C2317C1-1D27-4AC9-A5F4-FA99002B68D3}" presName="sibTrans" presStyleLbl="sibTrans2D1" presStyleIdx="0" presStyleCnt="0"/>
      <dgm:spPr/>
    </dgm:pt>
    <dgm:pt modelId="{506CA29E-D4BE-4922-B6C8-307AD8C4EF7F}" type="pres">
      <dgm:prSet presAssocID="{5278C395-5B9A-49C9-8D45-D92D2DCB5873}" presName="compNode" presStyleCnt="0"/>
      <dgm:spPr/>
    </dgm:pt>
    <dgm:pt modelId="{3C7FAE59-A208-45BF-9437-A4B19F4F9715}" type="pres">
      <dgm:prSet presAssocID="{5278C395-5B9A-49C9-8D45-D92D2DCB5873}" presName="pictRect" presStyleLbl="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3E43F8A-3C0B-4B71-9E1E-CDDCFBB549D8}" type="pres">
      <dgm:prSet presAssocID="{5278C395-5B9A-49C9-8D45-D92D2DCB5873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E630B-9DE1-4962-AC1D-9DE431108D08}" type="presOf" srcId="{2BCA44BC-4488-4CD8-B28B-00FDFC8DDE4B}" destId="{ED120056-FE43-4724-B5BD-39FB7BC26C43}" srcOrd="0" destOrd="0" presId="urn:microsoft.com/office/officeart/2005/8/layout/pList1"/>
    <dgm:cxn modelId="{0415BDD8-A788-4072-9704-D060C5F5BE46}" type="presOf" srcId="{3D572D30-4DC0-43FC-8937-DC0F5AEE1F0C}" destId="{4F896078-B9CB-4B7B-8ADB-AE0AB9393285}" srcOrd="0" destOrd="0" presId="urn:microsoft.com/office/officeart/2005/8/layout/pList1"/>
    <dgm:cxn modelId="{C055D99C-09C1-45B7-BCF8-F124B44DEE00}" srcId="{766B4C25-9C70-48FC-A302-413BEA85263D}" destId="{B14D06FC-0B52-469B-9784-86020370035A}" srcOrd="2" destOrd="0" parTransId="{72DE058C-8E67-4AF1-92B1-6F37657CBD4B}" sibTransId="{8C2317C1-1D27-4AC9-A5F4-FA99002B68D3}"/>
    <dgm:cxn modelId="{1046B922-E4EA-48B1-AD0D-673870FD1C27}" type="presOf" srcId="{8C2317C1-1D27-4AC9-A5F4-FA99002B68D3}" destId="{8093542C-625D-4146-B2FD-95253653646B}" srcOrd="0" destOrd="0" presId="urn:microsoft.com/office/officeart/2005/8/layout/pList1"/>
    <dgm:cxn modelId="{7783D9C0-368D-487A-AC44-63BD6B23D385}" srcId="{766B4C25-9C70-48FC-A302-413BEA85263D}" destId="{5278C395-5B9A-49C9-8D45-D92D2DCB5873}" srcOrd="3" destOrd="0" parTransId="{F6CB15DD-F8C6-491E-B1EA-7DB28C2A3FAD}" sibTransId="{1686A0BE-B1B8-4EB8-AF21-13A4A6509824}"/>
    <dgm:cxn modelId="{FFC4D44A-5066-4CE2-8FAA-90C295F3734D}" type="presOf" srcId="{FAE4C1C0-8868-49A4-8D24-F64CB4AE306E}" destId="{679957C2-2705-45EA-A856-83D03CF88D0C}" srcOrd="0" destOrd="0" presId="urn:microsoft.com/office/officeart/2005/8/layout/pList1"/>
    <dgm:cxn modelId="{75155DF5-7E96-45D6-856B-AA7352C9512B}" type="presOf" srcId="{B14D06FC-0B52-469B-9784-86020370035A}" destId="{278DF776-137A-4F71-93B6-0C184F706C70}" srcOrd="0" destOrd="0" presId="urn:microsoft.com/office/officeart/2005/8/layout/pList1"/>
    <dgm:cxn modelId="{3B0F8B98-1093-4A7D-A2D2-54C87DC2139D}" type="presOf" srcId="{5278C395-5B9A-49C9-8D45-D92D2DCB5873}" destId="{53E43F8A-3C0B-4B71-9E1E-CDDCFBB549D8}" srcOrd="0" destOrd="0" presId="urn:microsoft.com/office/officeart/2005/8/layout/pList1"/>
    <dgm:cxn modelId="{FBB2AE5E-4029-4B75-91F9-8FD23481248A}" type="presOf" srcId="{34D0D920-9AA3-458E-A00E-D80D97A99C35}" destId="{8357A243-718C-46C8-A6B7-77DB40C445DF}" srcOrd="0" destOrd="0" presId="urn:microsoft.com/office/officeart/2005/8/layout/pList1"/>
    <dgm:cxn modelId="{C714C59A-C1C8-48B5-89C0-66B1828BC562}" srcId="{766B4C25-9C70-48FC-A302-413BEA85263D}" destId="{34D0D920-9AA3-458E-A00E-D80D97A99C35}" srcOrd="0" destOrd="0" parTransId="{B196A2BA-C21C-442F-B1F5-26066927EF58}" sibTransId="{FAE4C1C0-8868-49A4-8D24-F64CB4AE306E}"/>
    <dgm:cxn modelId="{BE3731F2-F031-46E4-BC38-A811C9E299AB}" srcId="{766B4C25-9C70-48FC-A302-413BEA85263D}" destId="{3D572D30-4DC0-43FC-8937-DC0F5AEE1F0C}" srcOrd="1" destOrd="0" parTransId="{C477FBB2-6154-419E-8D0B-8B10A28E807C}" sibTransId="{2BCA44BC-4488-4CD8-B28B-00FDFC8DDE4B}"/>
    <dgm:cxn modelId="{DEB26C5D-8112-4AE4-9C81-90BE8EA21AB1}" type="presOf" srcId="{766B4C25-9C70-48FC-A302-413BEA85263D}" destId="{C2EF865D-9B8E-4FCB-B541-65191EB16019}" srcOrd="0" destOrd="0" presId="urn:microsoft.com/office/officeart/2005/8/layout/pList1"/>
    <dgm:cxn modelId="{F100F31E-5D42-4F4E-AEF7-9A9CC6F79574}" type="presParOf" srcId="{C2EF865D-9B8E-4FCB-B541-65191EB16019}" destId="{1A9F6775-A3E8-41F2-80AF-2B226214B883}" srcOrd="0" destOrd="0" presId="urn:microsoft.com/office/officeart/2005/8/layout/pList1"/>
    <dgm:cxn modelId="{7A7B45D5-4780-4920-8B85-8678DBDC49E8}" type="presParOf" srcId="{1A9F6775-A3E8-41F2-80AF-2B226214B883}" destId="{CEA5AD2F-3AA4-452F-90E0-F1DF04F32956}" srcOrd="0" destOrd="0" presId="urn:microsoft.com/office/officeart/2005/8/layout/pList1"/>
    <dgm:cxn modelId="{4274409B-2692-47D0-B5A1-8CD8D2310743}" type="presParOf" srcId="{1A9F6775-A3E8-41F2-80AF-2B226214B883}" destId="{8357A243-718C-46C8-A6B7-77DB40C445DF}" srcOrd="1" destOrd="0" presId="urn:microsoft.com/office/officeart/2005/8/layout/pList1"/>
    <dgm:cxn modelId="{B6C1C6CF-98EB-45A8-90DB-C80F355BE5DF}" type="presParOf" srcId="{C2EF865D-9B8E-4FCB-B541-65191EB16019}" destId="{679957C2-2705-45EA-A856-83D03CF88D0C}" srcOrd="1" destOrd="0" presId="urn:microsoft.com/office/officeart/2005/8/layout/pList1"/>
    <dgm:cxn modelId="{9B1C9158-5030-4BE5-A7D7-0A7E85B6531F}" type="presParOf" srcId="{C2EF865D-9B8E-4FCB-B541-65191EB16019}" destId="{09122054-513D-4309-B337-80BEC5E0BC9E}" srcOrd="2" destOrd="0" presId="urn:microsoft.com/office/officeart/2005/8/layout/pList1"/>
    <dgm:cxn modelId="{901B1B4A-6372-493E-9AFC-FE5DEBAF373C}" type="presParOf" srcId="{09122054-513D-4309-B337-80BEC5E0BC9E}" destId="{1DEDA7FE-D811-477F-8F5A-F964AE628433}" srcOrd="0" destOrd="0" presId="urn:microsoft.com/office/officeart/2005/8/layout/pList1"/>
    <dgm:cxn modelId="{8609FE94-4156-4138-A65C-E706EFC57AE0}" type="presParOf" srcId="{09122054-513D-4309-B337-80BEC5E0BC9E}" destId="{4F896078-B9CB-4B7B-8ADB-AE0AB9393285}" srcOrd="1" destOrd="0" presId="urn:microsoft.com/office/officeart/2005/8/layout/pList1"/>
    <dgm:cxn modelId="{5F5C113B-01A9-40A1-A6AC-CC02495A54E5}" type="presParOf" srcId="{C2EF865D-9B8E-4FCB-B541-65191EB16019}" destId="{ED120056-FE43-4724-B5BD-39FB7BC26C43}" srcOrd="3" destOrd="0" presId="urn:microsoft.com/office/officeart/2005/8/layout/pList1"/>
    <dgm:cxn modelId="{607B41BB-D778-4ED2-8585-2540A0AFA40C}" type="presParOf" srcId="{C2EF865D-9B8E-4FCB-B541-65191EB16019}" destId="{4522870B-B050-4D9F-9586-1D6E5FC5831C}" srcOrd="4" destOrd="0" presId="urn:microsoft.com/office/officeart/2005/8/layout/pList1"/>
    <dgm:cxn modelId="{D5B8052B-F5A4-44B1-9453-3ABDB10A135C}" type="presParOf" srcId="{4522870B-B050-4D9F-9586-1D6E5FC5831C}" destId="{0F25E3F7-2A25-468F-9914-EDAFDFEC9F52}" srcOrd="0" destOrd="0" presId="urn:microsoft.com/office/officeart/2005/8/layout/pList1"/>
    <dgm:cxn modelId="{A43B99C2-5A39-4295-8BEB-BC1DCED07F42}" type="presParOf" srcId="{4522870B-B050-4D9F-9586-1D6E5FC5831C}" destId="{278DF776-137A-4F71-93B6-0C184F706C70}" srcOrd="1" destOrd="0" presId="urn:microsoft.com/office/officeart/2005/8/layout/pList1"/>
    <dgm:cxn modelId="{EB5BC38D-BA81-4DAB-94AA-900269DF553E}" type="presParOf" srcId="{C2EF865D-9B8E-4FCB-B541-65191EB16019}" destId="{8093542C-625D-4146-B2FD-95253653646B}" srcOrd="5" destOrd="0" presId="urn:microsoft.com/office/officeart/2005/8/layout/pList1"/>
    <dgm:cxn modelId="{09617E28-AC17-46EF-8EDA-92235CBD0209}" type="presParOf" srcId="{C2EF865D-9B8E-4FCB-B541-65191EB16019}" destId="{506CA29E-D4BE-4922-B6C8-307AD8C4EF7F}" srcOrd="6" destOrd="0" presId="urn:microsoft.com/office/officeart/2005/8/layout/pList1"/>
    <dgm:cxn modelId="{B79F30AE-FE9B-4AB5-8E5C-621D50005C58}" type="presParOf" srcId="{506CA29E-D4BE-4922-B6C8-307AD8C4EF7F}" destId="{3C7FAE59-A208-45BF-9437-A4B19F4F9715}" srcOrd="0" destOrd="0" presId="urn:microsoft.com/office/officeart/2005/8/layout/pList1"/>
    <dgm:cxn modelId="{865ECA73-1C05-47B1-A9F1-FD8B179CB457}" type="presParOf" srcId="{506CA29E-D4BE-4922-B6C8-307AD8C4EF7F}" destId="{53E43F8A-3C0B-4B71-9E1E-CDDCFBB549D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384062-86A6-4675-B4DD-6A2223502B3C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C86EFA3-3A86-4C71-AF65-E286E6D9E878}">
      <dgm:prSet/>
      <dgm:spPr/>
      <dgm:t>
        <a:bodyPr/>
        <a:lstStyle/>
        <a:p>
          <a:pPr rtl="0"/>
          <a:r>
            <a:rPr lang="en-US" dirty="0" smtClean="0"/>
            <a:t>Website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ty</a:t>
          </a:r>
          <a:endParaRPr lang="en-US" dirty="0"/>
        </a:p>
      </dgm:t>
    </dgm:pt>
    <dgm:pt modelId="{E4F55A3A-FCC9-4CBC-BD73-ADE4C4A5EA68}" type="parTrans" cxnId="{1C691010-D0AD-4C3A-AC0D-6B65B8B5FC64}">
      <dgm:prSet/>
      <dgm:spPr/>
      <dgm:t>
        <a:bodyPr/>
        <a:lstStyle/>
        <a:p>
          <a:endParaRPr lang="en-US"/>
        </a:p>
      </dgm:t>
    </dgm:pt>
    <dgm:pt modelId="{3829F547-70A1-4760-9318-ECB7874047FD}" type="sibTrans" cxnId="{1C691010-D0AD-4C3A-AC0D-6B65B8B5FC64}">
      <dgm:prSet/>
      <dgm:spPr/>
      <dgm:t>
        <a:bodyPr/>
        <a:lstStyle/>
        <a:p>
          <a:endParaRPr lang="en-US"/>
        </a:p>
      </dgm:t>
    </dgm:pt>
    <dgm:pt modelId="{9127774F-5BFD-46BD-9D35-E716B18767CE}">
      <dgm:prSet/>
      <dgm:spPr/>
      <dgm:t>
        <a:bodyPr/>
        <a:lstStyle/>
        <a:p>
          <a:pPr rtl="0"/>
          <a:r>
            <a:rPr lang="en-US" dirty="0" smtClean="0"/>
            <a:t>Online search</a:t>
          </a:r>
          <a:endParaRPr lang="en-US" dirty="0"/>
        </a:p>
      </dgm:t>
    </dgm:pt>
    <dgm:pt modelId="{87866589-322D-4127-B22F-8C25196B5160}" type="parTrans" cxnId="{A73F008F-EC9D-44F4-85EB-33CC92F0424C}">
      <dgm:prSet/>
      <dgm:spPr/>
      <dgm:t>
        <a:bodyPr/>
        <a:lstStyle/>
        <a:p>
          <a:endParaRPr lang="en-US"/>
        </a:p>
      </dgm:t>
    </dgm:pt>
    <dgm:pt modelId="{2E032D66-0268-4121-9458-07EE31425734}" type="sibTrans" cxnId="{A73F008F-EC9D-44F4-85EB-33CC92F0424C}">
      <dgm:prSet/>
      <dgm:spPr/>
      <dgm:t>
        <a:bodyPr/>
        <a:lstStyle/>
        <a:p>
          <a:endParaRPr lang="en-US"/>
        </a:p>
      </dgm:t>
    </dgm:pt>
    <dgm:pt modelId="{EF7F666E-8402-4060-BCAF-B08E2A7DD3C5}">
      <dgm:prSet/>
      <dgm:spPr/>
      <dgm:t>
        <a:bodyPr/>
        <a:lstStyle/>
        <a:p>
          <a:pPr rtl="0"/>
          <a:r>
            <a:rPr lang="en-US" dirty="0" smtClean="0"/>
            <a:t>Đồng </a:t>
          </a:r>
          <a:r>
            <a:rPr lang="en-US" dirty="0" err="1" smtClean="0"/>
            <a:t>nghiệp</a:t>
          </a:r>
          <a:endParaRPr lang="en-US" dirty="0"/>
        </a:p>
      </dgm:t>
    </dgm:pt>
    <dgm:pt modelId="{7B1CED01-78A9-4851-A1BF-695D153F8424}" type="parTrans" cxnId="{C657C606-B0AF-4398-8F23-86EBF71CE57A}">
      <dgm:prSet/>
      <dgm:spPr/>
      <dgm:t>
        <a:bodyPr/>
        <a:lstStyle/>
        <a:p>
          <a:endParaRPr lang="en-US"/>
        </a:p>
      </dgm:t>
    </dgm:pt>
    <dgm:pt modelId="{E2787138-B797-447A-9ECA-D2D5487A41BE}" type="sibTrans" cxnId="{C657C606-B0AF-4398-8F23-86EBF71CE57A}">
      <dgm:prSet/>
      <dgm:spPr/>
      <dgm:t>
        <a:bodyPr/>
        <a:lstStyle/>
        <a:p>
          <a:endParaRPr lang="en-US"/>
        </a:p>
      </dgm:t>
    </dgm:pt>
    <dgm:pt modelId="{169BBD40-3A79-47A4-B7F4-40786E741223}">
      <dgm:prSet/>
      <dgm:spPr/>
      <dgm:t>
        <a:bodyPr/>
        <a:lstStyle/>
        <a:p>
          <a:pPr rtl="0"/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84C43204-F5D3-46A6-B074-C32EF5CF6B6C}" type="parTrans" cxnId="{6C5E3D9F-0D4D-4552-ABF5-E797ED0D1EBF}">
      <dgm:prSet/>
      <dgm:spPr/>
      <dgm:t>
        <a:bodyPr/>
        <a:lstStyle/>
        <a:p>
          <a:endParaRPr lang="en-US"/>
        </a:p>
      </dgm:t>
    </dgm:pt>
    <dgm:pt modelId="{18605D31-2F6A-4F65-86D1-C2671F764F5D}" type="sibTrans" cxnId="{6C5E3D9F-0D4D-4552-ABF5-E797ED0D1EBF}">
      <dgm:prSet/>
      <dgm:spPr/>
      <dgm:t>
        <a:bodyPr/>
        <a:lstStyle/>
        <a:p>
          <a:endParaRPr lang="en-US"/>
        </a:p>
      </dgm:t>
    </dgm:pt>
    <dgm:pt modelId="{88FAC0EB-92A9-41DB-8CCE-4FE0B1F679CF}">
      <dgm:prSet/>
      <dgm:spPr/>
      <dgm:t>
        <a:bodyPr/>
        <a:lstStyle/>
        <a:p>
          <a:pPr rtl="0"/>
          <a:r>
            <a:rPr lang="en-US" dirty="0" smtClean="0"/>
            <a:t>Google</a:t>
          </a:r>
          <a:endParaRPr lang="en-US" dirty="0"/>
        </a:p>
      </dgm:t>
    </dgm:pt>
    <dgm:pt modelId="{F1CD6DA1-C4C8-4818-AE7D-6888CFAB5772}" type="parTrans" cxnId="{17C87115-E64B-45BB-B133-471126BD63C6}">
      <dgm:prSet/>
      <dgm:spPr/>
      <dgm:t>
        <a:bodyPr/>
        <a:lstStyle/>
        <a:p>
          <a:endParaRPr lang="en-US"/>
        </a:p>
      </dgm:t>
    </dgm:pt>
    <dgm:pt modelId="{69177445-9A92-4F25-8AA5-64FD1855B37E}" type="sibTrans" cxnId="{17C87115-E64B-45BB-B133-471126BD63C6}">
      <dgm:prSet/>
      <dgm:spPr/>
      <dgm:t>
        <a:bodyPr/>
        <a:lstStyle/>
        <a:p>
          <a:endParaRPr lang="en-US"/>
        </a:p>
      </dgm:t>
    </dgm:pt>
    <dgm:pt modelId="{09B8DC50-2F4C-4CC2-A288-1EC9CBDA14D9}">
      <dgm:prSet/>
      <dgm:spPr/>
      <dgm:t>
        <a:bodyPr/>
        <a:lstStyle/>
        <a:p>
          <a:pPr rtl="0"/>
          <a:r>
            <a:rPr lang="en-US" dirty="0" err="1" smtClean="0"/>
            <a:t>Linkedin</a:t>
          </a:r>
          <a:endParaRPr lang="en-US" dirty="0"/>
        </a:p>
      </dgm:t>
    </dgm:pt>
    <dgm:pt modelId="{57C5AC3B-EB88-414E-9F6C-A0364C82DB2F}" type="parTrans" cxnId="{401703B0-F83C-487F-B8C1-0D1935BC9EE2}">
      <dgm:prSet/>
      <dgm:spPr/>
      <dgm:t>
        <a:bodyPr/>
        <a:lstStyle/>
        <a:p>
          <a:endParaRPr lang="en-US"/>
        </a:p>
      </dgm:t>
    </dgm:pt>
    <dgm:pt modelId="{945DD258-B0DB-486F-8D57-827DCD0552C6}" type="sibTrans" cxnId="{401703B0-F83C-487F-B8C1-0D1935BC9EE2}">
      <dgm:prSet/>
      <dgm:spPr/>
      <dgm:t>
        <a:bodyPr/>
        <a:lstStyle/>
        <a:p>
          <a:endParaRPr lang="en-US"/>
        </a:p>
      </dgm:t>
    </dgm:pt>
    <dgm:pt modelId="{13E5A551-9EBB-4A24-A1A6-FB971FD95AE2}" type="pres">
      <dgm:prSet presAssocID="{36384062-86A6-4675-B4DD-6A2223502B3C}" presName="outerComposite" presStyleCnt="0">
        <dgm:presLayoutVars>
          <dgm:chMax val="5"/>
          <dgm:dir/>
          <dgm:resizeHandles val="exact"/>
        </dgm:presLayoutVars>
      </dgm:prSet>
      <dgm:spPr/>
    </dgm:pt>
    <dgm:pt modelId="{69AC266C-2C1F-436D-81B6-CD545034FD5C}" type="pres">
      <dgm:prSet presAssocID="{36384062-86A6-4675-B4DD-6A2223502B3C}" presName="dummyMaxCanvas" presStyleCnt="0">
        <dgm:presLayoutVars/>
      </dgm:prSet>
      <dgm:spPr/>
    </dgm:pt>
    <dgm:pt modelId="{2BB4376C-5FEB-4227-970E-E4610F4AECC5}" type="pres">
      <dgm:prSet presAssocID="{36384062-86A6-4675-B4DD-6A2223502B3C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F1602-C1BB-4C85-B2CC-88A6ED324AE2}" type="pres">
      <dgm:prSet presAssocID="{36384062-86A6-4675-B4DD-6A2223502B3C}" presName="FourNodes_2" presStyleLbl="node1" presStyleIdx="1" presStyleCnt="4">
        <dgm:presLayoutVars>
          <dgm:bulletEnabled val="1"/>
        </dgm:presLayoutVars>
      </dgm:prSet>
      <dgm:spPr/>
    </dgm:pt>
    <dgm:pt modelId="{49EB9C88-A9CB-4E6A-8012-027669E6932B}" type="pres">
      <dgm:prSet presAssocID="{36384062-86A6-4675-B4DD-6A2223502B3C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8FAEE-BDC2-45A6-B4C8-BC905954CD64}" type="pres">
      <dgm:prSet presAssocID="{36384062-86A6-4675-B4DD-6A2223502B3C}" presName="FourNodes_4" presStyleLbl="node1" presStyleIdx="3" presStyleCnt="4">
        <dgm:presLayoutVars>
          <dgm:bulletEnabled val="1"/>
        </dgm:presLayoutVars>
      </dgm:prSet>
      <dgm:spPr/>
    </dgm:pt>
    <dgm:pt modelId="{2A6E5E8A-4FCC-4AAF-9A87-F404027B74D7}" type="pres">
      <dgm:prSet presAssocID="{36384062-86A6-4675-B4DD-6A2223502B3C}" presName="FourConn_1-2" presStyleLbl="fgAccFollowNode1" presStyleIdx="0" presStyleCnt="3">
        <dgm:presLayoutVars>
          <dgm:bulletEnabled val="1"/>
        </dgm:presLayoutVars>
      </dgm:prSet>
      <dgm:spPr/>
    </dgm:pt>
    <dgm:pt modelId="{DE51199D-3136-488D-AC54-7F57CB83A761}" type="pres">
      <dgm:prSet presAssocID="{36384062-86A6-4675-B4DD-6A2223502B3C}" presName="FourConn_2-3" presStyleLbl="fgAccFollowNode1" presStyleIdx="1" presStyleCnt="3">
        <dgm:presLayoutVars>
          <dgm:bulletEnabled val="1"/>
        </dgm:presLayoutVars>
      </dgm:prSet>
      <dgm:spPr/>
    </dgm:pt>
    <dgm:pt modelId="{CA698DB3-95D7-489A-AC68-8B62D85650B6}" type="pres">
      <dgm:prSet presAssocID="{36384062-86A6-4675-B4DD-6A2223502B3C}" presName="FourConn_3-4" presStyleLbl="fgAccFollowNode1" presStyleIdx="2" presStyleCnt="3">
        <dgm:presLayoutVars>
          <dgm:bulletEnabled val="1"/>
        </dgm:presLayoutVars>
      </dgm:prSet>
      <dgm:spPr/>
    </dgm:pt>
    <dgm:pt modelId="{469B7CC5-52B0-434E-9F77-590A1FCB1DF9}" type="pres">
      <dgm:prSet presAssocID="{36384062-86A6-4675-B4DD-6A2223502B3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91D3E-C449-42AF-B3E3-24143BF94D35}" type="pres">
      <dgm:prSet presAssocID="{36384062-86A6-4675-B4DD-6A2223502B3C}" presName="FourNodes_2_text" presStyleLbl="node1" presStyleIdx="3" presStyleCnt="4">
        <dgm:presLayoutVars>
          <dgm:bulletEnabled val="1"/>
        </dgm:presLayoutVars>
      </dgm:prSet>
      <dgm:spPr/>
    </dgm:pt>
    <dgm:pt modelId="{43E8312E-519C-4A38-8B62-1B1718C40A76}" type="pres">
      <dgm:prSet presAssocID="{36384062-86A6-4675-B4DD-6A2223502B3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1A40A-C636-4CA2-90CB-CA1FACEA5392}" type="pres">
      <dgm:prSet presAssocID="{36384062-86A6-4675-B4DD-6A2223502B3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9AD0854-1392-40D8-904C-B5F01FC10035}" type="presOf" srcId="{9127774F-5BFD-46BD-9D35-E716B18767CE}" destId="{90491D3E-C449-42AF-B3E3-24143BF94D35}" srcOrd="1" destOrd="0" presId="urn:microsoft.com/office/officeart/2005/8/layout/vProcess5"/>
    <dgm:cxn modelId="{C657C606-B0AF-4398-8F23-86EBF71CE57A}" srcId="{36384062-86A6-4675-B4DD-6A2223502B3C}" destId="{EF7F666E-8402-4060-BCAF-B08E2A7DD3C5}" srcOrd="2" destOrd="0" parTransId="{7B1CED01-78A9-4851-A1BF-695D153F8424}" sibTransId="{E2787138-B797-447A-9ECA-D2D5487A41BE}"/>
    <dgm:cxn modelId="{41138A4F-3F61-4807-820C-DA3CEC385B75}" type="presOf" srcId="{09B8DC50-2F4C-4CC2-A288-1EC9CBDA14D9}" destId="{90491D3E-C449-42AF-B3E3-24143BF94D35}" srcOrd="1" destOrd="2" presId="urn:microsoft.com/office/officeart/2005/8/layout/vProcess5"/>
    <dgm:cxn modelId="{705602EE-8B25-4CD2-8BBC-AFC234D9BAA0}" type="presOf" srcId="{3829F547-70A1-4760-9318-ECB7874047FD}" destId="{2A6E5E8A-4FCC-4AAF-9A87-F404027B74D7}" srcOrd="0" destOrd="0" presId="urn:microsoft.com/office/officeart/2005/8/layout/vProcess5"/>
    <dgm:cxn modelId="{CB2B4D57-369F-4955-8482-DB3292F3A943}" type="presOf" srcId="{4C86EFA3-3A86-4C71-AF65-E286E6D9E878}" destId="{2BB4376C-5FEB-4227-970E-E4610F4AECC5}" srcOrd="0" destOrd="0" presId="urn:microsoft.com/office/officeart/2005/8/layout/vProcess5"/>
    <dgm:cxn modelId="{AFCF1869-BD05-49D4-B04B-243A10015859}" type="presOf" srcId="{EF7F666E-8402-4060-BCAF-B08E2A7DD3C5}" destId="{49EB9C88-A9CB-4E6A-8012-027669E6932B}" srcOrd="0" destOrd="0" presId="urn:microsoft.com/office/officeart/2005/8/layout/vProcess5"/>
    <dgm:cxn modelId="{3CFAE652-AF0B-44BA-B350-29AC96947F26}" type="presOf" srcId="{9127774F-5BFD-46BD-9D35-E716B18767CE}" destId="{F4DF1602-C1BB-4C85-B2CC-88A6ED324AE2}" srcOrd="0" destOrd="0" presId="urn:microsoft.com/office/officeart/2005/8/layout/vProcess5"/>
    <dgm:cxn modelId="{BF4C4F5B-5913-4985-BCB2-80BD965FE99B}" type="presOf" srcId="{88FAC0EB-92A9-41DB-8CCE-4FE0B1F679CF}" destId="{F4DF1602-C1BB-4C85-B2CC-88A6ED324AE2}" srcOrd="0" destOrd="1" presId="urn:microsoft.com/office/officeart/2005/8/layout/vProcess5"/>
    <dgm:cxn modelId="{A7C08FE1-0D51-4111-BDA0-C092AEDF4A73}" type="presOf" srcId="{09B8DC50-2F4C-4CC2-A288-1EC9CBDA14D9}" destId="{F4DF1602-C1BB-4C85-B2CC-88A6ED324AE2}" srcOrd="0" destOrd="2" presId="urn:microsoft.com/office/officeart/2005/8/layout/vProcess5"/>
    <dgm:cxn modelId="{62886875-4E4B-4FBE-AD1D-9E4A97914B2B}" type="presOf" srcId="{EF7F666E-8402-4060-BCAF-B08E2A7DD3C5}" destId="{43E8312E-519C-4A38-8B62-1B1718C40A76}" srcOrd="1" destOrd="0" presId="urn:microsoft.com/office/officeart/2005/8/layout/vProcess5"/>
    <dgm:cxn modelId="{351DB849-13C5-43FC-8623-95C8594D524C}" type="presOf" srcId="{4C86EFA3-3A86-4C71-AF65-E286E6D9E878}" destId="{469B7CC5-52B0-434E-9F77-590A1FCB1DF9}" srcOrd="1" destOrd="0" presId="urn:microsoft.com/office/officeart/2005/8/layout/vProcess5"/>
    <dgm:cxn modelId="{22BF1811-708C-43EE-8D9B-C8C571815476}" type="presOf" srcId="{2E032D66-0268-4121-9458-07EE31425734}" destId="{DE51199D-3136-488D-AC54-7F57CB83A761}" srcOrd="0" destOrd="0" presId="urn:microsoft.com/office/officeart/2005/8/layout/vProcess5"/>
    <dgm:cxn modelId="{17C87115-E64B-45BB-B133-471126BD63C6}" srcId="{9127774F-5BFD-46BD-9D35-E716B18767CE}" destId="{88FAC0EB-92A9-41DB-8CCE-4FE0B1F679CF}" srcOrd="0" destOrd="0" parTransId="{F1CD6DA1-C4C8-4818-AE7D-6888CFAB5772}" sibTransId="{69177445-9A92-4F25-8AA5-64FD1855B37E}"/>
    <dgm:cxn modelId="{5CC151FB-5631-42AA-B285-B62554A49D0C}" type="presOf" srcId="{88FAC0EB-92A9-41DB-8CCE-4FE0B1F679CF}" destId="{90491D3E-C449-42AF-B3E3-24143BF94D35}" srcOrd="1" destOrd="1" presId="urn:microsoft.com/office/officeart/2005/8/layout/vProcess5"/>
    <dgm:cxn modelId="{EDB79072-232C-4207-8358-F0D462FF4583}" type="presOf" srcId="{E2787138-B797-447A-9ECA-D2D5487A41BE}" destId="{CA698DB3-95D7-489A-AC68-8B62D85650B6}" srcOrd="0" destOrd="0" presId="urn:microsoft.com/office/officeart/2005/8/layout/vProcess5"/>
    <dgm:cxn modelId="{7961A41D-D462-48F1-9EAF-E06A4DA0B384}" type="presOf" srcId="{36384062-86A6-4675-B4DD-6A2223502B3C}" destId="{13E5A551-9EBB-4A24-A1A6-FB971FD95AE2}" srcOrd="0" destOrd="0" presId="urn:microsoft.com/office/officeart/2005/8/layout/vProcess5"/>
    <dgm:cxn modelId="{401703B0-F83C-487F-B8C1-0D1935BC9EE2}" srcId="{9127774F-5BFD-46BD-9D35-E716B18767CE}" destId="{09B8DC50-2F4C-4CC2-A288-1EC9CBDA14D9}" srcOrd="1" destOrd="0" parTransId="{57C5AC3B-EB88-414E-9F6C-A0364C82DB2F}" sibTransId="{945DD258-B0DB-486F-8D57-827DCD0552C6}"/>
    <dgm:cxn modelId="{6C5E3D9F-0D4D-4552-ABF5-E797ED0D1EBF}" srcId="{36384062-86A6-4675-B4DD-6A2223502B3C}" destId="{169BBD40-3A79-47A4-B7F4-40786E741223}" srcOrd="3" destOrd="0" parTransId="{84C43204-F5D3-46A6-B074-C32EF5CF6B6C}" sibTransId="{18605D31-2F6A-4F65-86D1-C2671F764F5D}"/>
    <dgm:cxn modelId="{4D4C63C0-57DA-4A33-A414-0A8CA3D09B89}" type="presOf" srcId="{169BBD40-3A79-47A4-B7F4-40786E741223}" destId="{7311A40A-C636-4CA2-90CB-CA1FACEA5392}" srcOrd="1" destOrd="0" presId="urn:microsoft.com/office/officeart/2005/8/layout/vProcess5"/>
    <dgm:cxn modelId="{1C691010-D0AD-4C3A-AC0D-6B65B8B5FC64}" srcId="{36384062-86A6-4675-B4DD-6A2223502B3C}" destId="{4C86EFA3-3A86-4C71-AF65-E286E6D9E878}" srcOrd="0" destOrd="0" parTransId="{E4F55A3A-FCC9-4CBC-BD73-ADE4C4A5EA68}" sibTransId="{3829F547-70A1-4760-9318-ECB7874047FD}"/>
    <dgm:cxn modelId="{A73F008F-EC9D-44F4-85EB-33CC92F0424C}" srcId="{36384062-86A6-4675-B4DD-6A2223502B3C}" destId="{9127774F-5BFD-46BD-9D35-E716B18767CE}" srcOrd="1" destOrd="0" parTransId="{87866589-322D-4127-B22F-8C25196B5160}" sibTransId="{2E032D66-0268-4121-9458-07EE31425734}"/>
    <dgm:cxn modelId="{6760D1ED-CEB7-4A01-B364-5435F3550415}" type="presOf" srcId="{169BBD40-3A79-47A4-B7F4-40786E741223}" destId="{9788FAEE-BDC2-45A6-B4C8-BC905954CD64}" srcOrd="0" destOrd="0" presId="urn:microsoft.com/office/officeart/2005/8/layout/vProcess5"/>
    <dgm:cxn modelId="{2717D908-99A9-4A37-AA44-71D586F820D1}" type="presParOf" srcId="{13E5A551-9EBB-4A24-A1A6-FB971FD95AE2}" destId="{69AC266C-2C1F-436D-81B6-CD545034FD5C}" srcOrd="0" destOrd="0" presId="urn:microsoft.com/office/officeart/2005/8/layout/vProcess5"/>
    <dgm:cxn modelId="{719D4C2D-8A09-40B1-A09A-FA84271DE124}" type="presParOf" srcId="{13E5A551-9EBB-4A24-A1A6-FB971FD95AE2}" destId="{2BB4376C-5FEB-4227-970E-E4610F4AECC5}" srcOrd="1" destOrd="0" presId="urn:microsoft.com/office/officeart/2005/8/layout/vProcess5"/>
    <dgm:cxn modelId="{630A966C-7D29-40DC-AF90-976133BEBBD8}" type="presParOf" srcId="{13E5A551-9EBB-4A24-A1A6-FB971FD95AE2}" destId="{F4DF1602-C1BB-4C85-B2CC-88A6ED324AE2}" srcOrd="2" destOrd="0" presId="urn:microsoft.com/office/officeart/2005/8/layout/vProcess5"/>
    <dgm:cxn modelId="{23BA8E6A-54AE-497C-B766-37A4F85F526E}" type="presParOf" srcId="{13E5A551-9EBB-4A24-A1A6-FB971FD95AE2}" destId="{49EB9C88-A9CB-4E6A-8012-027669E6932B}" srcOrd="3" destOrd="0" presId="urn:microsoft.com/office/officeart/2005/8/layout/vProcess5"/>
    <dgm:cxn modelId="{1D634A63-34AF-4C5C-BE17-B36F8CD4A2D7}" type="presParOf" srcId="{13E5A551-9EBB-4A24-A1A6-FB971FD95AE2}" destId="{9788FAEE-BDC2-45A6-B4C8-BC905954CD64}" srcOrd="4" destOrd="0" presId="urn:microsoft.com/office/officeart/2005/8/layout/vProcess5"/>
    <dgm:cxn modelId="{3E9959FA-AE69-4153-AE8E-A2BB9EF161F6}" type="presParOf" srcId="{13E5A551-9EBB-4A24-A1A6-FB971FD95AE2}" destId="{2A6E5E8A-4FCC-4AAF-9A87-F404027B74D7}" srcOrd="5" destOrd="0" presId="urn:microsoft.com/office/officeart/2005/8/layout/vProcess5"/>
    <dgm:cxn modelId="{9E13F3D1-AFFF-47B8-99A3-946F1A52316E}" type="presParOf" srcId="{13E5A551-9EBB-4A24-A1A6-FB971FD95AE2}" destId="{DE51199D-3136-488D-AC54-7F57CB83A761}" srcOrd="6" destOrd="0" presId="urn:microsoft.com/office/officeart/2005/8/layout/vProcess5"/>
    <dgm:cxn modelId="{854804BE-29D1-4583-BBAC-381B1927B52A}" type="presParOf" srcId="{13E5A551-9EBB-4A24-A1A6-FB971FD95AE2}" destId="{CA698DB3-95D7-489A-AC68-8B62D85650B6}" srcOrd="7" destOrd="0" presId="urn:microsoft.com/office/officeart/2005/8/layout/vProcess5"/>
    <dgm:cxn modelId="{16FE81F2-8DC3-455E-92CF-8305EC4B5BF6}" type="presParOf" srcId="{13E5A551-9EBB-4A24-A1A6-FB971FD95AE2}" destId="{469B7CC5-52B0-434E-9F77-590A1FCB1DF9}" srcOrd="8" destOrd="0" presId="urn:microsoft.com/office/officeart/2005/8/layout/vProcess5"/>
    <dgm:cxn modelId="{4994F49A-AE9E-45D2-83F6-5F347DC0B525}" type="presParOf" srcId="{13E5A551-9EBB-4A24-A1A6-FB971FD95AE2}" destId="{90491D3E-C449-42AF-B3E3-24143BF94D35}" srcOrd="9" destOrd="0" presId="urn:microsoft.com/office/officeart/2005/8/layout/vProcess5"/>
    <dgm:cxn modelId="{8DBCFA5A-027B-444E-BE30-A622ABC50B0A}" type="presParOf" srcId="{13E5A551-9EBB-4A24-A1A6-FB971FD95AE2}" destId="{43E8312E-519C-4A38-8B62-1B1718C40A76}" srcOrd="10" destOrd="0" presId="urn:microsoft.com/office/officeart/2005/8/layout/vProcess5"/>
    <dgm:cxn modelId="{BA886673-3AD3-429D-817F-2A0D5B5FE3EE}" type="presParOf" srcId="{13E5A551-9EBB-4A24-A1A6-FB971FD95AE2}" destId="{7311A40A-C636-4CA2-90CB-CA1FACEA539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6E4C2-25EE-4735-B6C1-9402AC4B3E5F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964B34F-C65B-410F-9785-874ED216DFEA}">
      <dgm:prSet phldrT="[Text]"/>
      <dgm:spPr/>
      <dgm:t>
        <a:bodyPr/>
        <a:lstStyle/>
        <a:p>
          <a:r>
            <a:rPr lang="en-US" dirty="0" smtClean="0"/>
            <a:t>Thông tin trong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endParaRPr lang="en-US" dirty="0"/>
        </a:p>
      </dgm:t>
    </dgm:pt>
    <dgm:pt modelId="{74DB890F-9FE7-403E-952B-6E570C61534B}" type="parTrans" cxnId="{8BEAFA8D-C94E-4B0A-BF54-D508391F3761}">
      <dgm:prSet/>
      <dgm:spPr/>
      <dgm:t>
        <a:bodyPr/>
        <a:lstStyle/>
        <a:p>
          <a:endParaRPr lang="en-US"/>
        </a:p>
      </dgm:t>
    </dgm:pt>
    <dgm:pt modelId="{D17C6E11-5C45-4408-ACE5-B45915FD8F0D}" type="sibTrans" cxnId="{8BEAFA8D-C94E-4B0A-BF54-D508391F3761}">
      <dgm:prSet/>
      <dgm:spPr/>
      <dgm:t>
        <a:bodyPr/>
        <a:lstStyle/>
        <a:p>
          <a:endParaRPr lang="en-US"/>
        </a:p>
      </dgm:t>
    </dgm:pt>
    <dgm:pt modelId="{739F8C87-1E94-48BD-877B-24D7DFCB03FF}">
      <dgm:prSet phldrT="[Text]"/>
      <dgm:spPr/>
      <dgm:t>
        <a:bodyPr/>
        <a:lstStyle/>
        <a:p>
          <a:r>
            <a:rPr lang="en-US" dirty="0" err="1" smtClean="0"/>
            <a:t>Đời</a:t>
          </a:r>
          <a:r>
            <a:rPr lang="en-US" dirty="0" smtClean="0"/>
            <a:t> </a:t>
          </a:r>
          <a:r>
            <a:rPr lang="en-US" dirty="0" err="1" smtClean="0"/>
            <a:t>tư</a:t>
          </a:r>
          <a:endParaRPr lang="en-US" dirty="0"/>
        </a:p>
      </dgm:t>
    </dgm:pt>
    <dgm:pt modelId="{A54EDEC2-FCBB-4D82-AAF4-D44463FCFCE2}" type="parTrans" cxnId="{D14B84B4-9393-4490-A284-807DD112E90D}">
      <dgm:prSet/>
      <dgm:spPr/>
      <dgm:t>
        <a:bodyPr/>
        <a:lstStyle/>
        <a:p>
          <a:endParaRPr lang="en-US"/>
        </a:p>
      </dgm:t>
    </dgm:pt>
    <dgm:pt modelId="{5F7A7234-CA34-4EC8-967E-67F7501AA96A}" type="sibTrans" cxnId="{D14B84B4-9393-4490-A284-807DD112E90D}">
      <dgm:prSet/>
      <dgm:spPr/>
      <dgm:t>
        <a:bodyPr/>
        <a:lstStyle/>
        <a:p>
          <a:endParaRPr lang="en-US"/>
        </a:p>
      </dgm:t>
    </dgm:pt>
    <dgm:pt modelId="{B1405D78-E570-4F9A-AC34-DC79904A40D2}">
      <dgm:prSet phldrT="[Text]"/>
      <dgm:spPr/>
      <dgm:t>
        <a:bodyPr/>
        <a:lstStyle/>
        <a:p>
          <a:r>
            <a:rPr lang="en-US" dirty="0" err="1" smtClean="0"/>
            <a:t>Mối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xã</a:t>
          </a:r>
          <a:r>
            <a:rPr lang="en-US" dirty="0" smtClean="0"/>
            <a:t> </a:t>
          </a:r>
          <a:r>
            <a:rPr lang="en-US" dirty="0" err="1" smtClean="0"/>
            <a:t>hội</a:t>
          </a:r>
          <a:endParaRPr lang="en-US" dirty="0"/>
        </a:p>
      </dgm:t>
    </dgm:pt>
    <dgm:pt modelId="{F28CB925-6D8D-4F0F-AF9A-D82DCD0CE302}" type="parTrans" cxnId="{DC6759B1-AB50-49A5-80C0-4102B575D5FB}">
      <dgm:prSet/>
      <dgm:spPr/>
      <dgm:t>
        <a:bodyPr/>
        <a:lstStyle/>
        <a:p>
          <a:endParaRPr lang="en-US"/>
        </a:p>
      </dgm:t>
    </dgm:pt>
    <dgm:pt modelId="{1DA037F2-B710-4771-81EB-CD2E7FB1E596}" type="sibTrans" cxnId="{DC6759B1-AB50-49A5-80C0-4102B575D5FB}">
      <dgm:prSet/>
      <dgm:spPr/>
      <dgm:t>
        <a:bodyPr/>
        <a:lstStyle/>
        <a:p>
          <a:endParaRPr lang="en-US"/>
        </a:p>
      </dgm:t>
    </dgm:pt>
    <dgm:pt modelId="{552275BE-5A5D-4E09-BAFA-D7ABE9406F6E}">
      <dgm:prSet phldrT="[Text]"/>
      <dgm:spPr/>
      <dgm:t>
        <a:bodyPr/>
        <a:lstStyle/>
        <a:p>
          <a:r>
            <a:rPr lang="en-US" dirty="0" smtClean="0"/>
            <a:t>Email, SDT</a:t>
          </a:r>
          <a:endParaRPr lang="en-US" dirty="0"/>
        </a:p>
      </dgm:t>
    </dgm:pt>
    <dgm:pt modelId="{BF6898EF-08F0-424B-A0E6-57EBADCED746}" type="parTrans" cxnId="{23F78C3E-8745-4AAA-81DE-C9191BDB4DDF}">
      <dgm:prSet/>
      <dgm:spPr/>
      <dgm:t>
        <a:bodyPr/>
        <a:lstStyle/>
        <a:p>
          <a:endParaRPr lang="en-US"/>
        </a:p>
      </dgm:t>
    </dgm:pt>
    <dgm:pt modelId="{F03FBE7B-9FE9-4AE3-B1C7-17942E0550A0}" type="sibTrans" cxnId="{23F78C3E-8745-4AAA-81DE-C9191BDB4DDF}">
      <dgm:prSet/>
      <dgm:spPr/>
      <dgm:t>
        <a:bodyPr/>
        <a:lstStyle/>
        <a:p>
          <a:endParaRPr lang="en-US"/>
        </a:p>
      </dgm:t>
    </dgm:pt>
    <dgm:pt modelId="{9BCF803E-68A8-4811-830A-763873A9BD8E}">
      <dgm:prSet phldrT="[Text]"/>
      <dgm:spPr/>
      <dgm:t>
        <a:bodyPr/>
        <a:lstStyle/>
        <a:p>
          <a:r>
            <a:rPr lang="en-US" dirty="0" err="1" smtClean="0"/>
            <a:t>Kênh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tiếp</a:t>
          </a:r>
          <a:r>
            <a:rPr lang="en-US" dirty="0" smtClean="0"/>
            <a:t> </a:t>
          </a:r>
          <a:r>
            <a:rPr lang="en-US" dirty="0" err="1" smtClean="0"/>
            <a:t>nào</a:t>
          </a:r>
          <a:r>
            <a:rPr lang="en-US" dirty="0" smtClean="0"/>
            <a:t>?</a:t>
          </a:r>
          <a:endParaRPr lang="en-US" dirty="0"/>
        </a:p>
      </dgm:t>
    </dgm:pt>
    <dgm:pt modelId="{C9A3E837-D912-49CD-9DE0-6319311C94CD}" type="parTrans" cxnId="{2DF3C969-CF02-4FA6-87DB-97FBA08F5673}">
      <dgm:prSet/>
      <dgm:spPr/>
      <dgm:t>
        <a:bodyPr/>
        <a:lstStyle/>
        <a:p>
          <a:endParaRPr lang="en-US"/>
        </a:p>
      </dgm:t>
    </dgm:pt>
    <dgm:pt modelId="{D12C5E8B-18EC-47BB-98AC-4B5D8FBBA94E}" type="sibTrans" cxnId="{2DF3C969-CF02-4FA6-87DB-97FBA08F5673}">
      <dgm:prSet/>
      <dgm:spPr/>
      <dgm:t>
        <a:bodyPr/>
        <a:lstStyle/>
        <a:p>
          <a:endParaRPr lang="en-US"/>
        </a:p>
      </dgm:t>
    </dgm:pt>
    <dgm:pt modelId="{EBAF312E-E1C4-40BC-8349-339CB7F212C5}">
      <dgm:prSet phldrT="[Text]"/>
      <dgm:spPr/>
      <dgm:t>
        <a:bodyPr/>
        <a:lstStyle/>
        <a:p>
          <a:r>
            <a:rPr lang="en-US" dirty="0" err="1" smtClean="0"/>
            <a:t>Gia</a:t>
          </a:r>
          <a:r>
            <a:rPr lang="en-US" dirty="0" smtClean="0"/>
            <a:t> </a:t>
          </a:r>
          <a:r>
            <a:rPr lang="en-US" dirty="0" err="1" smtClean="0"/>
            <a:t>cảnh</a:t>
          </a:r>
          <a:r>
            <a:rPr lang="en-US" dirty="0" smtClean="0"/>
            <a:t>: </a:t>
          </a:r>
          <a:r>
            <a:rPr lang="en-US" dirty="0" err="1" smtClean="0"/>
            <a:t>Quê</a:t>
          </a:r>
          <a:r>
            <a:rPr lang="en-US" dirty="0" smtClean="0"/>
            <a:t> </a:t>
          </a:r>
          <a:r>
            <a:rPr lang="en-US" dirty="0" err="1" smtClean="0"/>
            <a:t>quán</a:t>
          </a:r>
          <a:r>
            <a:rPr lang="en-US" dirty="0" smtClean="0"/>
            <a:t>, </a:t>
          </a:r>
          <a:r>
            <a:rPr lang="en-US" dirty="0" err="1" smtClean="0"/>
            <a:t>trường</a:t>
          </a:r>
          <a:r>
            <a:rPr lang="en-US" dirty="0" smtClean="0"/>
            <a:t>/</a:t>
          </a:r>
          <a:r>
            <a:rPr lang="en-US" dirty="0" err="1" smtClean="0"/>
            <a:t>lớp</a:t>
          </a:r>
          <a:r>
            <a:rPr lang="en-US" dirty="0" smtClean="0"/>
            <a:t>,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thân</a:t>
          </a:r>
          <a:endParaRPr lang="en-US" dirty="0"/>
        </a:p>
      </dgm:t>
    </dgm:pt>
    <dgm:pt modelId="{10B43FE8-5CED-4BE8-9F5A-EFC077CB9410}" type="parTrans" cxnId="{22408EFD-C796-42D0-A78E-89452997FBED}">
      <dgm:prSet/>
      <dgm:spPr/>
      <dgm:t>
        <a:bodyPr/>
        <a:lstStyle/>
        <a:p>
          <a:endParaRPr lang="en-US"/>
        </a:p>
      </dgm:t>
    </dgm:pt>
    <dgm:pt modelId="{0FEC9A27-C914-4A20-821F-78C358A00A10}" type="sibTrans" cxnId="{22408EFD-C796-42D0-A78E-89452997FBED}">
      <dgm:prSet/>
      <dgm:spPr/>
      <dgm:t>
        <a:bodyPr/>
        <a:lstStyle/>
        <a:p>
          <a:endParaRPr lang="en-US"/>
        </a:p>
      </dgm:t>
    </dgm:pt>
    <dgm:pt modelId="{A1544331-583B-4E91-AA40-C411BC579C71}">
      <dgm:prSet phldrT="[Text]"/>
      <dgm:spPr/>
      <dgm:t>
        <a:bodyPr/>
        <a:lstStyle/>
        <a:p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thích</a:t>
          </a:r>
          <a:r>
            <a:rPr lang="en-US" dirty="0" smtClean="0"/>
            <a:t>, </a:t>
          </a:r>
          <a:r>
            <a:rPr lang="en-US" dirty="0" err="1" smtClean="0"/>
            <a:t>thói</a:t>
          </a:r>
          <a:r>
            <a:rPr lang="en-US" dirty="0" smtClean="0"/>
            <a:t> </a:t>
          </a:r>
          <a:r>
            <a:rPr lang="en-US" dirty="0" err="1" smtClean="0"/>
            <a:t>quen</a:t>
          </a:r>
          <a:endParaRPr lang="en-US" dirty="0"/>
        </a:p>
      </dgm:t>
    </dgm:pt>
    <dgm:pt modelId="{8E60349E-CF1B-42A7-9A81-CE0A8AB869CE}" type="parTrans" cxnId="{6B837AB2-BA5D-4F65-ACDA-20170EDD171B}">
      <dgm:prSet/>
      <dgm:spPr/>
      <dgm:t>
        <a:bodyPr/>
        <a:lstStyle/>
        <a:p>
          <a:endParaRPr lang="en-US"/>
        </a:p>
      </dgm:t>
    </dgm:pt>
    <dgm:pt modelId="{3AB1C24E-7CF4-4B39-8084-33AFC279B83B}" type="sibTrans" cxnId="{6B837AB2-BA5D-4F65-ACDA-20170EDD171B}">
      <dgm:prSet/>
      <dgm:spPr/>
      <dgm:t>
        <a:bodyPr/>
        <a:lstStyle/>
        <a:p>
          <a:endParaRPr lang="en-US"/>
        </a:p>
      </dgm:t>
    </dgm:pt>
    <dgm:pt modelId="{DD6193E0-31CB-4CAC-90E6-15B516F3B713}">
      <dgm:prSet phldrT="[Text]"/>
      <dgm:spPr/>
      <dgm:t>
        <a:bodyPr/>
        <a:lstStyle/>
        <a:p>
          <a:r>
            <a:rPr lang="en-US" dirty="0" smtClean="0"/>
            <a:t>Ai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đến</a:t>
          </a:r>
          <a:r>
            <a:rPr lang="en-US" dirty="0" smtClean="0"/>
            <a:t> </a:t>
          </a:r>
          <a:r>
            <a:rPr lang="en-US" dirty="0" err="1" smtClean="0"/>
            <a:t>họ</a:t>
          </a:r>
          <a:r>
            <a:rPr lang="en-US" dirty="0" smtClean="0"/>
            <a:t>?</a:t>
          </a:r>
          <a:endParaRPr lang="en-US" dirty="0"/>
        </a:p>
      </dgm:t>
    </dgm:pt>
    <dgm:pt modelId="{86053055-E7EA-4096-AD03-88FA82500E91}" type="parTrans" cxnId="{232259D0-2395-4A77-8166-95B38299DA99}">
      <dgm:prSet/>
      <dgm:spPr/>
      <dgm:t>
        <a:bodyPr/>
        <a:lstStyle/>
        <a:p>
          <a:endParaRPr lang="en-US"/>
        </a:p>
      </dgm:t>
    </dgm:pt>
    <dgm:pt modelId="{E72EAF28-C37B-4BC3-A90F-40ABB05C793E}" type="sibTrans" cxnId="{232259D0-2395-4A77-8166-95B38299DA99}">
      <dgm:prSet/>
      <dgm:spPr/>
      <dgm:t>
        <a:bodyPr/>
        <a:lstStyle/>
        <a:p>
          <a:endParaRPr lang="en-US"/>
        </a:p>
      </dgm:t>
    </dgm:pt>
    <dgm:pt modelId="{420A0385-825F-496D-AB9E-2B490B5B14D3}">
      <dgm:prSet phldrT="[Text]"/>
      <dgm:spPr/>
      <dgm:t>
        <a:bodyPr/>
        <a:lstStyle/>
        <a:p>
          <a:r>
            <a:rPr lang="en-US" dirty="0" err="1" smtClean="0"/>
            <a:t>Họ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đến</a:t>
          </a:r>
          <a:r>
            <a:rPr lang="en-US" dirty="0" smtClean="0"/>
            <a:t> </a:t>
          </a:r>
          <a:r>
            <a:rPr lang="en-US" dirty="0" err="1" smtClean="0"/>
            <a:t>ai</a:t>
          </a:r>
          <a:r>
            <a:rPr lang="en-US" dirty="0" smtClean="0"/>
            <a:t>?</a:t>
          </a:r>
          <a:endParaRPr lang="en-US" dirty="0"/>
        </a:p>
      </dgm:t>
    </dgm:pt>
    <dgm:pt modelId="{A5DC7230-B285-4077-8DF4-A05FD9E1F223}" type="parTrans" cxnId="{DD8226A8-D086-475F-AC94-52216B7FBA72}">
      <dgm:prSet/>
      <dgm:spPr/>
      <dgm:t>
        <a:bodyPr/>
        <a:lstStyle/>
        <a:p>
          <a:endParaRPr lang="en-US"/>
        </a:p>
      </dgm:t>
    </dgm:pt>
    <dgm:pt modelId="{AF4E6D86-3D4A-46E2-BDF8-513D1D75396F}" type="sibTrans" cxnId="{DD8226A8-D086-475F-AC94-52216B7FBA72}">
      <dgm:prSet/>
      <dgm:spPr/>
      <dgm:t>
        <a:bodyPr/>
        <a:lstStyle/>
        <a:p>
          <a:endParaRPr lang="en-US"/>
        </a:p>
      </dgm:t>
    </dgm:pt>
    <dgm:pt modelId="{295BFF48-CBDB-4492-9B9E-C5D9AF13EED2}" type="pres">
      <dgm:prSet presAssocID="{3686E4C2-25EE-4735-B6C1-9402AC4B3E5F}" presName="Name0" presStyleCnt="0">
        <dgm:presLayoutVars>
          <dgm:dir/>
          <dgm:animLvl val="lvl"/>
          <dgm:resizeHandles/>
        </dgm:presLayoutVars>
      </dgm:prSet>
      <dgm:spPr/>
    </dgm:pt>
    <dgm:pt modelId="{0C84050D-FDE3-44CE-B0A7-AB7E52DF2348}" type="pres">
      <dgm:prSet presAssocID="{8964B34F-C65B-410F-9785-874ED216DFEA}" presName="linNode" presStyleCnt="0"/>
      <dgm:spPr/>
    </dgm:pt>
    <dgm:pt modelId="{E47144A1-E8A4-45EA-84AA-C53244AEF5BA}" type="pres">
      <dgm:prSet presAssocID="{8964B34F-C65B-410F-9785-874ED216DFEA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EB323-745E-4007-894B-95D7CA37FDB8}" type="pres">
      <dgm:prSet presAssocID="{8964B34F-C65B-410F-9785-874ED216DFEA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16ED3-12AA-47DA-B42D-31E76C6B3079}" type="pres">
      <dgm:prSet presAssocID="{D17C6E11-5C45-4408-ACE5-B45915FD8F0D}" presName="spacing" presStyleCnt="0"/>
      <dgm:spPr/>
    </dgm:pt>
    <dgm:pt modelId="{77F47EB0-04AA-48E9-B7B3-879878CB368B}" type="pres">
      <dgm:prSet presAssocID="{739F8C87-1E94-48BD-877B-24D7DFCB03FF}" presName="linNode" presStyleCnt="0"/>
      <dgm:spPr/>
    </dgm:pt>
    <dgm:pt modelId="{90B24624-9671-4581-AE61-27A43E59E200}" type="pres">
      <dgm:prSet presAssocID="{739F8C87-1E94-48BD-877B-24D7DFCB03FF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F0288-9714-45E3-85FE-8F8AC77E6849}" type="pres">
      <dgm:prSet presAssocID="{739F8C87-1E94-48BD-877B-24D7DFCB03FF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81187-D10C-419D-AA32-A3761D77C3B5}" type="pres">
      <dgm:prSet presAssocID="{5F7A7234-CA34-4EC8-967E-67F7501AA96A}" presName="spacing" presStyleCnt="0"/>
      <dgm:spPr/>
    </dgm:pt>
    <dgm:pt modelId="{FB195CD5-1B8A-436C-88B1-B4D5A909B6E9}" type="pres">
      <dgm:prSet presAssocID="{B1405D78-E570-4F9A-AC34-DC79904A40D2}" presName="linNode" presStyleCnt="0"/>
      <dgm:spPr/>
    </dgm:pt>
    <dgm:pt modelId="{D65052FA-BECD-4CC1-AEF5-4DDEFCDE365F}" type="pres">
      <dgm:prSet presAssocID="{B1405D78-E570-4F9A-AC34-DC79904A40D2}" presName="parentShp" presStyleLbl="node1" presStyleIdx="2" presStyleCnt="3">
        <dgm:presLayoutVars>
          <dgm:bulletEnabled val="1"/>
        </dgm:presLayoutVars>
      </dgm:prSet>
      <dgm:spPr/>
    </dgm:pt>
    <dgm:pt modelId="{DD542264-D83D-43B9-B09F-086023778CD3}" type="pres">
      <dgm:prSet presAssocID="{B1405D78-E570-4F9A-AC34-DC79904A40D2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730A22-E474-4C46-86EA-AAFCDAB819A6}" type="presOf" srcId="{552275BE-5A5D-4E09-BAFA-D7ABE9406F6E}" destId="{807EB323-745E-4007-894B-95D7CA37FDB8}" srcOrd="0" destOrd="0" presId="urn:microsoft.com/office/officeart/2005/8/layout/vList6"/>
    <dgm:cxn modelId="{C0362878-993C-425E-B70A-72701248C6E9}" type="presOf" srcId="{9BCF803E-68A8-4811-830A-763873A9BD8E}" destId="{807EB323-745E-4007-894B-95D7CA37FDB8}" srcOrd="0" destOrd="1" presId="urn:microsoft.com/office/officeart/2005/8/layout/vList6"/>
    <dgm:cxn modelId="{6B837AB2-BA5D-4F65-ACDA-20170EDD171B}" srcId="{739F8C87-1E94-48BD-877B-24D7DFCB03FF}" destId="{A1544331-583B-4E91-AA40-C411BC579C71}" srcOrd="1" destOrd="0" parTransId="{8E60349E-CF1B-42A7-9A81-CE0A8AB869CE}" sibTransId="{3AB1C24E-7CF4-4B39-8084-33AFC279B83B}"/>
    <dgm:cxn modelId="{316B1827-48BE-40F0-95E8-BA3DA4AF5D8B}" type="presOf" srcId="{EBAF312E-E1C4-40BC-8349-339CB7F212C5}" destId="{E78F0288-9714-45E3-85FE-8F8AC77E6849}" srcOrd="0" destOrd="0" presId="urn:microsoft.com/office/officeart/2005/8/layout/vList6"/>
    <dgm:cxn modelId="{2DF3C969-CF02-4FA6-87DB-97FBA08F5673}" srcId="{8964B34F-C65B-410F-9785-874ED216DFEA}" destId="{9BCF803E-68A8-4811-830A-763873A9BD8E}" srcOrd="1" destOrd="0" parTransId="{C9A3E837-D912-49CD-9DE0-6319311C94CD}" sibTransId="{D12C5E8B-18EC-47BB-98AC-4B5D8FBBA94E}"/>
    <dgm:cxn modelId="{232259D0-2395-4A77-8166-95B38299DA99}" srcId="{B1405D78-E570-4F9A-AC34-DC79904A40D2}" destId="{DD6193E0-31CB-4CAC-90E6-15B516F3B713}" srcOrd="0" destOrd="0" parTransId="{86053055-E7EA-4096-AD03-88FA82500E91}" sibTransId="{E72EAF28-C37B-4BC3-A90F-40ABB05C793E}"/>
    <dgm:cxn modelId="{23F78C3E-8745-4AAA-81DE-C9191BDB4DDF}" srcId="{8964B34F-C65B-410F-9785-874ED216DFEA}" destId="{552275BE-5A5D-4E09-BAFA-D7ABE9406F6E}" srcOrd="0" destOrd="0" parTransId="{BF6898EF-08F0-424B-A0E6-57EBADCED746}" sibTransId="{F03FBE7B-9FE9-4AE3-B1C7-17942E0550A0}"/>
    <dgm:cxn modelId="{36A87939-C577-475C-9ED8-B9EFEB44AC3D}" type="presOf" srcId="{420A0385-825F-496D-AB9E-2B490B5B14D3}" destId="{DD542264-D83D-43B9-B09F-086023778CD3}" srcOrd="0" destOrd="1" presId="urn:microsoft.com/office/officeart/2005/8/layout/vList6"/>
    <dgm:cxn modelId="{DC6759B1-AB50-49A5-80C0-4102B575D5FB}" srcId="{3686E4C2-25EE-4735-B6C1-9402AC4B3E5F}" destId="{B1405D78-E570-4F9A-AC34-DC79904A40D2}" srcOrd="2" destOrd="0" parTransId="{F28CB925-6D8D-4F0F-AF9A-D82DCD0CE302}" sibTransId="{1DA037F2-B710-4771-81EB-CD2E7FB1E596}"/>
    <dgm:cxn modelId="{DD8226A8-D086-475F-AC94-52216B7FBA72}" srcId="{B1405D78-E570-4F9A-AC34-DC79904A40D2}" destId="{420A0385-825F-496D-AB9E-2B490B5B14D3}" srcOrd="1" destOrd="0" parTransId="{A5DC7230-B285-4077-8DF4-A05FD9E1F223}" sibTransId="{AF4E6D86-3D4A-46E2-BDF8-513D1D75396F}"/>
    <dgm:cxn modelId="{AF1E3424-9238-4922-A1F3-D55A73537F60}" type="presOf" srcId="{8964B34F-C65B-410F-9785-874ED216DFEA}" destId="{E47144A1-E8A4-45EA-84AA-C53244AEF5BA}" srcOrd="0" destOrd="0" presId="urn:microsoft.com/office/officeart/2005/8/layout/vList6"/>
    <dgm:cxn modelId="{B5B15DF2-98D5-45E5-A889-7B7511909BFE}" type="presOf" srcId="{739F8C87-1E94-48BD-877B-24D7DFCB03FF}" destId="{90B24624-9671-4581-AE61-27A43E59E200}" srcOrd="0" destOrd="0" presId="urn:microsoft.com/office/officeart/2005/8/layout/vList6"/>
    <dgm:cxn modelId="{05AA0413-5ECC-42CE-AD01-25EDF0FB98AA}" type="presOf" srcId="{A1544331-583B-4E91-AA40-C411BC579C71}" destId="{E78F0288-9714-45E3-85FE-8F8AC77E6849}" srcOrd="0" destOrd="1" presId="urn:microsoft.com/office/officeart/2005/8/layout/vList6"/>
    <dgm:cxn modelId="{8338FFE7-4294-4D76-9A2C-326B9366F89C}" type="presOf" srcId="{B1405D78-E570-4F9A-AC34-DC79904A40D2}" destId="{D65052FA-BECD-4CC1-AEF5-4DDEFCDE365F}" srcOrd="0" destOrd="0" presId="urn:microsoft.com/office/officeart/2005/8/layout/vList6"/>
    <dgm:cxn modelId="{AB9B14E8-0198-4013-B396-E2246AE7A9FA}" type="presOf" srcId="{3686E4C2-25EE-4735-B6C1-9402AC4B3E5F}" destId="{295BFF48-CBDB-4492-9B9E-C5D9AF13EED2}" srcOrd="0" destOrd="0" presId="urn:microsoft.com/office/officeart/2005/8/layout/vList6"/>
    <dgm:cxn modelId="{22408EFD-C796-42D0-A78E-89452997FBED}" srcId="{739F8C87-1E94-48BD-877B-24D7DFCB03FF}" destId="{EBAF312E-E1C4-40BC-8349-339CB7F212C5}" srcOrd="0" destOrd="0" parTransId="{10B43FE8-5CED-4BE8-9F5A-EFC077CB9410}" sibTransId="{0FEC9A27-C914-4A20-821F-78C358A00A10}"/>
    <dgm:cxn modelId="{D14B84B4-9393-4490-A284-807DD112E90D}" srcId="{3686E4C2-25EE-4735-B6C1-9402AC4B3E5F}" destId="{739F8C87-1E94-48BD-877B-24D7DFCB03FF}" srcOrd="1" destOrd="0" parTransId="{A54EDEC2-FCBB-4D82-AAF4-D44463FCFCE2}" sibTransId="{5F7A7234-CA34-4EC8-967E-67F7501AA96A}"/>
    <dgm:cxn modelId="{8BEAFA8D-C94E-4B0A-BF54-D508391F3761}" srcId="{3686E4C2-25EE-4735-B6C1-9402AC4B3E5F}" destId="{8964B34F-C65B-410F-9785-874ED216DFEA}" srcOrd="0" destOrd="0" parTransId="{74DB890F-9FE7-403E-952B-6E570C61534B}" sibTransId="{D17C6E11-5C45-4408-ACE5-B45915FD8F0D}"/>
    <dgm:cxn modelId="{19B07A54-50C0-45B9-AABC-9C1E2EEA8849}" type="presOf" srcId="{DD6193E0-31CB-4CAC-90E6-15B516F3B713}" destId="{DD542264-D83D-43B9-B09F-086023778CD3}" srcOrd="0" destOrd="0" presId="urn:microsoft.com/office/officeart/2005/8/layout/vList6"/>
    <dgm:cxn modelId="{7FDDE3EE-D418-4FA8-9426-15569180D001}" type="presParOf" srcId="{295BFF48-CBDB-4492-9B9E-C5D9AF13EED2}" destId="{0C84050D-FDE3-44CE-B0A7-AB7E52DF2348}" srcOrd="0" destOrd="0" presId="urn:microsoft.com/office/officeart/2005/8/layout/vList6"/>
    <dgm:cxn modelId="{DA9DA2DC-570D-46BC-914F-5567E81AD73D}" type="presParOf" srcId="{0C84050D-FDE3-44CE-B0A7-AB7E52DF2348}" destId="{E47144A1-E8A4-45EA-84AA-C53244AEF5BA}" srcOrd="0" destOrd="0" presId="urn:microsoft.com/office/officeart/2005/8/layout/vList6"/>
    <dgm:cxn modelId="{3394455F-EB53-422B-9437-C5789D1024F4}" type="presParOf" srcId="{0C84050D-FDE3-44CE-B0A7-AB7E52DF2348}" destId="{807EB323-745E-4007-894B-95D7CA37FDB8}" srcOrd="1" destOrd="0" presId="urn:microsoft.com/office/officeart/2005/8/layout/vList6"/>
    <dgm:cxn modelId="{9675695C-B7C4-4E7F-85B1-869A73856B39}" type="presParOf" srcId="{295BFF48-CBDB-4492-9B9E-C5D9AF13EED2}" destId="{F5B16ED3-12AA-47DA-B42D-31E76C6B3079}" srcOrd="1" destOrd="0" presId="urn:microsoft.com/office/officeart/2005/8/layout/vList6"/>
    <dgm:cxn modelId="{5681066F-D2E1-446F-9CCC-37F0554A28DF}" type="presParOf" srcId="{295BFF48-CBDB-4492-9B9E-C5D9AF13EED2}" destId="{77F47EB0-04AA-48E9-B7B3-879878CB368B}" srcOrd="2" destOrd="0" presId="urn:microsoft.com/office/officeart/2005/8/layout/vList6"/>
    <dgm:cxn modelId="{95B4E575-ED3B-4DDB-BF49-39D4A9AB3846}" type="presParOf" srcId="{77F47EB0-04AA-48E9-B7B3-879878CB368B}" destId="{90B24624-9671-4581-AE61-27A43E59E200}" srcOrd="0" destOrd="0" presId="urn:microsoft.com/office/officeart/2005/8/layout/vList6"/>
    <dgm:cxn modelId="{DA89B46B-34D2-433F-9A23-1232DE2583C2}" type="presParOf" srcId="{77F47EB0-04AA-48E9-B7B3-879878CB368B}" destId="{E78F0288-9714-45E3-85FE-8F8AC77E6849}" srcOrd="1" destOrd="0" presId="urn:microsoft.com/office/officeart/2005/8/layout/vList6"/>
    <dgm:cxn modelId="{6F99F5B9-7199-4475-B5A7-1D4880B030A6}" type="presParOf" srcId="{295BFF48-CBDB-4492-9B9E-C5D9AF13EED2}" destId="{ACD81187-D10C-419D-AA32-A3761D77C3B5}" srcOrd="3" destOrd="0" presId="urn:microsoft.com/office/officeart/2005/8/layout/vList6"/>
    <dgm:cxn modelId="{394A6796-D354-4213-95AF-443DB2D23254}" type="presParOf" srcId="{295BFF48-CBDB-4492-9B9E-C5D9AF13EED2}" destId="{FB195CD5-1B8A-436C-88B1-B4D5A909B6E9}" srcOrd="4" destOrd="0" presId="urn:microsoft.com/office/officeart/2005/8/layout/vList6"/>
    <dgm:cxn modelId="{B219721F-BB40-4980-AB1A-CA300EFD8326}" type="presParOf" srcId="{FB195CD5-1B8A-436C-88B1-B4D5A909B6E9}" destId="{D65052FA-BECD-4CC1-AEF5-4DDEFCDE365F}" srcOrd="0" destOrd="0" presId="urn:microsoft.com/office/officeart/2005/8/layout/vList6"/>
    <dgm:cxn modelId="{9E94D30C-E67F-44F0-82DF-F4BB16561D0F}" type="presParOf" srcId="{FB195CD5-1B8A-436C-88B1-B4D5A909B6E9}" destId="{DD542264-D83D-43B9-B09F-086023778CD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6B4C25-9C70-48FC-A302-413BEA85263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0D920-9AA3-458E-A00E-D80D97A99C35}">
      <dgm:prSet phldrT="[Text]"/>
      <dgm:spPr/>
      <dgm:t>
        <a:bodyPr/>
        <a:lstStyle/>
        <a:p>
          <a:r>
            <a:rPr lang="en-US" dirty="0" smtClean="0"/>
            <a:t>Công </a:t>
          </a:r>
          <a:r>
            <a:rPr lang="en-US" dirty="0" err="1" smtClean="0"/>
            <a:t>ty</a:t>
          </a:r>
          <a:r>
            <a:rPr lang="en-US" dirty="0" smtClean="0"/>
            <a:t> con</a:t>
          </a:r>
          <a:endParaRPr lang="en-US" dirty="0"/>
        </a:p>
      </dgm:t>
    </dgm:pt>
    <dgm:pt modelId="{B196A2BA-C21C-442F-B1F5-26066927EF58}" type="parTrans" cxnId="{C714C59A-C1C8-48B5-89C0-66B1828BC562}">
      <dgm:prSet/>
      <dgm:spPr/>
      <dgm:t>
        <a:bodyPr/>
        <a:lstStyle/>
        <a:p>
          <a:endParaRPr lang="en-US"/>
        </a:p>
      </dgm:t>
    </dgm:pt>
    <dgm:pt modelId="{FAE4C1C0-8868-49A4-8D24-F64CB4AE306E}" type="sibTrans" cxnId="{C714C59A-C1C8-48B5-89C0-66B1828BC562}">
      <dgm:prSet/>
      <dgm:spPr/>
      <dgm:t>
        <a:bodyPr/>
        <a:lstStyle/>
        <a:p>
          <a:endParaRPr lang="en-US"/>
        </a:p>
      </dgm:t>
    </dgm:pt>
    <dgm:pt modelId="{3D572D30-4DC0-43FC-8937-DC0F5AEE1F0C}">
      <dgm:prSet phldrT="[Text]"/>
      <dgm:spPr/>
      <dgm:t>
        <a:bodyPr/>
        <a:lstStyle/>
        <a:p>
          <a:r>
            <a:rPr lang="en-US" dirty="0" err="1" smtClean="0"/>
            <a:t>Sân</a:t>
          </a:r>
          <a:r>
            <a:rPr lang="en-US" dirty="0" smtClean="0"/>
            <a:t> </a:t>
          </a:r>
          <a:r>
            <a:rPr lang="en-US" dirty="0" err="1" smtClean="0"/>
            <a:t>sau</a:t>
          </a:r>
          <a:endParaRPr lang="en-US" dirty="0"/>
        </a:p>
      </dgm:t>
    </dgm:pt>
    <dgm:pt modelId="{C477FBB2-6154-419E-8D0B-8B10A28E807C}" type="parTrans" cxnId="{BE3731F2-F031-46E4-BC38-A811C9E299AB}">
      <dgm:prSet/>
      <dgm:spPr/>
      <dgm:t>
        <a:bodyPr/>
        <a:lstStyle/>
        <a:p>
          <a:endParaRPr lang="en-US"/>
        </a:p>
      </dgm:t>
    </dgm:pt>
    <dgm:pt modelId="{2BCA44BC-4488-4CD8-B28B-00FDFC8DDE4B}" type="sibTrans" cxnId="{BE3731F2-F031-46E4-BC38-A811C9E299AB}">
      <dgm:prSet/>
      <dgm:spPr/>
      <dgm:t>
        <a:bodyPr/>
        <a:lstStyle/>
        <a:p>
          <a:endParaRPr lang="en-US"/>
        </a:p>
      </dgm:t>
    </dgm:pt>
    <dgm:pt modelId="{B14D06FC-0B52-469B-9784-86020370035A}">
      <dgm:prSet phldrT="[Text]"/>
      <dgm:spPr/>
      <dgm:t>
        <a:bodyPr/>
        <a:lstStyle/>
        <a:p>
          <a:r>
            <a:rPr lang="en-US" dirty="0" err="1" smtClean="0"/>
            <a:t>Đối</a:t>
          </a:r>
          <a:r>
            <a:rPr lang="en-US" dirty="0" smtClean="0"/>
            <a:t> </a:t>
          </a:r>
          <a:r>
            <a:rPr lang="en-US" dirty="0" err="1" smtClean="0"/>
            <a:t>thủ</a:t>
          </a:r>
          <a:endParaRPr lang="en-US" dirty="0"/>
        </a:p>
      </dgm:t>
    </dgm:pt>
    <dgm:pt modelId="{72DE058C-8E67-4AF1-92B1-6F37657CBD4B}" type="parTrans" cxnId="{C055D99C-09C1-45B7-BCF8-F124B44DEE00}">
      <dgm:prSet/>
      <dgm:spPr/>
      <dgm:t>
        <a:bodyPr/>
        <a:lstStyle/>
        <a:p>
          <a:endParaRPr lang="en-US"/>
        </a:p>
      </dgm:t>
    </dgm:pt>
    <dgm:pt modelId="{8C2317C1-1D27-4AC9-A5F4-FA99002B68D3}" type="sibTrans" cxnId="{C055D99C-09C1-45B7-BCF8-F124B44DEE00}">
      <dgm:prSet/>
      <dgm:spPr/>
      <dgm:t>
        <a:bodyPr/>
        <a:lstStyle/>
        <a:p>
          <a:endParaRPr lang="en-US"/>
        </a:p>
      </dgm:t>
    </dgm:pt>
    <dgm:pt modelId="{C2EF865D-9B8E-4FCB-B541-65191EB16019}" type="pres">
      <dgm:prSet presAssocID="{766B4C25-9C70-48FC-A302-413BEA85263D}" presName="Name0" presStyleCnt="0">
        <dgm:presLayoutVars>
          <dgm:dir/>
          <dgm:resizeHandles val="exact"/>
        </dgm:presLayoutVars>
      </dgm:prSet>
      <dgm:spPr/>
    </dgm:pt>
    <dgm:pt modelId="{1A9F6775-A3E8-41F2-80AF-2B226214B883}" type="pres">
      <dgm:prSet presAssocID="{34D0D920-9AA3-458E-A00E-D80D97A99C35}" presName="compNode" presStyleCnt="0"/>
      <dgm:spPr/>
    </dgm:pt>
    <dgm:pt modelId="{CEA5AD2F-3AA4-452F-90E0-F1DF04F32956}" type="pres">
      <dgm:prSet presAssocID="{34D0D920-9AA3-458E-A00E-D80D97A99C35}" presName="pictRect" presStyleLbl="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357A243-718C-46C8-A6B7-77DB40C445DF}" type="pres">
      <dgm:prSet presAssocID="{34D0D920-9AA3-458E-A00E-D80D97A99C35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957C2-2705-45EA-A856-83D03CF88D0C}" type="pres">
      <dgm:prSet presAssocID="{FAE4C1C0-8868-49A4-8D24-F64CB4AE306E}" presName="sibTrans" presStyleLbl="sibTrans2D1" presStyleIdx="0" presStyleCnt="0"/>
      <dgm:spPr/>
    </dgm:pt>
    <dgm:pt modelId="{09122054-513D-4309-B337-80BEC5E0BC9E}" type="pres">
      <dgm:prSet presAssocID="{3D572D30-4DC0-43FC-8937-DC0F5AEE1F0C}" presName="compNode" presStyleCnt="0"/>
      <dgm:spPr/>
    </dgm:pt>
    <dgm:pt modelId="{1DEDA7FE-D811-477F-8F5A-F964AE628433}" type="pres">
      <dgm:prSet presAssocID="{3D572D30-4DC0-43FC-8937-DC0F5AEE1F0C}" presName="pictRect" presStyleLbl="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4F896078-B9CB-4B7B-8ADB-AE0AB9393285}" type="pres">
      <dgm:prSet presAssocID="{3D572D30-4DC0-43FC-8937-DC0F5AEE1F0C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20056-FE43-4724-B5BD-39FB7BC26C43}" type="pres">
      <dgm:prSet presAssocID="{2BCA44BC-4488-4CD8-B28B-00FDFC8DDE4B}" presName="sibTrans" presStyleLbl="sibTrans2D1" presStyleIdx="0" presStyleCnt="0"/>
      <dgm:spPr/>
    </dgm:pt>
    <dgm:pt modelId="{4522870B-B050-4D9F-9586-1D6E5FC5831C}" type="pres">
      <dgm:prSet presAssocID="{B14D06FC-0B52-469B-9784-86020370035A}" presName="compNode" presStyleCnt="0"/>
      <dgm:spPr/>
    </dgm:pt>
    <dgm:pt modelId="{0F25E3F7-2A25-468F-9914-EDAFDFEC9F52}" type="pres">
      <dgm:prSet presAssocID="{B14D06FC-0B52-469B-9784-86020370035A}" presName="pictRect" presStyleLbl="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278DF776-137A-4F71-93B6-0C184F706C70}" type="pres">
      <dgm:prSet presAssocID="{B14D06FC-0B52-469B-9784-86020370035A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402765-4EBE-47BC-BDFE-80DA1DC7531C}" type="presOf" srcId="{3D572D30-4DC0-43FC-8937-DC0F5AEE1F0C}" destId="{4F896078-B9CB-4B7B-8ADB-AE0AB9393285}" srcOrd="0" destOrd="0" presId="urn:microsoft.com/office/officeart/2005/8/layout/pList1"/>
    <dgm:cxn modelId="{BE3731F2-F031-46E4-BC38-A811C9E299AB}" srcId="{766B4C25-9C70-48FC-A302-413BEA85263D}" destId="{3D572D30-4DC0-43FC-8937-DC0F5AEE1F0C}" srcOrd="1" destOrd="0" parTransId="{C477FBB2-6154-419E-8D0B-8B10A28E807C}" sibTransId="{2BCA44BC-4488-4CD8-B28B-00FDFC8DDE4B}"/>
    <dgm:cxn modelId="{C714C59A-C1C8-48B5-89C0-66B1828BC562}" srcId="{766B4C25-9C70-48FC-A302-413BEA85263D}" destId="{34D0D920-9AA3-458E-A00E-D80D97A99C35}" srcOrd="0" destOrd="0" parTransId="{B196A2BA-C21C-442F-B1F5-26066927EF58}" sibTransId="{FAE4C1C0-8868-49A4-8D24-F64CB4AE306E}"/>
    <dgm:cxn modelId="{270B1720-7808-4986-B36C-FCCAED2283C0}" type="presOf" srcId="{2BCA44BC-4488-4CD8-B28B-00FDFC8DDE4B}" destId="{ED120056-FE43-4724-B5BD-39FB7BC26C43}" srcOrd="0" destOrd="0" presId="urn:microsoft.com/office/officeart/2005/8/layout/pList1"/>
    <dgm:cxn modelId="{D2C10702-4082-46CB-B11D-C849EDDE29BC}" type="presOf" srcId="{FAE4C1C0-8868-49A4-8D24-F64CB4AE306E}" destId="{679957C2-2705-45EA-A856-83D03CF88D0C}" srcOrd="0" destOrd="0" presId="urn:microsoft.com/office/officeart/2005/8/layout/pList1"/>
    <dgm:cxn modelId="{11655FF9-5D96-46F9-82DD-142DC14FB7D4}" type="presOf" srcId="{766B4C25-9C70-48FC-A302-413BEA85263D}" destId="{C2EF865D-9B8E-4FCB-B541-65191EB16019}" srcOrd="0" destOrd="0" presId="urn:microsoft.com/office/officeart/2005/8/layout/pList1"/>
    <dgm:cxn modelId="{C055D99C-09C1-45B7-BCF8-F124B44DEE00}" srcId="{766B4C25-9C70-48FC-A302-413BEA85263D}" destId="{B14D06FC-0B52-469B-9784-86020370035A}" srcOrd="2" destOrd="0" parTransId="{72DE058C-8E67-4AF1-92B1-6F37657CBD4B}" sibTransId="{8C2317C1-1D27-4AC9-A5F4-FA99002B68D3}"/>
    <dgm:cxn modelId="{93797B75-5713-479C-8242-5DF56E29A676}" type="presOf" srcId="{B14D06FC-0B52-469B-9784-86020370035A}" destId="{278DF776-137A-4F71-93B6-0C184F706C70}" srcOrd="0" destOrd="0" presId="urn:microsoft.com/office/officeart/2005/8/layout/pList1"/>
    <dgm:cxn modelId="{C90367D2-A8C6-426B-9636-F0F5A11B27A4}" type="presOf" srcId="{34D0D920-9AA3-458E-A00E-D80D97A99C35}" destId="{8357A243-718C-46C8-A6B7-77DB40C445DF}" srcOrd="0" destOrd="0" presId="urn:microsoft.com/office/officeart/2005/8/layout/pList1"/>
    <dgm:cxn modelId="{54F94C38-9919-4525-B722-E065B5A967A0}" type="presParOf" srcId="{C2EF865D-9B8E-4FCB-B541-65191EB16019}" destId="{1A9F6775-A3E8-41F2-80AF-2B226214B883}" srcOrd="0" destOrd="0" presId="urn:microsoft.com/office/officeart/2005/8/layout/pList1"/>
    <dgm:cxn modelId="{DE92F4FC-FB13-444D-8058-2E48A7291088}" type="presParOf" srcId="{1A9F6775-A3E8-41F2-80AF-2B226214B883}" destId="{CEA5AD2F-3AA4-452F-90E0-F1DF04F32956}" srcOrd="0" destOrd="0" presId="urn:microsoft.com/office/officeart/2005/8/layout/pList1"/>
    <dgm:cxn modelId="{8657BD4B-6674-4BF8-8F51-2143475757A0}" type="presParOf" srcId="{1A9F6775-A3E8-41F2-80AF-2B226214B883}" destId="{8357A243-718C-46C8-A6B7-77DB40C445DF}" srcOrd="1" destOrd="0" presId="urn:microsoft.com/office/officeart/2005/8/layout/pList1"/>
    <dgm:cxn modelId="{45E61061-AD68-450E-8E8C-6597ED1DFB1C}" type="presParOf" srcId="{C2EF865D-9B8E-4FCB-B541-65191EB16019}" destId="{679957C2-2705-45EA-A856-83D03CF88D0C}" srcOrd="1" destOrd="0" presId="urn:microsoft.com/office/officeart/2005/8/layout/pList1"/>
    <dgm:cxn modelId="{BFF03CE3-AF46-44DB-BF90-44009C314276}" type="presParOf" srcId="{C2EF865D-9B8E-4FCB-B541-65191EB16019}" destId="{09122054-513D-4309-B337-80BEC5E0BC9E}" srcOrd="2" destOrd="0" presId="urn:microsoft.com/office/officeart/2005/8/layout/pList1"/>
    <dgm:cxn modelId="{C7AD1E85-9CF9-4DBC-99C9-744A06D1FFCE}" type="presParOf" srcId="{09122054-513D-4309-B337-80BEC5E0BC9E}" destId="{1DEDA7FE-D811-477F-8F5A-F964AE628433}" srcOrd="0" destOrd="0" presId="urn:microsoft.com/office/officeart/2005/8/layout/pList1"/>
    <dgm:cxn modelId="{59D4B9AD-59E9-4FE9-8C5C-FDD2C42BB358}" type="presParOf" srcId="{09122054-513D-4309-B337-80BEC5E0BC9E}" destId="{4F896078-B9CB-4B7B-8ADB-AE0AB9393285}" srcOrd="1" destOrd="0" presId="urn:microsoft.com/office/officeart/2005/8/layout/pList1"/>
    <dgm:cxn modelId="{B949500E-004C-4F33-B170-BA2418EE6D00}" type="presParOf" srcId="{C2EF865D-9B8E-4FCB-B541-65191EB16019}" destId="{ED120056-FE43-4724-B5BD-39FB7BC26C43}" srcOrd="3" destOrd="0" presId="urn:microsoft.com/office/officeart/2005/8/layout/pList1"/>
    <dgm:cxn modelId="{8EB9BB50-BC0F-4924-9A79-0033A83D980E}" type="presParOf" srcId="{C2EF865D-9B8E-4FCB-B541-65191EB16019}" destId="{4522870B-B050-4D9F-9586-1D6E5FC5831C}" srcOrd="4" destOrd="0" presId="urn:microsoft.com/office/officeart/2005/8/layout/pList1"/>
    <dgm:cxn modelId="{78788E01-19BB-4AD8-BC8B-8F03DF575FFE}" type="presParOf" srcId="{4522870B-B050-4D9F-9586-1D6E5FC5831C}" destId="{0F25E3F7-2A25-468F-9914-EDAFDFEC9F52}" srcOrd="0" destOrd="0" presId="urn:microsoft.com/office/officeart/2005/8/layout/pList1"/>
    <dgm:cxn modelId="{77CFA640-B8EB-494A-9652-6DDCCF2A300A}" type="presParOf" srcId="{4522870B-B050-4D9F-9586-1D6E5FC5831C}" destId="{278DF776-137A-4F71-93B6-0C184F706C7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84B1AD-20C6-4BDE-B79B-F5B42D978D0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BF43A7-7CE1-407D-AAC6-BE2EE04E396C}">
      <dgm:prSet/>
      <dgm:spPr/>
      <dgm:t>
        <a:bodyPr/>
        <a:lstStyle/>
        <a:p>
          <a:pPr rtl="0"/>
          <a:r>
            <a:rPr lang="en-US" dirty="0" smtClean="0"/>
            <a:t>VẼ QUY TRÌNH 1 ĐOẠN CÔNG VIỆC HIỆN TẠI</a:t>
          </a:r>
          <a:endParaRPr lang="en-US" dirty="0"/>
        </a:p>
      </dgm:t>
    </dgm:pt>
    <dgm:pt modelId="{A726912B-68CB-4BF8-BD8D-8CBA398B3BEE}" type="parTrans" cxnId="{AADBDCB9-0F30-45A0-B649-92C64A03BF99}">
      <dgm:prSet/>
      <dgm:spPr/>
      <dgm:t>
        <a:bodyPr/>
        <a:lstStyle/>
        <a:p>
          <a:endParaRPr lang="en-US"/>
        </a:p>
      </dgm:t>
    </dgm:pt>
    <dgm:pt modelId="{E25E5953-B0CA-4519-A352-EE9F2B3221E8}" type="sibTrans" cxnId="{AADBDCB9-0F30-45A0-B649-92C64A03BF99}">
      <dgm:prSet/>
      <dgm:spPr/>
      <dgm:t>
        <a:bodyPr/>
        <a:lstStyle/>
        <a:p>
          <a:endParaRPr lang="en-US"/>
        </a:p>
      </dgm:t>
    </dgm:pt>
    <dgm:pt modelId="{406643F5-2D22-46D9-8960-B1B3CBDBB70D}">
      <dgm:prSet/>
      <dgm:spPr/>
      <dgm:t>
        <a:bodyPr/>
        <a:lstStyle/>
        <a:p>
          <a:pPr rtl="0"/>
          <a:r>
            <a:rPr lang="en-US" smtClean="0"/>
            <a:t>TÌM HIỂU “KỸ” THÔNG TIN 1 KHÁCH HÀNG ĐANG LÀM VIỆC</a:t>
          </a:r>
          <a:endParaRPr lang="en-US"/>
        </a:p>
      </dgm:t>
    </dgm:pt>
    <dgm:pt modelId="{88A780A5-BEB4-4753-8192-EC782A81CBF8}" type="parTrans" cxnId="{3216F706-4197-4DF8-A3BB-9DF5DCF98230}">
      <dgm:prSet/>
      <dgm:spPr/>
      <dgm:t>
        <a:bodyPr/>
        <a:lstStyle/>
        <a:p>
          <a:endParaRPr lang="en-US"/>
        </a:p>
      </dgm:t>
    </dgm:pt>
    <dgm:pt modelId="{D491DC14-8CF6-4FB8-BB0D-66592554DB78}" type="sibTrans" cxnId="{3216F706-4197-4DF8-A3BB-9DF5DCF98230}">
      <dgm:prSet/>
      <dgm:spPr/>
      <dgm:t>
        <a:bodyPr/>
        <a:lstStyle/>
        <a:p>
          <a:endParaRPr lang="en-US"/>
        </a:p>
      </dgm:t>
    </dgm:pt>
    <dgm:pt modelId="{3B2856C5-E5CE-404E-8C07-1431E1A0DC7A}">
      <dgm:prSet/>
      <dgm:spPr/>
      <dgm:t>
        <a:bodyPr/>
        <a:lstStyle/>
        <a:p>
          <a:pPr rtl="0"/>
          <a:r>
            <a:rPr lang="en-US" smtClean="0"/>
            <a:t>Gia cảnh</a:t>
          </a:r>
          <a:endParaRPr lang="en-US"/>
        </a:p>
      </dgm:t>
    </dgm:pt>
    <dgm:pt modelId="{2C779593-DEC4-452B-A975-28AFD36F9FDF}" type="parTrans" cxnId="{038E5EFE-B3A3-4258-A1E7-108D3BE79C08}">
      <dgm:prSet/>
      <dgm:spPr/>
      <dgm:t>
        <a:bodyPr/>
        <a:lstStyle/>
        <a:p>
          <a:endParaRPr lang="en-US"/>
        </a:p>
      </dgm:t>
    </dgm:pt>
    <dgm:pt modelId="{D37277FE-1DD1-41D5-84B5-79648B8C79BD}" type="sibTrans" cxnId="{038E5EFE-B3A3-4258-A1E7-108D3BE79C08}">
      <dgm:prSet/>
      <dgm:spPr/>
      <dgm:t>
        <a:bodyPr/>
        <a:lstStyle/>
        <a:p>
          <a:endParaRPr lang="en-US"/>
        </a:p>
      </dgm:t>
    </dgm:pt>
    <dgm:pt modelId="{923979E2-9E32-4FEA-B434-0FA98B445F7F}">
      <dgm:prSet/>
      <dgm:spPr/>
      <dgm:t>
        <a:bodyPr/>
        <a:lstStyle/>
        <a:p>
          <a:pPr rtl="0"/>
          <a:r>
            <a:rPr lang="en-US" smtClean="0"/>
            <a:t>Sở thích</a:t>
          </a:r>
          <a:endParaRPr lang="en-US"/>
        </a:p>
      </dgm:t>
    </dgm:pt>
    <dgm:pt modelId="{D2B84A25-7CA7-4A91-94B0-DFB3FB43F11E}" type="parTrans" cxnId="{ABE50F59-C5BA-4F4E-9876-EDE331721030}">
      <dgm:prSet/>
      <dgm:spPr/>
      <dgm:t>
        <a:bodyPr/>
        <a:lstStyle/>
        <a:p>
          <a:endParaRPr lang="en-US"/>
        </a:p>
      </dgm:t>
    </dgm:pt>
    <dgm:pt modelId="{D0552BFB-0842-458C-83E3-255E8BE64DD6}" type="sibTrans" cxnId="{ABE50F59-C5BA-4F4E-9876-EDE331721030}">
      <dgm:prSet/>
      <dgm:spPr/>
      <dgm:t>
        <a:bodyPr/>
        <a:lstStyle/>
        <a:p>
          <a:endParaRPr lang="en-US"/>
        </a:p>
      </dgm:t>
    </dgm:pt>
    <dgm:pt modelId="{2A7160EF-5B3B-4C64-8CD6-3E31E787709D}">
      <dgm:prSet/>
      <dgm:spPr/>
      <dgm:t>
        <a:bodyPr/>
        <a:lstStyle/>
        <a:p>
          <a:pPr rtl="0"/>
          <a:r>
            <a:rPr lang="en-US" smtClean="0"/>
            <a:t>Thói quen</a:t>
          </a:r>
          <a:endParaRPr lang="en-US"/>
        </a:p>
      </dgm:t>
    </dgm:pt>
    <dgm:pt modelId="{F5F1CE2F-CA38-43FA-ABF8-FBAB6E1945C7}" type="parTrans" cxnId="{1FFD1085-E796-40CA-84EC-29E27E2071D2}">
      <dgm:prSet/>
      <dgm:spPr/>
      <dgm:t>
        <a:bodyPr/>
        <a:lstStyle/>
        <a:p>
          <a:endParaRPr lang="en-US"/>
        </a:p>
      </dgm:t>
    </dgm:pt>
    <dgm:pt modelId="{58D25240-AD66-4AAA-8F5F-E281D59931D8}" type="sibTrans" cxnId="{1FFD1085-E796-40CA-84EC-29E27E2071D2}">
      <dgm:prSet/>
      <dgm:spPr/>
      <dgm:t>
        <a:bodyPr/>
        <a:lstStyle/>
        <a:p>
          <a:endParaRPr lang="en-US"/>
        </a:p>
      </dgm:t>
    </dgm:pt>
    <dgm:pt modelId="{47C2B60C-2668-4C93-A8D5-D5E5228B1050}">
      <dgm:prSet/>
      <dgm:spPr/>
      <dgm:t>
        <a:bodyPr/>
        <a:lstStyle/>
        <a:p>
          <a:pPr rtl="0"/>
          <a:r>
            <a:rPr lang="en-US" dirty="0" err="1" smtClean="0"/>
            <a:t>PoC</a:t>
          </a:r>
          <a:endParaRPr lang="en-US" dirty="0"/>
        </a:p>
      </dgm:t>
    </dgm:pt>
    <dgm:pt modelId="{E80D7D69-9C3F-4570-9E36-F0752140666E}" type="parTrans" cxnId="{4F9CF628-EA9D-44CA-9F94-C07667F77864}">
      <dgm:prSet/>
      <dgm:spPr/>
      <dgm:t>
        <a:bodyPr/>
        <a:lstStyle/>
        <a:p>
          <a:endParaRPr lang="en-US"/>
        </a:p>
      </dgm:t>
    </dgm:pt>
    <dgm:pt modelId="{9B613857-FC8B-44E3-B0C5-9B9525694C14}" type="sibTrans" cxnId="{4F9CF628-EA9D-44CA-9F94-C07667F77864}">
      <dgm:prSet/>
      <dgm:spPr/>
      <dgm:t>
        <a:bodyPr/>
        <a:lstStyle/>
        <a:p>
          <a:endParaRPr lang="en-US"/>
        </a:p>
      </dgm:t>
    </dgm:pt>
    <dgm:pt modelId="{101C6BCF-C77E-4924-8C05-48E10AEFD026}">
      <dgm:prSet/>
      <dgm:spPr/>
      <dgm:t>
        <a:bodyPr/>
        <a:lstStyle/>
        <a:p>
          <a:pPr rtl="0"/>
          <a:r>
            <a:rPr lang="en-US" dirty="0" err="1" smtClean="0"/>
            <a:t>Thầu</a:t>
          </a:r>
          <a:endParaRPr lang="en-US" dirty="0"/>
        </a:p>
      </dgm:t>
    </dgm:pt>
    <dgm:pt modelId="{53854798-3920-4A47-B7A9-4B799D28F8E4}" type="parTrans" cxnId="{09C770B5-7A83-4FBB-9647-88FFFBE9EED0}">
      <dgm:prSet/>
      <dgm:spPr/>
      <dgm:t>
        <a:bodyPr/>
        <a:lstStyle/>
        <a:p>
          <a:endParaRPr lang="en-US"/>
        </a:p>
      </dgm:t>
    </dgm:pt>
    <dgm:pt modelId="{96387AB9-0025-4FFA-B7C8-4C606C754663}" type="sibTrans" cxnId="{09C770B5-7A83-4FBB-9647-88FFFBE9EED0}">
      <dgm:prSet/>
      <dgm:spPr/>
      <dgm:t>
        <a:bodyPr/>
        <a:lstStyle/>
        <a:p>
          <a:endParaRPr lang="en-US"/>
        </a:p>
      </dgm:t>
    </dgm:pt>
    <dgm:pt modelId="{8B1F0E81-321A-4FC8-9BEE-601681D92C18}">
      <dgm:prSet/>
      <dgm:spPr/>
      <dgm:t>
        <a:bodyPr/>
        <a:lstStyle/>
        <a:p>
          <a:pPr rtl="0"/>
          <a:r>
            <a:rPr lang="en-US" dirty="0" err="1" smtClean="0"/>
            <a:t>Xử</a:t>
          </a:r>
          <a:r>
            <a:rPr lang="en-US" dirty="0" smtClean="0"/>
            <a:t> lý ticket</a:t>
          </a:r>
          <a:endParaRPr lang="en-US" dirty="0"/>
        </a:p>
      </dgm:t>
    </dgm:pt>
    <dgm:pt modelId="{0A7DB28A-5086-4365-8495-ED3417A978F9}" type="parTrans" cxnId="{1082B5F5-20CA-4E4B-A0BA-5B2C3E7594F5}">
      <dgm:prSet/>
      <dgm:spPr/>
      <dgm:t>
        <a:bodyPr/>
        <a:lstStyle/>
        <a:p>
          <a:endParaRPr lang="en-US"/>
        </a:p>
      </dgm:t>
    </dgm:pt>
    <dgm:pt modelId="{6F587716-884D-4D99-98CE-4E330CCEE37B}" type="sibTrans" cxnId="{1082B5F5-20CA-4E4B-A0BA-5B2C3E7594F5}">
      <dgm:prSet/>
      <dgm:spPr/>
      <dgm:t>
        <a:bodyPr/>
        <a:lstStyle/>
        <a:p>
          <a:endParaRPr lang="en-US"/>
        </a:p>
      </dgm:t>
    </dgm:pt>
    <dgm:pt modelId="{2CA0DD6C-7688-4FC9-AF15-8A30662BEA21}" type="pres">
      <dgm:prSet presAssocID="{FE84B1AD-20C6-4BDE-B79B-F5B42D978D0F}" presName="linear" presStyleCnt="0">
        <dgm:presLayoutVars>
          <dgm:animLvl val="lvl"/>
          <dgm:resizeHandles val="exact"/>
        </dgm:presLayoutVars>
      </dgm:prSet>
      <dgm:spPr/>
    </dgm:pt>
    <dgm:pt modelId="{85E7AAD1-FB03-4C99-8C16-DBFAAD22E62F}" type="pres">
      <dgm:prSet presAssocID="{62BF43A7-7CE1-407D-AAC6-BE2EE04E39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D97A6F-E828-48FA-BD41-7D2D862E59C7}" type="pres">
      <dgm:prSet presAssocID="{62BF43A7-7CE1-407D-AAC6-BE2EE04E396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495C5-76B4-4FDE-A032-AB95A0853609}" type="pres">
      <dgm:prSet presAssocID="{406643F5-2D22-46D9-8960-B1B3CBDBB70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E9BD80-3756-4861-B4B7-547CE938985E}" type="pres">
      <dgm:prSet presAssocID="{406643F5-2D22-46D9-8960-B1B3CBDBB70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4CA2A2C-AFE0-46D6-BF70-FAB216A0C230}" type="presOf" srcId="{3B2856C5-E5CE-404E-8C07-1431E1A0DC7A}" destId="{1EE9BD80-3756-4861-B4B7-547CE938985E}" srcOrd="0" destOrd="0" presId="urn:microsoft.com/office/officeart/2005/8/layout/vList2"/>
    <dgm:cxn modelId="{ABE50F59-C5BA-4F4E-9876-EDE331721030}" srcId="{406643F5-2D22-46D9-8960-B1B3CBDBB70D}" destId="{923979E2-9E32-4FEA-B434-0FA98B445F7F}" srcOrd="1" destOrd="0" parTransId="{D2B84A25-7CA7-4A91-94B0-DFB3FB43F11E}" sibTransId="{D0552BFB-0842-458C-83E3-255E8BE64DD6}"/>
    <dgm:cxn modelId="{E68B3378-6D80-4DA4-9217-F0AFD9289145}" type="presOf" srcId="{47C2B60C-2668-4C93-A8D5-D5E5228B1050}" destId="{D2D97A6F-E828-48FA-BD41-7D2D862E59C7}" srcOrd="0" destOrd="0" presId="urn:microsoft.com/office/officeart/2005/8/layout/vList2"/>
    <dgm:cxn modelId="{10108820-6EF0-4BC6-B900-BF5F0E2EF69F}" type="presOf" srcId="{62BF43A7-7CE1-407D-AAC6-BE2EE04E396C}" destId="{85E7AAD1-FB03-4C99-8C16-DBFAAD22E62F}" srcOrd="0" destOrd="0" presId="urn:microsoft.com/office/officeart/2005/8/layout/vList2"/>
    <dgm:cxn modelId="{90E6B1F2-75FE-4A9F-8B60-8E34CC31A219}" type="presOf" srcId="{2A7160EF-5B3B-4C64-8CD6-3E31E787709D}" destId="{1EE9BD80-3756-4861-B4B7-547CE938985E}" srcOrd="0" destOrd="2" presId="urn:microsoft.com/office/officeart/2005/8/layout/vList2"/>
    <dgm:cxn modelId="{ECA1186B-4EAB-49AD-94E6-B32E72383650}" type="presOf" srcId="{923979E2-9E32-4FEA-B434-0FA98B445F7F}" destId="{1EE9BD80-3756-4861-B4B7-547CE938985E}" srcOrd="0" destOrd="1" presId="urn:microsoft.com/office/officeart/2005/8/layout/vList2"/>
    <dgm:cxn modelId="{4F9CF628-EA9D-44CA-9F94-C07667F77864}" srcId="{62BF43A7-7CE1-407D-AAC6-BE2EE04E396C}" destId="{47C2B60C-2668-4C93-A8D5-D5E5228B1050}" srcOrd="0" destOrd="0" parTransId="{E80D7D69-9C3F-4570-9E36-F0752140666E}" sibTransId="{9B613857-FC8B-44E3-B0C5-9B9525694C14}"/>
    <dgm:cxn modelId="{D64CBA55-1BB5-4440-9BD2-5320A1E8196E}" type="presOf" srcId="{8B1F0E81-321A-4FC8-9BEE-601681D92C18}" destId="{D2D97A6F-E828-48FA-BD41-7D2D862E59C7}" srcOrd="0" destOrd="2" presId="urn:microsoft.com/office/officeart/2005/8/layout/vList2"/>
    <dgm:cxn modelId="{1FFD1085-E796-40CA-84EC-29E27E2071D2}" srcId="{406643F5-2D22-46D9-8960-B1B3CBDBB70D}" destId="{2A7160EF-5B3B-4C64-8CD6-3E31E787709D}" srcOrd="2" destOrd="0" parTransId="{F5F1CE2F-CA38-43FA-ABF8-FBAB6E1945C7}" sibTransId="{58D25240-AD66-4AAA-8F5F-E281D59931D8}"/>
    <dgm:cxn modelId="{1082B5F5-20CA-4E4B-A0BA-5B2C3E7594F5}" srcId="{62BF43A7-7CE1-407D-AAC6-BE2EE04E396C}" destId="{8B1F0E81-321A-4FC8-9BEE-601681D92C18}" srcOrd="2" destOrd="0" parTransId="{0A7DB28A-5086-4365-8495-ED3417A978F9}" sibTransId="{6F587716-884D-4D99-98CE-4E330CCEE37B}"/>
    <dgm:cxn modelId="{3216F706-4197-4DF8-A3BB-9DF5DCF98230}" srcId="{FE84B1AD-20C6-4BDE-B79B-F5B42D978D0F}" destId="{406643F5-2D22-46D9-8960-B1B3CBDBB70D}" srcOrd="1" destOrd="0" parTransId="{88A780A5-BEB4-4753-8192-EC782A81CBF8}" sibTransId="{D491DC14-8CF6-4FB8-BB0D-66592554DB78}"/>
    <dgm:cxn modelId="{25127331-4806-46E5-B13B-1240CC53640A}" type="presOf" srcId="{101C6BCF-C77E-4924-8C05-48E10AEFD026}" destId="{D2D97A6F-E828-48FA-BD41-7D2D862E59C7}" srcOrd="0" destOrd="1" presId="urn:microsoft.com/office/officeart/2005/8/layout/vList2"/>
    <dgm:cxn modelId="{09C770B5-7A83-4FBB-9647-88FFFBE9EED0}" srcId="{62BF43A7-7CE1-407D-AAC6-BE2EE04E396C}" destId="{101C6BCF-C77E-4924-8C05-48E10AEFD026}" srcOrd="1" destOrd="0" parTransId="{53854798-3920-4A47-B7A9-4B799D28F8E4}" sibTransId="{96387AB9-0025-4FFA-B7C8-4C606C754663}"/>
    <dgm:cxn modelId="{A12923D7-25F5-4C7A-A718-DD122F77DA72}" type="presOf" srcId="{406643F5-2D22-46D9-8960-B1B3CBDBB70D}" destId="{723495C5-76B4-4FDE-A032-AB95A0853609}" srcOrd="0" destOrd="0" presId="urn:microsoft.com/office/officeart/2005/8/layout/vList2"/>
    <dgm:cxn modelId="{038E5EFE-B3A3-4258-A1E7-108D3BE79C08}" srcId="{406643F5-2D22-46D9-8960-B1B3CBDBB70D}" destId="{3B2856C5-E5CE-404E-8C07-1431E1A0DC7A}" srcOrd="0" destOrd="0" parTransId="{2C779593-DEC4-452B-A975-28AFD36F9FDF}" sibTransId="{D37277FE-1DD1-41D5-84B5-79648B8C79BD}"/>
    <dgm:cxn modelId="{AADBDCB9-0F30-45A0-B649-92C64A03BF99}" srcId="{FE84B1AD-20C6-4BDE-B79B-F5B42D978D0F}" destId="{62BF43A7-7CE1-407D-AAC6-BE2EE04E396C}" srcOrd="0" destOrd="0" parTransId="{A726912B-68CB-4BF8-BD8D-8CBA398B3BEE}" sibTransId="{E25E5953-B0CA-4519-A352-EE9F2B3221E8}"/>
    <dgm:cxn modelId="{8E6D018A-5366-4749-9E34-BEF341DD66C4}" type="presOf" srcId="{FE84B1AD-20C6-4BDE-B79B-F5B42D978D0F}" destId="{2CA0DD6C-7688-4FC9-AF15-8A30662BEA21}" srcOrd="0" destOrd="0" presId="urn:microsoft.com/office/officeart/2005/8/layout/vList2"/>
    <dgm:cxn modelId="{D82DB4C8-8722-437F-AF32-302E88CD3307}" type="presParOf" srcId="{2CA0DD6C-7688-4FC9-AF15-8A30662BEA21}" destId="{85E7AAD1-FB03-4C99-8C16-DBFAAD22E62F}" srcOrd="0" destOrd="0" presId="urn:microsoft.com/office/officeart/2005/8/layout/vList2"/>
    <dgm:cxn modelId="{BFBE0FEA-35E4-4983-9B27-AF315ED59981}" type="presParOf" srcId="{2CA0DD6C-7688-4FC9-AF15-8A30662BEA21}" destId="{D2D97A6F-E828-48FA-BD41-7D2D862E59C7}" srcOrd="1" destOrd="0" presId="urn:microsoft.com/office/officeart/2005/8/layout/vList2"/>
    <dgm:cxn modelId="{B608AF31-6583-4369-A4A1-34EBA9059FAC}" type="presParOf" srcId="{2CA0DD6C-7688-4FC9-AF15-8A30662BEA21}" destId="{723495C5-76B4-4FDE-A032-AB95A0853609}" srcOrd="2" destOrd="0" presId="urn:microsoft.com/office/officeart/2005/8/layout/vList2"/>
    <dgm:cxn modelId="{098829D1-50EA-4C1C-B33D-E2B703143384}" type="presParOf" srcId="{2CA0DD6C-7688-4FC9-AF15-8A30662BEA21}" destId="{1EE9BD80-3756-4861-B4B7-547CE93898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38349-C419-4267-9C13-202634710AB9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0AA27-30D1-452E-AE4F-7B717B3F53AC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Biết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người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biết</a:t>
          </a:r>
          <a:r>
            <a:rPr lang="en-US" sz="3200" kern="1200" dirty="0" smtClean="0"/>
            <a:t> ta, </a:t>
          </a:r>
          <a:r>
            <a:rPr lang="en-US" sz="3200" kern="1200" dirty="0" err="1" smtClean="0"/>
            <a:t>trăm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trận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trăm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thắng</a:t>
          </a:r>
          <a:endParaRPr lang="en-US" sz="3200" kern="1200" dirty="0"/>
        </a:p>
      </dsp:txBody>
      <dsp:txXfrm>
        <a:off x="752110" y="541866"/>
        <a:ext cx="7301111" cy="1083733"/>
      </dsp:txXfrm>
    </dsp:sp>
    <dsp:sp modelId="{59C67AED-2C63-4BF7-AD67-D03EC77EFD63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40EE9-AF6E-461E-BCF5-D2D901269DAB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Tìm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huyệt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để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điểm</a:t>
          </a:r>
          <a:r>
            <a:rPr lang="en-US" sz="3200" kern="1200" dirty="0" smtClean="0"/>
            <a:t> </a:t>
          </a:r>
          <a:r>
            <a:rPr lang="en-US" sz="3200" kern="1200" dirty="0" smtClean="0">
              <a:sym typeface="Wingdings" panose="05000000000000000000" pitchFamily="2" charset="2"/>
            </a:rPr>
            <a:t> </a:t>
          </a:r>
          <a:r>
            <a:rPr lang="en-US" sz="3200" kern="1200" dirty="0" err="1" smtClean="0">
              <a:sym typeface="Wingdings" panose="05000000000000000000" pitchFamily="2" charset="2"/>
            </a:rPr>
            <a:t>Tính</a:t>
          </a:r>
          <a:r>
            <a:rPr lang="en-US" sz="3200" kern="1200" dirty="0" smtClean="0">
              <a:sym typeface="Wingdings" panose="05000000000000000000" pitchFamily="2" charset="2"/>
            </a:rPr>
            <a:t> </a:t>
          </a:r>
          <a:r>
            <a:rPr lang="en-US" sz="3200" kern="1200" dirty="0" err="1" smtClean="0">
              <a:sym typeface="Wingdings" panose="05000000000000000000" pitchFamily="2" charset="2"/>
            </a:rPr>
            <a:t>hiệu</a:t>
          </a:r>
          <a:r>
            <a:rPr lang="en-US" sz="3200" kern="1200" dirty="0" smtClean="0">
              <a:sym typeface="Wingdings" panose="05000000000000000000" pitchFamily="2" charset="2"/>
            </a:rPr>
            <a:t> </a:t>
          </a:r>
          <a:r>
            <a:rPr lang="en-US" sz="3200" kern="1200" dirty="0" err="1" smtClean="0">
              <a:sym typeface="Wingdings" panose="05000000000000000000" pitchFamily="2" charset="2"/>
            </a:rPr>
            <a:t>quả</a:t>
          </a:r>
          <a:r>
            <a:rPr lang="en-US" sz="3200" kern="1200" dirty="0" smtClean="0">
              <a:sym typeface="Wingdings" panose="05000000000000000000" pitchFamily="2" charset="2"/>
            </a:rPr>
            <a:t> </a:t>
          </a:r>
          <a:r>
            <a:rPr lang="en-US" sz="3200" kern="1200" dirty="0" err="1" smtClean="0">
              <a:sym typeface="Wingdings" panose="05000000000000000000" pitchFamily="2" charset="2"/>
            </a:rPr>
            <a:t>cao</a:t>
          </a:r>
          <a:endParaRPr lang="en-US" sz="3200" kern="1200" dirty="0"/>
        </a:p>
      </dsp:txBody>
      <dsp:txXfrm>
        <a:off x="1146048" y="2167466"/>
        <a:ext cx="6907174" cy="1083733"/>
      </dsp:txXfrm>
    </dsp:sp>
    <dsp:sp modelId="{0EFE6AFF-48C3-4B4C-B6B1-490AB4B974FE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ADFE4-9E1C-4D26-9D66-5EE7C84A0102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Tránh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voi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chẳng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xấu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mặt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nào</a:t>
          </a:r>
          <a:endParaRPr lang="en-US" sz="3200" kern="1200" dirty="0"/>
        </a:p>
      </dsp:txBody>
      <dsp:txXfrm>
        <a:off x="752110" y="3793066"/>
        <a:ext cx="7301111" cy="1083733"/>
      </dsp:txXfrm>
    </dsp:sp>
    <dsp:sp modelId="{A359EDA7-E378-45D1-88CA-43427DA338D4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AD2F-3AA4-452F-90E0-F1DF04F32956}">
      <dsp:nvSpPr>
        <dsp:cNvPr id="0" name=""/>
        <dsp:cNvSpPr/>
      </dsp:nvSpPr>
      <dsp:spPr>
        <a:xfrm>
          <a:off x="160287" y="1204"/>
          <a:ext cx="2439756" cy="1680991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7A243-718C-46C8-A6B7-77DB40C445DF}">
      <dsp:nvSpPr>
        <dsp:cNvPr id="0" name=""/>
        <dsp:cNvSpPr/>
      </dsp:nvSpPr>
      <dsp:spPr>
        <a:xfrm>
          <a:off x="160287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Bộ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máy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tổ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chức</a:t>
          </a:r>
          <a:endParaRPr lang="en-US" sz="2500" kern="1200" dirty="0"/>
        </a:p>
      </dsp:txBody>
      <dsp:txXfrm>
        <a:off x="160287" y="1682196"/>
        <a:ext cx="2439756" cy="905149"/>
      </dsp:txXfrm>
    </dsp:sp>
    <dsp:sp modelId="{1DEDA7FE-D811-477F-8F5A-F964AE628433}">
      <dsp:nvSpPr>
        <dsp:cNvPr id="0" name=""/>
        <dsp:cNvSpPr/>
      </dsp:nvSpPr>
      <dsp:spPr>
        <a:xfrm>
          <a:off x="2844121" y="1204"/>
          <a:ext cx="2439756" cy="1680991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96078-B9CB-4B7B-8ADB-AE0AB9393285}">
      <dsp:nvSpPr>
        <dsp:cNvPr id="0" name=""/>
        <dsp:cNvSpPr/>
      </dsp:nvSpPr>
      <dsp:spPr>
        <a:xfrm>
          <a:off x="2844121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Key Person</a:t>
          </a:r>
          <a:endParaRPr lang="en-US" sz="2500" kern="1200" dirty="0"/>
        </a:p>
      </dsp:txBody>
      <dsp:txXfrm>
        <a:off x="2844121" y="1682196"/>
        <a:ext cx="2439756" cy="905149"/>
      </dsp:txXfrm>
    </dsp:sp>
    <dsp:sp modelId="{0F25E3F7-2A25-468F-9914-EDAFDFEC9F52}">
      <dsp:nvSpPr>
        <dsp:cNvPr id="0" name=""/>
        <dsp:cNvSpPr/>
      </dsp:nvSpPr>
      <dsp:spPr>
        <a:xfrm>
          <a:off x="5527956" y="1204"/>
          <a:ext cx="2439756" cy="1680991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DF776-137A-4F71-93B6-0C184F706C70}">
      <dsp:nvSpPr>
        <dsp:cNvPr id="0" name=""/>
        <dsp:cNvSpPr/>
      </dsp:nvSpPr>
      <dsp:spPr>
        <a:xfrm>
          <a:off x="5527956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Quy </a:t>
          </a:r>
          <a:r>
            <a:rPr lang="en-US" sz="2500" kern="1200" dirty="0" err="1" smtClean="0"/>
            <a:t>trình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nội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bộ</a:t>
          </a:r>
          <a:endParaRPr lang="en-US" sz="2500" kern="1200" dirty="0"/>
        </a:p>
      </dsp:txBody>
      <dsp:txXfrm>
        <a:off x="5527956" y="1682196"/>
        <a:ext cx="2439756" cy="905149"/>
      </dsp:txXfrm>
    </dsp:sp>
    <dsp:sp modelId="{3C7FAE59-A208-45BF-9437-A4B19F4F9715}">
      <dsp:nvSpPr>
        <dsp:cNvPr id="0" name=""/>
        <dsp:cNvSpPr/>
      </dsp:nvSpPr>
      <dsp:spPr>
        <a:xfrm>
          <a:off x="2844121" y="2831321"/>
          <a:ext cx="2439756" cy="1680991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43F8A-3C0B-4B71-9E1E-CDDCFBB549D8}">
      <dsp:nvSpPr>
        <dsp:cNvPr id="0" name=""/>
        <dsp:cNvSpPr/>
      </dsp:nvSpPr>
      <dsp:spPr>
        <a:xfrm>
          <a:off x="2844121" y="4512313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Các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công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ty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liên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quan</a:t>
          </a:r>
          <a:endParaRPr lang="en-US" sz="2500" kern="1200" dirty="0"/>
        </a:p>
      </dsp:txBody>
      <dsp:txXfrm>
        <a:off x="2844121" y="4512313"/>
        <a:ext cx="2439756" cy="905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4376C-5FEB-4227-970E-E4610F4AECC5}">
      <dsp:nvSpPr>
        <dsp:cNvPr id="0" name=""/>
        <dsp:cNvSpPr/>
      </dsp:nvSpPr>
      <dsp:spPr>
        <a:xfrm>
          <a:off x="0" y="0"/>
          <a:ext cx="3048000" cy="10207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Website </a:t>
          </a:r>
          <a:r>
            <a:rPr lang="en-US" sz="1800" kern="1200" dirty="0" err="1" smtClean="0"/>
            <a:t>công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ty</a:t>
          </a:r>
          <a:endParaRPr lang="en-US" sz="1800" kern="1200" dirty="0"/>
        </a:p>
      </dsp:txBody>
      <dsp:txXfrm>
        <a:off x="29897" y="29897"/>
        <a:ext cx="1860276" cy="960956"/>
      </dsp:txXfrm>
    </dsp:sp>
    <dsp:sp modelId="{F4DF1602-C1BB-4C85-B2CC-88A6ED324AE2}">
      <dsp:nvSpPr>
        <dsp:cNvPr id="0" name=""/>
        <dsp:cNvSpPr/>
      </dsp:nvSpPr>
      <dsp:spPr>
        <a:xfrm>
          <a:off x="255269" y="1206341"/>
          <a:ext cx="3048000" cy="1020750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Online search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Google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Linkedin</a:t>
          </a:r>
          <a:endParaRPr lang="en-US" sz="1400" kern="1200" dirty="0"/>
        </a:p>
      </dsp:txBody>
      <dsp:txXfrm>
        <a:off x="285166" y="1236238"/>
        <a:ext cx="2069448" cy="960956"/>
      </dsp:txXfrm>
    </dsp:sp>
    <dsp:sp modelId="{49EB9C88-A9CB-4E6A-8012-027669E6932B}">
      <dsp:nvSpPr>
        <dsp:cNvPr id="0" name=""/>
        <dsp:cNvSpPr/>
      </dsp:nvSpPr>
      <dsp:spPr>
        <a:xfrm>
          <a:off x="506729" y="2412682"/>
          <a:ext cx="3048000" cy="1020750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Đồng </a:t>
          </a:r>
          <a:r>
            <a:rPr lang="en-US" sz="1800" kern="1200" dirty="0" err="1" smtClean="0"/>
            <a:t>nghiệp</a:t>
          </a:r>
          <a:endParaRPr lang="en-US" sz="1800" kern="1200" dirty="0"/>
        </a:p>
      </dsp:txBody>
      <dsp:txXfrm>
        <a:off x="536626" y="2442579"/>
        <a:ext cx="2073258" cy="960956"/>
      </dsp:txXfrm>
    </dsp:sp>
    <dsp:sp modelId="{9788FAEE-BDC2-45A6-B4C8-BC905954CD64}">
      <dsp:nvSpPr>
        <dsp:cNvPr id="0" name=""/>
        <dsp:cNvSpPr/>
      </dsp:nvSpPr>
      <dsp:spPr>
        <a:xfrm>
          <a:off x="761999" y="3619023"/>
          <a:ext cx="3048000" cy="102075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Khách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hàng</a:t>
          </a:r>
          <a:endParaRPr lang="en-US" sz="1800" kern="1200" dirty="0"/>
        </a:p>
      </dsp:txBody>
      <dsp:txXfrm>
        <a:off x="791896" y="3648920"/>
        <a:ext cx="2069448" cy="960956"/>
      </dsp:txXfrm>
    </dsp:sp>
    <dsp:sp modelId="{2A6E5E8A-4FCC-4AAF-9A87-F404027B74D7}">
      <dsp:nvSpPr>
        <dsp:cNvPr id="0" name=""/>
        <dsp:cNvSpPr/>
      </dsp:nvSpPr>
      <dsp:spPr>
        <a:xfrm>
          <a:off x="2384512" y="781801"/>
          <a:ext cx="663487" cy="66348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2533797" y="781801"/>
        <a:ext cx="364917" cy="499274"/>
      </dsp:txXfrm>
    </dsp:sp>
    <dsp:sp modelId="{DE51199D-3136-488D-AC54-7F57CB83A761}">
      <dsp:nvSpPr>
        <dsp:cNvPr id="0" name=""/>
        <dsp:cNvSpPr/>
      </dsp:nvSpPr>
      <dsp:spPr>
        <a:xfrm>
          <a:off x="2639782" y="1988143"/>
          <a:ext cx="663487" cy="66348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2789067" y="1988143"/>
        <a:ext cx="364917" cy="499274"/>
      </dsp:txXfrm>
    </dsp:sp>
    <dsp:sp modelId="{CA698DB3-95D7-489A-AC68-8B62D85650B6}">
      <dsp:nvSpPr>
        <dsp:cNvPr id="0" name=""/>
        <dsp:cNvSpPr/>
      </dsp:nvSpPr>
      <dsp:spPr>
        <a:xfrm>
          <a:off x="2891242" y="3194484"/>
          <a:ext cx="663487" cy="66348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040527" y="3194484"/>
        <a:ext cx="364917" cy="499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EB323-745E-4007-894B-95D7CA37FDB8}">
      <dsp:nvSpPr>
        <dsp:cNvPr id="0" name=""/>
        <dsp:cNvSpPr/>
      </dsp:nvSpPr>
      <dsp:spPr>
        <a:xfrm>
          <a:off x="3251199" y="0"/>
          <a:ext cx="4876800" cy="1693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Email, SDT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Kênh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giao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tiếp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nào</a:t>
          </a:r>
          <a:r>
            <a:rPr lang="en-US" sz="2700" kern="1200" dirty="0" smtClean="0"/>
            <a:t>?</a:t>
          </a:r>
          <a:endParaRPr lang="en-US" sz="2700" kern="1200" dirty="0"/>
        </a:p>
      </dsp:txBody>
      <dsp:txXfrm>
        <a:off x="3251199" y="211667"/>
        <a:ext cx="4241800" cy="1269999"/>
      </dsp:txXfrm>
    </dsp:sp>
    <dsp:sp modelId="{E47144A1-E8A4-45EA-84AA-C53244AEF5BA}">
      <dsp:nvSpPr>
        <dsp:cNvPr id="0" name=""/>
        <dsp:cNvSpPr/>
      </dsp:nvSpPr>
      <dsp:spPr>
        <a:xfrm>
          <a:off x="0" y="0"/>
          <a:ext cx="3251200" cy="16933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Thông tin trong </a:t>
          </a:r>
          <a:r>
            <a:rPr lang="en-US" sz="3500" kern="1200" dirty="0" err="1" smtClean="0"/>
            <a:t>công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việc</a:t>
          </a:r>
          <a:endParaRPr lang="en-US" sz="3500" kern="1200" dirty="0"/>
        </a:p>
      </dsp:txBody>
      <dsp:txXfrm>
        <a:off x="82662" y="82662"/>
        <a:ext cx="3085876" cy="1528009"/>
      </dsp:txXfrm>
    </dsp:sp>
    <dsp:sp modelId="{E78F0288-9714-45E3-85FE-8F8AC77E6849}">
      <dsp:nvSpPr>
        <dsp:cNvPr id="0" name=""/>
        <dsp:cNvSpPr/>
      </dsp:nvSpPr>
      <dsp:spPr>
        <a:xfrm>
          <a:off x="3251199" y="1862666"/>
          <a:ext cx="4876800" cy="1693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Gia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cảnh</a:t>
          </a:r>
          <a:r>
            <a:rPr lang="en-US" sz="2700" kern="1200" dirty="0" smtClean="0"/>
            <a:t>: </a:t>
          </a:r>
          <a:r>
            <a:rPr lang="en-US" sz="2700" kern="1200" dirty="0" err="1" smtClean="0"/>
            <a:t>Quê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quán</a:t>
          </a:r>
          <a:r>
            <a:rPr lang="en-US" sz="2700" kern="1200" dirty="0" smtClean="0"/>
            <a:t>, </a:t>
          </a:r>
          <a:r>
            <a:rPr lang="en-US" sz="2700" kern="1200" dirty="0" err="1" smtClean="0"/>
            <a:t>trường</a:t>
          </a:r>
          <a:r>
            <a:rPr lang="en-US" sz="2700" kern="1200" dirty="0" smtClean="0"/>
            <a:t>/</a:t>
          </a:r>
          <a:r>
            <a:rPr lang="en-US" sz="2700" kern="1200" dirty="0" err="1" smtClean="0"/>
            <a:t>lớp</a:t>
          </a:r>
          <a:r>
            <a:rPr lang="en-US" sz="2700" kern="1200" dirty="0" smtClean="0"/>
            <a:t>, </a:t>
          </a:r>
          <a:r>
            <a:rPr lang="en-US" sz="2700" kern="1200" dirty="0" err="1" smtClean="0"/>
            <a:t>người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thân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Sở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thích</a:t>
          </a:r>
          <a:r>
            <a:rPr lang="en-US" sz="2700" kern="1200" dirty="0" smtClean="0"/>
            <a:t>, </a:t>
          </a:r>
          <a:r>
            <a:rPr lang="en-US" sz="2700" kern="1200" dirty="0" err="1" smtClean="0"/>
            <a:t>thói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quen</a:t>
          </a:r>
          <a:endParaRPr lang="en-US" sz="2700" kern="1200" dirty="0"/>
        </a:p>
      </dsp:txBody>
      <dsp:txXfrm>
        <a:off x="3251199" y="2074333"/>
        <a:ext cx="4241800" cy="1269999"/>
      </dsp:txXfrm>
    </dsp:sp>
    <dsp:sp modelId="{90B24624-9671-4581-AE61-27A43E59E200}">
      <dsp:nvSpPr>
        <dsp:cNvPr id="0" name=""/>
        <dsp:cNvSpPr/>
      </dsp:nvSpPr>
      <dsp:spPr>
        <a:xfrm>
          <a:off x="0" y="1862666"/>
          <a:ext cx="3251200" cy="169333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Đời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tư</a:t>
          </a:r>
          <a:endParaRPr lang="en-US" sz="3500" kern="1200" dirty="0"/>
        </a:p>
      </dsp:txBody>
      <dsp:txXfrm>
        <a:off x="82662" y="1945328"/>
        <a:ext cx="3085876" cy="1528009"/>
      </dsp:txXfrm>
    </dsp:sp>
    <dsp:sp modelId="{DD542264-D83D-43B9-B09F-086023778CD3}">
      <dsp:nvSpPr>
        <dsp:cNvPr id="0" name=""/>
        <dsp:cNvSpPr/>
      </dsp:nvSpPr>
      <dsp:spPr>
        <a:xfrm>
          <a:off x="3251199" y="3725333"/>
          <a:ext cx="4876800" cy="1693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Ai </a:t>
          </a:r>
          <a:r>
            <a:rPr lang="en-US" sz="2700" kern="1200" dirty="0" err="1" smtClean="0"/>
            <a:t>có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tác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động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đến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họ</a:t>
          </a:r>
          <a:r>
            <a:rPr lang="en-US" sz="2700" kern="1200" dirty="0" smtClean="0"/>
            <a:t>?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Họ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có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tác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động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đến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ai</a:t>
          </a:r>
          <a:r>
            <a:rPr lang="en-US" sz="2700" kern="1200" dirty="0" smtClean="0"/>
            <a:t>?</a:t>
          </a:r>
          <a:endParaRPr lang="en-US" sz="2700" kern="1200" dirty="0"/>
        </a:p>
      </dsp:txBody>
      <dsp:txXfrm>
        <a:off x="3251199" y="3937000"/>
        <a:ext cx="4241800" cy="1269999"/>
      </dsp:txXfrm>
    </dsp:sp>
    <dsp:sp modelId="{D65052FA-BECD-4CC1-AEF5-4DDEFCDE365F}">
      <dsp:nvSpPr>
        <dsp:cNvPr id="0" name=""/>
        <dsp:cNvSpPr/>
      </dsp:nvSpPr>
      <dsp:spPr>
        <a:xfrm>
          <a:off x="0" y="3725333"/>
          <a:ext cx="3251200" cy="169333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Mối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quan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hệ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xã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hội</a:t>
          </a:r>
          <a:endParaRPr lang="en-US" sz="3500" kern="1200" dirty="0"/>
        </a:p>
      </dsp:txBody>
      <dsp:txXfrm>
        <a:off x="82662" y="3807995"/>
        <a:ext cx="3085876" cy="15280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AD2F-3AA4-452F-90E0-F1DF04F32956}">
      <dsp:nvSpPr>
        <dsp:cNvPr id="0" name=""/>
        <dsp:cNvSpPr/>
      </dsp:nvSpPr>
      <dsp:spPr>
        <a:xfrm>
          <a:off x="1600" y="1363698"/>
          <a:ext cx="2538933" cy="1749324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7A243-718C-46C8-A6B7-77DB40C445DF}">
      <dsp:nvSpPr>
        <dsp:cNvPr id="0" name=""/>
        <dsp:cNvSpPr/>
      </dsp:nvSpPr>
      <dsp:spPr>
        <a:xfrm>
          <a:off x="1600" y="3113023"/>
          <a:ext cx="2538933" cy="94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Công </a:t>
          </a:r>
          <a:r>
            <a:rPr lang="en-US" sz="3300" kern="1200" dirty="0" err="1" smtClean="0"/>
            <a:t>ty</a:t>
          </a:r>
          <a:r>
            <a:rPr lang="en-US" sz="3300" kern="1200" dirty="0" smtClean="0"/>
            <a:t> con</a:t>
          </a:r>
          <a:endParaRPr lang="en-US" sz="3300" kern="1200" dirty="0"/>
        </a:p>
      </dsp:txBody>
      <dsp:txXfrm>
        <a:off x="1600" y="3113023"/>
        <a:ext cx="2538933" cy="941944"/>
      </dsp:txXfrm>
    </dsp:sp>
    <dsp:sp modelId="{1DEDA7FE-D811-477F-8F5A-F964AE628433}">
      <dsp:nvSpPr>
        <dsp:cNvPr id="0" name=""/>
        <dsp:cNvSpPr/>
      </dsp:nvSpPr>
      <dsp:spPr>
        <a:xfrm>
          <a:off x="2794533" y="1363698"/>
          <a:ext cx="2538933" cy="1749324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96078-B9CB-4B7B-8ADB-AE0AB9393285}">
      <dsp:nvSpPr>
        <dsp:cNvPr id="0" name=""/>
        <dsp:cNvSpPr/>
      </dsp:nvSpPr>
      <dsp:spPr>
        <a:xfrm>
          <a:off x="2794533" y="3113023"/>
          <a:ext cx="2538933" cy="94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Sân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sau</a:t>
          </a:r>
          <a:endParaRPr lang="en-US" sz="3300" kern="1200" dirty="0"/>
        </a:p>
      </dsp:txBody>
      <dsp:txXfrm>
        <a:off x="2794533" y="3113023"/>
        <a:ext cx="2538933" cy="941944"/>
      </dsp:txXfrm>
    </dsp:sp>
    <dsp:sp modelId="{0F25E3F7-2A25-468F-9914-EDAFDFEC9F52}">
      <dsp:nvSpPr>
        <dsp:cNvPr id="0" name=""/>
        <dsp:cNvSpPr/>
      </dsp:nvSpPr>
      <dsp:spPr>
        <a:xfrm>
          <a:off x="5587466" y="1363698"/>
          <a:ext cx="2538933" cy="1749324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DF776-137A-4F71-93B6-0C184F706C70}">
      <dsp:nvSpPr>
        <dsp:cNvPr id="0" name=""/>
        <dsp:cNvSpPr/>
      </dsp:nvSpPr>
      <dsp:spPr>
        <a:xfrm>
          <a:off x="5587466" y="3113023"/>
          <a:ext cx="2538933" cy="94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Đối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thủ</a:t>
          </a:r>
          <a:endParaRPr lang="en-US" sz="3300" kern="1200" dirty="0"/>
        </a:p>
      </dsp:txBody>
      <dsp:txXfrm>
        <a:off x="5587466" y="3113023"/>
        <a:ext cx="2538933" cy="9419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7AAD1-FB03-4C99-8C16-DBFAAD22E62F}">
      <dsp:nvSpPr>
        <dsp:cNvPr id="0" name=""/>
        <dsp:cNvSpPr/>
      </dsp:nvSpPr>
      <dsp:spPr>
        <a:xfrm>
          <a:off x="0" y="17964"/>
          <a:ext cx="10515600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VẼ QUY TRÌNH 1 ĐOẠN CÔNG VIỆC HIỆN TẠI</a:t>
          </a:r>
          <a:endParaRPr lang="en-US" sz="3300" kern="1200" dirty="0"/>
        </a:p>
      </dsp:txBody>
      <dsp:txXfrm>
        <a:off x="38638" y="56602"/>
        <a:ext cx="10438324" cy="714229"/>
      </dsp:txXfrm>
    </dsp:sp>
    <dsp:sp modelId="{D2D97A6F-E828-48FA-BD41-7D2D862E59C7}">
      <dsp:nvSpPr>
        <dsp:cNvPr id="0" name=""/>
        <dsp:cNvSpPr/>
      </dsp:nvSpPr>
      <dsp:spPr>
        <a:xfrm>
          <a:off x="0" y="809469"/>
          <a:ext cx="10515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err="1" smtClean="0"/>
            <a:t>PoC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err="1" smtClean="0"/>
            <a:t>Thầu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err="1" smtClean="0"/>
            <a:t>Xử</a:t>
          </a:r>
          <a:r>
            <a:rPr lang="en-US" sz="2600" kern="1200" dirty="0" smtClean="0"/>
            <a:t> lý ticket</a:t>
          </a:r>
          <a:endParaRPr lang="en-US" sz="2600" kern="1200" dirty="0"/>
        </a:p>
      </dsp:txBody>
      <dsp:txXfrm>
        <a:off x="0" y="809469"/>
        <a:ext cx="10515600" cy="1366200"/>
      </dsp:txXfrm>
    </dsp:sp>
    <dsp:sp modelId="{723495C5-76B4-4FDE-A032-AB95A0853609}">
      <dsp:nvSpPr>
        <dsp:cNvPr id="0" name=""/>
        <dsp:cNvSpPr/>
      </dsp:nvSpPr>
      <dsp:spPr>
        <a:xfrm>
          <a:off x="0" y="2175669"/>
          <a:ext cx="10515600" cy="79150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TÌM HIỂU “KỸ” THÔNG TIN 1 KHÁCH HÀNG ĐANG LÀM VIỆC</a:t>
          </a:r>
          <a:endParaRPr lang="en-US" sz="3300" kern="1200"/>
        </a:p>
      </dsp:txBody>
      <dsp:txXfrm>
        <a:off x="38638" y="2214307"/>
        <a:ext cx="10438324" cy="714229"/>
      </dsp:txXfrm>
    </dsp:sp>
    <dsp:sp modelId="{1EE9BD80-3756-4861-B4B7-547CE938985E}">
      <dsp:nvSpPr>
        <dsp:cNvPr id="0" name=""/>
        <dsp:cNvSpPr/>
      </dsp:nvSpPr>
      <dsp:spPr>
        <a:xfrm>
          <a:off x="0" y="2967174"/>
          <a:ext cx="10515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Gia cảnh</a:t>
          </a:r>
          <a:endParaRPr 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Sở thích</a:t>
          </a:r>
          <a:endParaRPr 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Thói quen</a:t>
          </a:r>
          <a:endParaRPr lang="en-US" sz="2600" kern="1200"/>
        </a:p>
      </dsp:txBody>
      <dsp:txXfrm>
        <a:off x="0" y="2967174"/>
        <a:ext cx="10515600" cy="1366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45F71-129B-411D-B951-CC696418A89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1186-686C-436C-957F-B17EE08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0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Key person</a:t>
            </a:r>
            <a:r>
              <a:rPr lang="en-US" baseline="0" dirty="0" smtClean="0"/>
              <a:t> Official: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Key Person Informal: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A1186-686C-436C-957F-B17EE080A6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2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Key person</a:t>
            </a:r>
            <a:r>
              <a:rPr lang="en-US" baseline="0" dirty="0" smtClean="0"/>
              <a:t> Official: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Key Person Informal: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A1186-686C-436C-957F-B17EE080A6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huyệt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A1186-686C-436C-957F-B17EE080A6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A1186-686C-436C-957F-B17EE080A6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2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4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8012-FA85-4262-8F81-672AC47F42B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1029-FD6F-4C50-8C83-EE334A9C8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8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TÌM HIỂU THÔNG TIN KHÁCH HÀNG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DÀNH CHO QUẢN LÝ DỰ ÁN/ CHUYÊN VIÊN/KỸ SƯ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0271" y="5458265"/>
            <a:ext cx="2352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Vũ Thiện </a:t>
            </a:r>
            <a:r>
              <a:rPr lang="en-US" dirty="0" err="1" smtClean="0"/>
              <a:t>Nhượng</a:t>
            </a:r>
            <a:r>
              <a:rPr lang="en-US" dirty="0" smtClean="0"/>
              <a:t> – </a:t>
            </a:r>
            <a:r>
              <a:rPr lang="en-US" dirty="0" smtClean="0"/>
              <a:t>DO</a:t>
            </a:r>
          </a:p>
          <a:p>
            <a:r>
              <a:rPr lang="en-US" dirty="0" err="1" smtClean="0"/>
              <a:t>Tháng</a:t>
            </a:r>
            <a:r>
              <a:rPr lang="en-US" dirty="0" smtClean="0"/>
              <a:t> 6 - 2021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BÀI TẬP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5597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2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CÔNG CỤ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r>
              <a:rPr lang="en-US" dirty="0" smtClean="0"/>
              <a:t>: </a:t>
            </a:r>
            <a:r>
              <a:rPr lang="en-US" dirty="0" err="1" smtClean="0"/>
              <a:t>Mindmanager</a:t>
            </a:r>
            <a:r>
              <a:rPr lang="en-US" dirty="0" smtClean="0"/>
              <a:t>, </a:t>
            </a:r>
            <a:r>
              <a:rPr lang="en-US" dirty="0" err="1" smtClean="0"/>
              <a:t>xmind</a:t>
            </a:r>
            <a:endParaRPr lang="en-US" dirty="0" smtClean="0"/>
          </a:p>
          <a:p>
            <a:r>
              <a:rPr lang="en-US" dirty="0" smtClean="0"/>
              <a:t>Visio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VÌ SAO CẦN TÌM HIỂU THÔNG TIN KHÁCH HÀNG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1551251"/>
              </p:ext>
            </p:extLst>
          </p:nvPr>
        </p:nvGraphicFramePr>
        <p:xfrm>
          <a:off x="1598247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CẦN TÌM HIỂU THÔNG TIN NÀO?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03587305"/>
              </p:ext>
            </p:extLst>
          </p:nvPr>
        </p:nvGraphicFramePr>
        <p:xfrm>
          <a:off x="219570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2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980" y="1182708"/>
            <a:ext cx="1029514" cy="1017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XÁC ĐỊNH BỘ MÁY TỔ CHỨC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91" y="1858609"/>
            <a:ext cx="1771964" cy="18589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8" y="1491176"/>
            <a:ext cx="3255848" cy="3303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180" y="4372612"/>
            <a:ext cx="2200275" cy="2076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762" y="1748282"/>
            <a:ext cx="4852197" cy="43776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58467" y="1535443"/>
            <a:ext cx="140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Person Official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7001193" y="1858609"/>
            <a:ext cx="857274" cy="32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1707" y="5479565"/>
            <a:ext cx="140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Person informal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03864" y="5040139"/>
            <a:ext cx="4196936" cy="4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329268" y="1364566"/>
            <a:ext cx="407963" cy="4079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5832" y="5275583"/>
            <a:ext cx="407963" cy="407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XÁC ĐỊNH BỘ MÁY TỔ CHỨC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4" y="1690688"/>
            <a:ext cx="6396111" cy="4846017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28722953"/>
              </p:ext>
            </p:extLst>
          </p:nvPr>
        </p:nvGraphicFramePr>
        <p:xfrm>
          <a:off x="7543800" y="1690688"/>
          <a:ext cx="3810000" cy="463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08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PERSON LÀ AI?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762" y="1748282"/>
            <a:ext cx="4852197" cy="43776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58467" y="1535443"/>
            <a:ext cx="140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Person Official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7001193" y="1858609"/>
            <a:ext cx="857274" cy="32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1707" y="5479565"/>
            <a:ext cx="140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Person informal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03864" y="5040139"/>
            <a:ext cx="4196936" cy="4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329268" y="1364566"/>
            <a:ext cx="407963" cy="4079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55832" y="5275583"/>
            <a:ext cx="407963" cy="4079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154" y="1174009"/>
            <a:ext cx="1335405" cy="1693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5" y="3409939"/>
            <a:ext cx="1271143" cy="16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PERSON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37288919"/>
              </p:ext>
            </p:extLst>
          </p:nvPr>
        </p:nvGraphicFramePr>
        <p:xfrm>
          <a:off x="2928980" y="12155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884119"/>
            <a:ext cx="2928980" cy="37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02" y="3889251"/>
            <a:ext cx="4116998" cy="2753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QUY TRÌNH NỘI BỘ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83" y="1690688"/>
            <a:ext cx="2694347" cy="25427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583" y="2251683"/>
            <a:ext cx="5127381" cy="2571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9704" y="1665992"/>
            <a:ext cx="247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BPMN Visio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3475" y="3519919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Vẽ</a:t>
            </a:r>
            <a:r>
              <a:rPr lang="en-US" dirty="0" smtClean="0"/>
              <a:t> Visio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 CÔNG TY LIÊN QUAN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6914902"/>
              </p:ext>
            </p:extLst>
          </p:nvPr>
        </p:nvGraphicFramePr>
        <p:xfrm>
          <a:off x="219570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88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325</Words>
  <Application>Microsoft Office PowerPoint</Application>
  <PresentationFormat>Widescreen</PresentationFormat>
  <Paragraphs>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TÌM HIỂU THÔNG TIN KHÁCH HÀNG</vt:lpstr>
      <vt:lpstr>VÌ SAO CẦN TÌM HIỂU THÔNG TIN KHÁCH HÀNG</vt:lpstr>
      <vt:lpstr>CẦN TÌM HIỂU THÔNG TIN NÀO?</vt:lpstr>
      <vt:lpstr>XÁC ĐỊNH BỘ MÁY TỔ CHỨC</vt:lpstr>
      <vt:lpstr>XÁC ĐỊNH BỘ MÁY TỔ CHỨC</vt:lpstr>
      <vt:lpstr>KEY PERSON LÀ AI?</vt:lpstr>
      <vt:lpstr>KEY PERSON</vt:lpstr>
      <vt:lpstr>QUY TRÌNH NỘI BỘ</vt:lpstr>
      <vt:lpstr>CÁC CÔNG TY LIÊN QUAN</vt:lpstr>
      <vt:lpstr>BÀI TẬP</vt:lpstr>
      <vt:lpstr>CÔNG CỤ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GIẢNG DẠY</dc:title>
  <dc:creator>Windows User</dc:creator>
  <cp:lastModifiedBy>Windows User</cp:lastModifiedBy>
  <cp:revision>19</cp:revision>
  <dcterms:created xsi:type="dcterms:W3CDTF">2021-06-05T08:59:49Z</dcterms:created>
  <dcterms:modified xsi:type="dcterms:W3CDTF">2021-06-25T01:18:46Z</dcterms:modified>
</cp:coreProperties>
</file>