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9" r:id="rId3"/>
    <p:sldId id="257" r:id="rId4"/>
    <p:sldId id="258" r:id="rId5"/>
    <p:sldId id="260" r:id="rId6"/>
    <p:sldId id="265" r:id="rId7"/>
    <p:sldId id="261" r:id="rId8"/>
    <p:sldId id="262" r:id="rId9"/>
    <p:sldId id="263" r:id="rId10"/>
    <p:sldId id="264" r:id="rId11"/>
    <p:sldId id="267" r:id="rId12"/>
    <p:sldId id="268" r:id="rId13"/>
    <p:sldId id="270" r:id="rId14"/>
    <p:sldId id="266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>
        <p:scale>
          <a:sx n="78" d="100"/>
          <a:sy n="78" d="100"/>
        </p:scale>
        <p:origin x="372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461399-725E-4DA7-B8F4-7BD06E4CB0B8}" type="doc">
      <dgm:prSet loTypeId="urn:diagrams.loki3.com/BracketList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6044209-B8C5-42CA-8A0F-2FEF7EBDE606}">
      <dgm:prSet phldrT="[Text]" custT="1"/>
      <dgm:spPr/>
      <dgm:t>
        <a:bodyPr/>
        <a:lstStyle/>
        <a:p>
          <a:pPr algn="l"/>
          <a:r>
            <a:rPr lang="en-US" sz="4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CHƯƠNG I</a:t>
          </a:r>
          <a:endParaRPr lang="en-US" sz="4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56AD2E-C2EC-4CA9-BA6E-A7CE197CE042}" type="parTrans" cxnId="{04F80BA5-2439-4A96-A590-6808482AD2B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832BB1-0B46-448A-8D30-6E16D9B57C20}" type="sibTrans" cxnId="{04F80BA5-2439-4A96-A590-6808482AD2B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356B3E-0A51-492F-AD26-C612BC86310C}">
      <dgm:prSet phldrT="[Text]" custT="1"/>
      <dgm:spPr/>
      <dgm:t>
        <a:bodyPr/>
        <a:lstStyle/>
        <a:p>
          <a:pPr algn="l"/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KỸ NĂNG GIAO TIẾP           (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Trực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tiếp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+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Gián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tiếp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982C1C-ED32-49D6-85CC-418523D64674}" type="parTrans" cxnId="{183B9EAE-4586-4248-8373-3C7DA8050632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3ED7B9C-C745-46E5-880E-D2A0C2B9294C}" type="sibTrans" cxnId="{183B9EAE-4586-4248-8373-3C7DA8050632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84FDED-250F-4065-A02F-AD41A885B594}">
      <dgm:prSet phldrT="[Text]" custT="1"/>
      <dgm:spPr/>
      <dgm:t>
        <a:bodyPr/>
        <a:lstStyle/>
        <a:p>
          <a:pPr algn="ctr"/>
          <a:r>
            <a:rPr lang="en-US" sz="4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CHƯƠNG II</a:t>
          </a:r>
        </a:p>
      </dgm:t>
    </dgm:pt>
    <dgm:pt modelId="{121905EC-4F35-4020-8890-EC067F799DB2}" type="parTrans" cxnId="{31F20C42-89EB-4A14-92A9-02B30BCE597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FFED07-9A25-4E94-81B1-6B445D45F6EC}" type="sibTrans" cxnId="{31F20C42-89EB-4A14-92A9-02B30BCE597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72B91FF-29ED-44E8-82C6-8504A14D400B}">
      <dgm:prSet phldrT="[Text]" custT="1"/>
      <dgm:spPr/>
      <dgm:t>
        <a:bodyPr/>
        <a:lstStyle/>
        <a:p>
          <a:pPr algn="l"/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CÁC BƯỚC CẢI THIỆN KỸ NĂNG GIAO TIẾP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F85266-D9B1-4A4B-89E6-7D47258C3A95}" type="parTrans" cxnId="{07CA83F7-26BA-465A-B4C7-A2CB87EA3C9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9B41CA-440A-4B24-8EF5-AA638193704F}" type="sibTrans" cxnId="{07CA83F7-26BA-465A-B4C7-A2CB87EA3C9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2BA35DE-4020-4CB4-93B3-C6A55C2D5442}" type="pres">
      <dgm:prSet presAssocID="{75461399-725E-4DA7-B8F4-7BD06E4CB0B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77DBF3-0D5A-4C91-A2AA-4D4011B47084}" type="pres">
      <dgm:prSet presAssocID="{66044209-B8C5-42CA-8A0F-2FEF7EBDE606}" presName="linNode" presStyleCnt="0"/>
      <dgm:spPr/>
    </dgm:pt>
    <dgm:pt modelId="{2F67EDE6-2AF3-4B69-B94C-90B76422DF28}" type="pres">
      <dgm:prSet presAssocID="{66044209-B8C5-42CA-8A0F-2FEF7EBDE606}" presName="parTx" presStyleLbl="revTx" presStyleIdx="0" presStyleCnt="2" custAng="0" custScaleX="190813" custLinFactNeighborX="25601" custLinFactNeighborY="98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E468E6-3ED3-43B9-B45A-B990F5F259EE}" type="pres">
      <dgm:prSet presAssocID="{66044209-B8C5-42CA-8A0F-2FEF7EBDE606}" presName="bracket" presStyleLbl="parChTrans1D1" presStyleIdx="0" presStyleCnt="2"/>
      <dgm:spPr/>
    </dgm:pt>
    <dgm:pt modelId="{67483E64-175D-4FA3-B57F-D523F6C6F8EF}" type="pres">
      <dgm:prSet presAssocID="{66044209-B8C5-42CA-8A0F-2FEF7EBDE606}" presName="spH" presStyleCnt="0"/>
      <dgm:spPr/>
    </dgm:pt>
    <dgm:pt modelId="{92220419-47AF-4B36-8BEE-28D60712EAA5}" type="pres">
      <dgm:prSet presAssocID="{66044209-B8C5-42CA-8A0F-2FEF7EBDE606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0856AC-90FE-4769-85C3-3710D4FAEBAF}" type="pres">
      <dgm:prSet presAssocID="{BF832BB1-0B46-448A-8D30-6E16D9B57C20}" presName="spV" presStyleCnt="0"/>
      <dgm:spPr/>
    </dgm:pt>
    <dgm:pt modelId="{49C5DB69-D11E-46D7-9DD7-50BE5282B07D}" type="pres">
      <dgm:prSet presAssocID="{D584FDED-250F-4065-A02F-AD41A885B594}" presName="linNode" presStyleCnt="0"/>
      <dgm:spPr/>
    </dgm:pt>
    <dgm:pt modelId="{DDF7F079-8CFB-41F6-9A46-904A9B75E9B0}" type="pres">
      <dgm:prSet presAssocID="{D584FDED-250F-4065-A02F-AD41A885B594}" presName="parTx" presStyleLbl="revTx" presStyleIdx="1" presStyleCnt="2" custScaleX="192220" custScaleY="9672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93B079-0ABC-4D05-8B24-D7AF12DF5AC2}" type="pres">
      <dgm:prSet presAssocID="{D584FDED-250F-4065-A02F-AD41A885B594}" presName="bracket" presStyleLbl="parChTrans1D1" presStyleIdx="1" presStyleCnt="2"/>
      <dgm:spPr/>
    </dgm:pt>
    <dgm:pt modelId="{52B21D6E-E832-4728-A97B-6DB0D693FA45}" type="pres">
      <dgm:prSet presAssocID="{D584FDED-250F-4065-A02F-AD41A885B594}" presName="spH" presStyleCnt="0"/>
      <dgm:spPr/>
    </dgm:pt>
    <dgm:pt modelId="{0D37D548-836E-44CF-B370-C8247D0A8C07}" type="pres">
      <dgm:prSet presAssocID="{D584FDED-250F-4065-A02F-AD41A885B594}" presName="desTx" presStyleLbl="node1" presStyleIdx="1" presStyleCnt="2" custLinFactNeighborX="19514" custLinFactNeighborY="12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CA83F7-26BA-465A-B4C7-A2CB87EA3C95}" srcId="{D584FDED-250F-4065-A02F-AD41A885B594}" destId="{D72B91FF-29ED-44E8-82C6-8504A14D400B}" srcOrd="0" destOrd="0" parTransId="{1AF85266-D9B1-4A4B-89E6-7D47258C3A95}" sibTransId="{409B41CA-440A-4B24-8EF5-AA638193704F}"/>
    <dgm:cxn modelId="{FD9067CB-DE23-4792-8E1A-23D5792A7000}" type="presOf" srcId="{66044209-B8C5-42CA-8A0F-2FEF7EBDE606}" destId="{2F67EDE6-2AF3-4B69-B94C-90B76422DF28}" srcOrd="0" destOrd="0" presId="urn:diagrams.loki3.com/BracketList"/>
    <dgm:cxn modelId="{31F20C42-89EB-4A14-92A9-02B30BCE597B}" srcId="{75461399-725E-4DA7-B8F4-7BD06E4CB0B8}" destId="{D584FDED-250F-4065-A02F-AD41A885B594}" srcOrd="1" destOrd="0" parTransId="{121905EC-4F35-4020-8890-EC067F799DB2}" sibTransId="{EBFFED07-9A25-4E94-81B1-6B445D45F6EC}"/>
    <dgm:cxn modelId="{D046253A-5A92-463B-9CD6-6E1E3BEC32DD}" type="presOf" srcId="{75461399-725E-4DA7-B8F4-7BD06E4CB0B8}" destId="{72BA35DE-4020-4CB4-93B3-C6A55C2D5442}" srcOrd="0" destOrd="0" presId="urn:diagrams.loki3.com/BracketList"/>
    <dgm:cxn modelId="{04F80BA5-2439-4A96-A590-6808482AD2BC}" srcId="{75461399-725E-4DA7-B8F4-7BD06E4CB0B8}" destId="{66044209-B8C5-42CA-8A0F-2FEF7EBDE606}" srcOrd="0" destOrd="0" parTransId="{9456AD2E-C2EC-4CA9-BA6E-A7CE197CE042}" sibTransId="{BF832BB1-0B46-448A-8D30-6E16D9B57C20}"/>
    <dgm:cxn modelId="{183B9EAE-4586-4248-8373-3C7DA8050632}" srcId="{66044209-B8C5-42CA-8A0F-2FEF7EBDE606}" destId="{28356B3E-0A51-492F-AD26-C612BC86310C}" srcOrd="0" destOrd="0" parTransId="{A7982C1C-ED32-49D6-85CC-418523D64674}" sibTransId="{63ED7B9C-C745-46E5-880E-D2A0C2B9294C}"/>
    <dgm:cxn modelId="{14072C51-5C8F-4341-A1E7-C80B52EB32E0}" type="presOf" srcId="{D584FDED-250F-4065-A02F-AD41A885B594}" destId="{DDF7F079-8CFB-41F6-9A46-904A9B75E9B0}" srcOrd="0" destOrd="0" presId="urn:diagrams.loki3.com/BracketList"/>
    <dgm:cxn modelId="{917D03BE-FE08-4337-A450-DFCA997668D6}" type="presOf" srcId="{D72B91FF-29ED-44E8-82C6-8504A14D400B}" destId="{0D37D548-836E-44CF-B370-C8247D0A8C07}" srcOrd="0" destOrd="0" presId="urn:diagrams.loki3.com/BracketList"/>
    <dgm:cxn modelId="{3656DB07-0935-4DAF-855F-04275D3D1B39}" type="presOf" srcId="{28356B3E-0A51-492F-AD26-C612BC86310C}" destId="{92220419-47AF-4B36-8BEE-28D60712EAA5}" srcOrd="0" destOrd="0" presId="urn:diagrams.loki3.com/BracketList"/>
    <dgm:cxn modelId="{920628DB-684E-41B9-9C8B-021AC8BFABE4}" type="presParOf" srcId="{72BA35DE-4020-4CB4-93B3-C6A55C2D5442}" destId="{FA77DBF3-0D5A-4C91-A2AA-4D4011B47084}" srcOrd="0" destOrd="0" presId="urn:diagrams.loki3.com/BracketList"/>
    <dgm:cxn modelId="{51C6C164-879D-4EFC-B3BC-31E62D4BB72C}" type="presParOf" srcId="{FA77DBF3-0D5A-4C91-A2AA-4D4011B47084}" destId="{2F67EDE6-2AF3-4B69-B94C-90B76422DF28}" srcOrd="0" destOrd="0" presId="urn:diagrams.loki3.com/BracketList"/>
    <dgm:cxn modelId="{E4DD8B4A-DD61-4DF4-BD20-4D309E230716}" type="presParOf" srcId="{FA77DBF3-0D5A-4C91-A2AA-4D4011B47084}" destId="{84E468E6-3ED3-43B9-B45A-B990F5F259EE}" srcOrd="1" destOrd="0" presId="urn:diagrams.loki3.com/BracketList"/>
    <dgm:cxn modelId="{87A41F91-DC33-4B67-8188-AEFF10E2C055}" type="presParOf" srcId="{FA77DBF3-0D5A-4C91-A2AA-4D4011B47084}" destId="{67483E64-175D-4FA3-B57F-D523F6C6F8EF}" srcOrd="2" destOrd="0" presId="urn:diagrams.loki3.com/BracketList"/>
    <dgm:cxn modelId="{C407A03B-9FF5-4757-993F-C28213B27EDA}" type="presParOf" srcId="{FA77DBF3-0D5A-4C91-A2AA-4D4011B47084}" destId="{92220419-47AF-4B36-8BEE-28D60712EAA5}" srcOrd="3" destOrd="0" presId="urn:diagrams.loki3.com/BracketList"/>
    <dgm:cxn modelId="{16284355-8E07-4D52-8E02-ED061A4F4D67}" type="presParOf" srcId="{72BA35DE-4020-4CB4-93B3-C6A55C2D5442}" destId="{6F0856AC-90FE-4769-85C3-3710D4FAEBAF}" srcOrd="1" destOrd="0" presId="urn:diagrams.loki3.com/BracketList"/>
    <dgm:cxn modelId="{99E050E3-D2AE-46BB-976F-15B32DBC3DE7}" type="presParOf" srcId="{72BA35DE-4020-4CB4-93B3-C6A55C2D5442}" destId="{49C5DB69-D11E-46D7-9DD7-50BE5282B07D}" srcOrd="2" destOrd="0" presId="urn:diagrams.loki3.com/BracketList"/>
    <dgm:cxn modelId="{93F954A6-56E3-42BC-BBBA-27335EEB9E6B}" type="presParOf" srcId="{49C5DB69-D11E-46D7-9DD7-50BE5282B07D}" destId="{DDF7F079-8CFB-41F6-9A46-904A9B75E9B0}" srcOrd="0" destOrd="0" presId="urn:diagrams.loki3.com/BracketList"/>
    <dgm:cxn modelId="{D98F82F8-B503-4AB4-AA5A-DDF07672D59E}" type="presParOf" srcId="{49C5DB69-D11E-46D7-9DD7-50BE5282B07D}" destId="{3393B079-0ABC-4D05-8B24-D7AF12DF5AC2}" srcOrd="1" destOrd="0" presId="urn:diagrams.loki3.com/BracketList"/>
    <dgm:cxn modelId="{6F6C4572-9D23-403A-ACCA-1DB127292E0E}" type="presParOf" srcId="{49C5DB69-D11E-46D7-9DD7-50BE5282B07D}" destId="{52B21D6E-E832-4728-A97B-6DB0D693FA45}" srcOrd="2" destOrd="0" presId="urn:diagrams.loki3.com/BracketList"/>
    <dgm:cxn modelId="{58AE5D1C-838D-4D74-ADDD-51DD5AF8FE9C}" type="presParOf" srcId="{49C5DB69-D11E-46D7-9DD7-50BE5282B07D}" destId="{0D37D548-836E-44CF-B370-C8247D0A8C07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43452E-BC91-48F7-B154-1716483151B4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FEA783-B9FF-4096-9A06-5507E9BC2DD4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NÓI VỚI GIỌNG NHIỆT TÌNH, QUYẾT ĐOÁN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1B63EB-63B2-4FC0-8BE7-816D0862F132}" type="parTrans" cxnId="{BA94C701-66DA-4EC3-BFCF-1C8D8D4AB2F3}">
      <dgm:prSet/>
      <dgm:spPr/>
      <dgm:t>
        <a:bodyPr/>
        <a:lstStyle/>
        <a:p>
          <a:endParaRPr lang="en-US"/>
        </a:p>
      </dgm:t>
    </dgm:pt>
    <dgm:pt modelId="{3F3826D4-5705-4E69-8C9B-639AAF3EA6D5}" type="sibTrans" cxnId="{BA94C701-66DA-4EC3-BFCF-1C8D8D4AB2F3}">
      <dgm:prSet/>
      <dgm:spPr/>
      <dgm:t>
        <a:bodyPr/>
        <a:lstStyle/>
        <a:p>
          <a:endParaRPr lang="en-US"/>
        </a:p>
      </dgm:t>
    </dgm:pt>
    <dgm:pt modelId="{241D3AB5-1CF9-47DA-9CEA-9E9927CBA7A5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KHÔNG NÓI VÒNG VO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D26824-4D9E-453C-A6D8-72378C872D70}" type="parTrans" cxnId="{27AC193C-3180-4F65-AB26-EBA8AD2BB962}">
      <dgm:prSet/>
      <dgm:spPr/>
      <dgm:t>
        <a:bodyPr/>
        <a:lstStyle/>
        <a:p>
          <a:endParaRPr lang="en-US"/>
        </a:p>
      </dgm:t>
    </dgm:pt>
    <dgm:pt modelId="{E04B776B-8164-4C5E-BCDB-1CD233BBB24B}" type="sibTrans" cxnId="{27AC193C-3180-4F65-AB26-EBA8AD2BB962}">
      <dgm:prSet/>
      <dgm:spPr/>
      <dgm:t>
        <a:bodyPr/>
        <a:lstStyle/>
        <a:p>
          <a:endParaRPr lang="en-US"/>
        </a:p>
      </dgm:t>
    </dgm:pt>
    <dgm:pt modelId="{CBD117C0-365C-4EAD-91DC-87EA5385A406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TRÁNH ẬM Ừ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BB7387-FEA2-4F17-B24B-088768373B17}" type="parTrans" cxnId="{0A87C5E2-B95D-45FB-B23B-CBEA39F6707C}">
      <dgm:prSet/>
      <dgm:spPr/>
      <dgm:t>
        <a:bodyPr/>
        <a:lstStyle/>
        <a:p>
          <a:endParaRPr lang="en-US"/>
        </a:p>
      </dgm:t>
    </dgm:pt>
    <dgm:pt modelId="{3D931A19-BEB3-4C0E-AA45-C41416B2D1A8}" type="sibTrans" cxnId="{0A87C5E2-B95D-45FB-B23B-CBEA39F6707C}">
      <dgm:prSet/>
      <dgm:spPr/>
      <dgm:t>
        <a:bodyPr/>
        <a:lstStyle/>
        <a:p>
          <a:endParaRPr lang="en-US"/>
        </a:p>
      </dgm:t>
    </dgm:pt>
    <dgm:pt modelId="{172D0DBD-CE94-4376-BFC9-CFC0E95BAC22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SỬ DỤNG NGÔN NGỮ CỬ CHỈ PHẢN CHIẾU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E76113-FF77-40F4-B226-3F87E667B90E}" type="parTrans" cxnId="{7B3684FF-625D-4CDC-9077-AB2F1D5201AD}">
      <dgm:prSet/>
      <dgm:spPr/>
      <dgm:t>
        <a:bodyPr/>
        <a:lstStyle/>
        <a:p>
          <a:endParaRPr lang="en-US"/>
        </a:p>
      </dgm:t>
    </dgm:pt>
    <dgm:pt modelId="{112183FD-2BAA-4236-B4DC-8FF0E6B99F8E}" type="sibTrans" cxnId="{7B3684FF-625D-4CDC-9077-AB2F1D5201AD}">
      <dgm:prSet/>
      <dgm:spPr/>
      <dgm:t>
        <a:bodyPr/>
        <a:lstStyle/>
        <a:p>
          <a:endParaRPr lang="en-US"/>
        </a:p>
      </dgm:t>
    </dgm:pt>
    <dgm:pt modelId="{502D209F-2EC8-4201-8EF9-ADEC404E7FEC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HỎI LẠI NHỮNG ĐIỀUCHƯA RÕ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61FF8A-9B41-400A-8F30-BD8A8C7C05C1}" type="parTrans" cxnId="{C317A519-2CBF-43AC-B1C4-0B38E1ACFAE0}">
      <dgm:prSet/>
      <dgm:spPr/>
      <dgm:t>
        <a:bodyPr/>
        <a:lstStyle/>
        <a:p>
          <a:endParaRPr lang="en-US"/>
        </a:p>
      </dgm:t>
    </dgm:pt>
    <dgm:pt modelId="{0C06AD51-B355-4FAB-9B20-CD0B22F37572}" type="sibTrans" cxnId="{C317A519-2CBF-43AC-B1C4-0B38E1ACFAE0}">
      <dgm:prSet/>
      <dgm:spPr/>
      <dgm:t>
        <a:bodyPr/>
        <a:lstStyle/>
        <a:p>
          <a:endParaRPr lang="en-US"/>
        </a:p>
      </dgm:t>
    </dgm:pt>
    <dgm:pt modelId="{7E372C82-3C0D-49F4-8198-BCE74761C016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LIÊN LẠC QUA ÁNH MẮT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A409F18-03EC-41B8-A5C9-0C4C68B60EA0}" type="parTrans" cxnId="{02A8517A-16AB-4853-99D9-7CE4FEE31944}">
      <dgm:prSet/>
      <dgm:spPr/>
      <dgm:t>
        <a:bodyPr/>
        <a:lstStyle/>
        <a:p>
          <a:endParaRPr lang="en-US"/>
        </a:p>
      </dgm:t>
    </dgm:pt>
    <dgm:pt modelId="{832F3EC1-8C26-4989-94BB-E5E3EF6F1CC0}" type="sibTrans" cxnId="{02A8517A-16AB-4853-99D9-7CE4FEE31944}">
      <dgm:prSet/>
      <dgm:spPr/>
      <dgm:t>
        <a:bodyPr/>
        <a:lstStyle/>
        <a:p>
          <a:endParaRPr lang="en-US"/>
        </a:p>
      </dgm:t>
    </dgm:pt>
    <dgm:pt modelId="{2C36C555-B79A-463A-84E2-BCCDE0BD7DD2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CHỨNG TỎ KHẢ NĂNG GIAO TIẾP QUA VĂN VIẾT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4C6EFB-C816-4F47-BD15-786723DDF5C8}" type="parTrans" cxnId="{C046C43D-974F-4171-B0F4-3C0EB4BE8C6C}">
      <dgm:prSet/>
      <dgm:spPr/>
      <dgm:t>
        <a:bodyPr/>
        <a:lstStyle/>
        <a:p>
          <a:endParaRPr lang="en-US"/>
        </a:p>
      </dgm:t>
    </dgm:pt>
    <dgm:pt modelId="{5B9E427D-E85D-41D5-89C6-4E6F1C3DFECD}" type="sibTrans" cxnId="{C046C43D-974F-4171-B0F4-3C0EB4BE8C6C}">
      <dgm:prSet/>
      <dgm:spPr/>
      <dgm:t>
        <a:bodyPr/>
        <a:lstStyle/>
        <a:p>
          <a:endParaRPr lang="en-US"/>
        </a:p>
      </dgm:t>
    </dgm:pt>
    <dgm:pt modelId="{422E7B60-E3AB-4ADB-A252-BB4BD5668ABE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NHỚ TÊN NGƯỜI ĐỐI DIỆN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40E42C-145D-42DE-B9AD-FAFFBCA14250}" type="parTrans" cxnId="{8FD24BE9-FDC3-40EC-8F9D-BFADA46898D5}">
      <dgm:prSet/>
      <dgm:spPr/>
      <dgm:t>
        <a:bodyPr/>
        <a:lstStyle/>
        <a:p>
          <a:endParaRPr lang="en-US"/>
        </a:p>
      </dgm:t>
    </dgm:pt>
    <dgm:pt modelId="{BC4DEBA1-C0DB-436D-BD22-35FD2EE51AC0}" type="sibTrans" cxnId="{8FD24BE9-FDC3-40EC-8F9D-BFADA46898D5}">
      <dgm:prSet/>
      <dgm:spPr/>
      <dgm:t>
        <a:bodyPr/>
        <a:lstStyle/>
        <a:p>
          <a:endParaRPr lang="en-US"/>
        </a:p>
      </dgm:t>
    </dgm:pt>
    <dgm:pt modelId="{9BA27518-642D-4760-B90A-8C3451DA33E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TẠO SỰ THÂN MẬT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F916D3-4E42-4AC8-9556-10BEF363C29B}" type="parTrans" cxnId="{D0CB6DEE-AC4D-4D39-A814-748B9AC30771}">
      <dgm:prSet/>
      <dgm:spPr/>
      <dgm:t>
        <a:bodyPr/>
        <a:lstStyle/>
        <a:p>
          <a:endParaRPr lang="en-US"/>
        </a:p>
      </dgm:t>
    </dgm:pt>
    <dgm:pt modelId="{A712ED62-03BA-43BA-BD94-B14F527E5031}" type="sibTrans" cxnId="{D0CB6DEE-AC4D-4D39-A814-748B9AC30771}">
      <dgm:prSet/>
      <dgm:spPr/>
      <dgm:t>
        <a:bodyPr/>
        <a:lstStyle/>
        <a:p>
          <a:endParaRPr lang="en-US"/>
        </a:p>
      </dgm:t>
    </dgm:pt>
    <dgm:pt modelId="{8B7C31DD-554E-4356-A7BD-540841F4229E}" type="pres">
      <dgm:prSet presAssocID="{7D43452E-BC91-48F7-B154-1716483151B4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7A8632F2-C5AD-4C79-AB2A-175797F3D9FB}" type="pres">
      <dgm:prSet presAssocID="{74FEA783-B9FF-4096-9A06-5507E9BC2DD4}" presName="compNode" presStyleCnt="0"/>
      <dgm:spPr/>
    </dgm:pt>
    <dgm:pt modelId="{F8BE9FC7-0238-4427-AA51-776247E26CBE}" type="pres">
      <dgm:prSet presAssocID="{74FEA783-B9FF-4096-9A06-5507E9BC2DD4}" presName="dummyConnPt" presStyleCnt="0"/>
      <dgm:spPr/>
    </dgm:pt>
    <dgm:pt modelId="{47472AE1-2F41-4FB5-B08D-DA9C52EEA923}" type="pres">
      <dgm:prSet presAssocID="{74FEA783-B9FF-4096-9A06-5507E9BC2DD4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5F65FA-EA8F-45C3-B85E-726148D6F14C}" type="pres">
      <dgm:prSet presAssocID="{3F3826D4-5705-4E69-8C9B-639AAF3EA6D5}" presName="sibTrans" presStyleLbl="bgSibTrans2D1" presStyleIdx="0" presStyleCnt="8"/>
      <dgm:spPr/>
      <dgm:t>
        <a:bodyPr/>
        <a:lstStyle/>
        <a:p>
          <a:endParaRPr lang="en-US"/>
        </a:p>
      </dgm:t>
    </dgm:pt>
    <dgm:pt modelId="{1EC23027-FAA6-409F-A6B1-3237C244A823}" type="pres">
      <dgm:prSet presAssocID="{241D3AB5-1CF9-47DA-9CEA-9E9927CBA7A5}" presName="compNode" presStyleCnt="0"/>
      <dgm:spPr/>
    </dgm:pt>
    <dgm:pt modelId="{E4A0E6EC-6A91-4259-BEEE-1C32034C86FD}" type="pres">
      <dgm:prSet presAssocID="{241D3AB5-1CF9-47DA-9CEA-9E9927CBA7A5}" presName="dummyConnPt" presStyleCnt="0"/>
      <dgm:spPr/>
    </dgm:pt>
    <dgm:pt modelId="{E8DD0D4B-95D5-426A-A996-5A63B71F35DC}" type="pres">
      <dgm:prSet presAssocID="{241D3AB5-1CF9-47DA-9CEA-9E9927CBA7A5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E420D8-1872-44F9-93F6-281EDC015D63}" type="pres">
      <dgm:prSet presAssocID="{E04B776B-8164-4C5E-BCDB-1CD233BBB24B}" presName="sibTrans" presStyleLbl="bgSibTrans2D1" presStyleIdx="1" presStyleCnt="8"/>
      <dgm:spPr/>
      <dgm:t>
        <a:bodyPr/>
        <a:lstStyle/>
        <a:p>
          <a:endParaRPr lang="en-US"/>
        </a:p>
      </dgm:t>
    </dgm:pt>
    <dgm:pt modelId="{FB0627EE-EF89-419D-B837-6FF447776B59}" type="pres">
      <dgm:prSet presAssocID="{CBD117C0-365C-4EAD-91DC-87EA5385A406}" presName="compNode" presStyleCnt="0"/>
      <dgm:spPr/>
    </dgm:pt>
    <dgm:pt modelId="{2391C6F6-4D1A-472A-BC85-5A8C744DC8DB}" type="pres">
      <dgm:prSet presAssocID="{CBD117C0-365C-4EAD-91DC-87EA5385A406}" presName="dummyConnPt" presStyleCnt="0"/>
      <dgm:spPr/>
    </dgm:pt>
    <dgm:pt modelId="{86C294FA-5321-4CBA-81CC-074DD9AB32C8}" type="pres">
      <dgm:prSet presAssocID="{CBD117C0-365C-4EAD-91DC-87EA5385A406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64348B-8599-43EF-8F06-30472FADF36F}" type="pres">
      <dgm:prSet presAssocID="{3D931A19-BEB3-4C0E-AA45-C41416B2D1A8}" presName="sibTrans" presStyleLbl="bgSibTrans2D1" presStyleIdx="2" presStyleCnt="8"/>
      <dgm:spPr/>
      <dgm:t>
        <a:bodyPr/>
        <a:lstStyle/>
        <a:p>
          <a:endParaRPr lang="en-US"/>
        </a:p>
      </dgm:t>
    </dgm:pt>
    <dgm:pt modelId="{4AB69CE9-F13F-4DAE-8D25-3DB5CE971F8F}" type="pres">
      <dgm:prSet presAssocID="{172D0DBD-CE94-4376-BFC9-CFC0E95BAC22}" presName="compNode" presStyleCnt="0"/>
      <dgm:spPr/>
    </dgm:pt>
    <dgm:pt modelId="{4E8B8CAD-66A0-4E5B-BE9A-31768CE67F05}" type="pres">
      <dgm:prSet presAssocID="{172D0DBD-CE94-4376-BFC9-CFC0E95BAC22}" presName="dummyConnPt" presStyleCnt="0"/>
      <dgm:spPr/>
    </dgm:pt>
    <dgm:pt modelId="{1F740DC7-4B69-4041-BE0A-117C65E7DFC0}" type="pres">
      <dgm:prSet presAssocID="{172D0DBD-CE94-4376-BFC9-CFC0E95BAC22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C9ED91-E61C-49C9-B522-8B3AE3F20FE4}" type="pres">
      <dgm:prSet presAssocID="{112183FD-2BAA-4236-B4DC-8FF0E6B99F8E}" presName="sibTrans" presStyleLbl="bgSibTrans2D1" presStyleIdx="3" presStyleCnt="8"/>
      <dgm:spPr/>
      <dgm:t>
        <a:bodyPr/>
        <a:lstStyle/>
        <a:p>
          <a:endParaRPr lang="en-US"/>
        </a:p>
      </dgm:t>
    </dgm:pt>
    <dgm:pt modelId="{A51E33C1-C219-46FB-9897-AEAE297D70E8}" type="pres">
      <dgm:prSet presAssocID="{502D209F-2EC8-4201-8EF9-ADEC404E7FEC}" presName="compNode" presStyleCnt="0"/>
      <dgm:spPr/>
    </dgm:pt>
    <dgm:pt modelId="{D3412EA2-C3FE-4DBE-B31C-F24C61E3F7EC}" type="pres">
      <dgm:prSet presAssocID="{502D209F-2EC8-4201-8EF9-ADEC404E7FEC}" presName="dummyConnPt" presStyleCnt="0"/>
      <dgm:spPr/>
    </dgm:pt>
    <dgm:pt modelId="{9CD78D73-B254-470B-B0C2-3CC75D6EC1A5}" type="pres">
      <dgm:prSet presAssocID="{502D209F-2EC8-4201-8EF9-ADEC404E7FEC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BD8936-703D-450C-ABAB-28C60BB117A3}" type="pres">
      <dgm:prSet presAssocID="{0C06AD51-B355-4FAB-9B20-CD0B22F37572}" presName="sibTrans" presStyleLbl="bgSibTrans2D1" presStyleIdx="4" presStyleCnt="8"/>
      <dgm:spPr/>
      <dgm:t>
        <a:bodyPr/>
        <a:lstStyle/>
        <a:p>
          <a:endParaRPr lang="en-US"/>
        </a:p>
      </dgm:t>
    </dgm:pt>
    <dgm:pt modelId="{31D2027C-62E8-4FF0-BC78-F5AF87F12996}" type="pres">
      <dgm:prSet presAssocID="{7E372C82-3C0D-49F4-8198-BCE74761C016}" presName="compNode" presStyleCnt="0"/>
      <dgm:spPr/>
    </dgm:pt>
    <dgm:pt modelId="{3DEFFC43-6CB3-4550-959F-EFDF774750F0}" type="pres">
      <dgm:prSet presAssocID="{7E372C82-3C0D-49F4-8198-BCE74761C016}" presName="dummyConnPt" presStyleCnt="0"/>
      <dgm:spPr/>
    </dgm:pt>
    <dgm:pt modelId="{988FBDAD-DFE1-45F6-A0AE-EC72B5DEC2E5}" type="pres">
      <dgm:prSet presAssocID="{7E372C82-3C0D-49F4-8198-BCE74761C016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1343B2-500B-490F-BF91-C7AA3232B98E}" type="pres">
      <dgm:prSet presAssocID="{832F3EC1-8C26-4989-94BB-E5E3EF6F1CC0}" presName="sibTrans" presStyleLbl="bgSibTrans2D1" presStyleIdx="5" presStyleCnt="8"/>
      <dgm:spPr/>
      <dgm:t>
        <a:bodyPr/>
        <a:lstStyle/>
        <a:p>
          <a:endParaRPr lang="en-US"/>
        </a:p>
      </dgm:t>
    </dgm:pt>
    <dgm:pt modelId="{624C630A-8FBC-4ED9-9D6B-55CAB90A6880}" type="pres">
      <dgm:prSet presAssocID="{2C36C555-B79A-463A-84E2-BCCDE0BD7DD2}" presName="compNode" presStyleCnt="0"/>
      <dgm:spPr/>
    </dgm:pt>
    <dgm:pt modelId="{FE8F100D-B8A7-4917-8D4D-9D69B22E27C2}" type="pres">
      <dgm:prSet presAssocID="{2C36C555-B79A-463A-84E2-BCCDE0BD7DD2}" presName="dummyConnPt" presStyleCnt="0"/>
      <dgm:spPr/>
    </dgm:pt>
    <dgm:pt modelId="{903A7AC4-C76E-4672-B5D3-0988909D7811}" type="pres">
      <dgm:prSet presAssocID="{2C36C555-B79A-463A-84E2-BCCDE0BD7DD2}" presName="node" presStyleLbl="node1" presStyleIdx="6" presStyleCnt="9" custLinFactNeighborX="5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306864-4308-4E7E-B861-FFFD14B41B48}" type="pres">
      <dgm:prSet presAssocID="{5B9E427D-E85D-41D5-89C6-4E6F1C3DFECD}" presName="sibTrans" presStyleLbl="bgSibTrans2D1" presStyleIdx="6" presStyleCnt="8"/>
      <dgm:spPr/>
      <dgm:t>
        <a:bodyPr/>
        <a:lstStyle/>
        <a:p>
          <a:endParaRPr lang="en-US"/>
        </a:p>
      </dgm:t>
    </dgm:pt>
    <dgm:pt modelId="{3DE32653-5F83-4A4F-88CE-10151DB948DE}" type="pres">
      <dgm:prSet presAssocID="{422E7B60-E3AB-4ADB-A252-BB4BD5668ABE}" presName="compNode" presStyleCnt="0"/>
      <dgm:spPr/>
    </dgm:pt>
    <dgm:pt modelId="{EA5465B4-4389-4F31-BBBE-D4CFE21E6DF3}" type="pres">
      <dgm:prSet presAssocID="{422E7B60-E3AB-4ADB-A252-BB4BD5668ABE}" presName="dummyConnPt" presStyleCnt="0"/>
      <dgm:spPr/>
    </dgm:pt>
    <dgm:pt modelId="{CFA7FF09-C11B-484E-809B-C084AF843259}" type="pres">
      <dgm:prSet presAssocID="{422E7B60-E3AB-4ADB-A252-BB4BD5668ABE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3CCDFD-BCAE-4A93-8A4E-2982A709492E}" type="pres">
      <dgm:prSet presAssocID="{BC4DEBA1-C0DB-436D-BD22-35FD2EE51AC0}" presName="sibTrans" presStyleLbl="bgSibTrans2D1" presStyleIdx="7" presStyleCnt="8"/>
      <dgm:spPr/>
      <dgm:t>
        <a:bodyPr/>
        <a:lstStyle/>
        <a:p>
          <a:endParaRPr lang="en-US"/>
        </a:p>
      </dgm:t>
    </dgm:pt>
    <dgm:pt modelId="{7F54096D-6F29-4001-88F2-8A57604162DA}" type="pres">
      <dgm:prSet presAssocID="{9BA27518-642D-4760-B90A-8C3451DA33E4}" presName="compNode" presStyleCnt="0"/>
      <dgm:spPr/>
    </dgm:pt>
    <dgm:pt modelId="{10FC0854-DF19-4E88-848A-F85367FECC6A}" type="pres">
      <dgm:prSet presAssocID="{9BA27518-642D-4760-B90A-8C3451DA33E4}" presName="dummyConnPt" presStyleCnt="0"/>
      <dgm:spPr/>
    </dgm:pt>
    <dgm:pt modelId="{F0D18F30-8D7C-4DE1-83B4-13B441081EBC}" type="pres">
      <dgm:prSet presAssocID="{9BA27518-642D-4760-B90A-8C3451DA33E4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CB6DEE-AC4D-4D39-A814-748B9AC30771}" srcId="{7D43452E-BC91-48F7-B154-1716483151B4}" destId="{9BA27518-642D-4760-B90A-8C3451DA33E4}" srcOrd="8" destOrd="0" parTransId="{69F916D3-4E42-4AC8-9556-10BEF363C29B}" sibTransId="{A712ED62-03BA-43BA-BD94-B14F527E5031}"/>
    <dgm:cxn modelId="{DA396DA2-9E3A-4F0A-AEC0-01A6EBEE29BC}" type="presOf" srcId="{5B9E427D-E85D-41D5-89C6-4E6F1C3DFECD}" destId="{6E306864-4308-4E7E-B861-FFFD14B41B48}" srcOrd="0" destOrd="0" presId="urn:microsoft.com/office/officeart/2005/8/layout/bProcess4"/>
    <dgm:cxn modelId="{E1269177-52E2-490B-91C2-737BB7ADE083}" type="presOf" srcId="{241D3AB5-1CF9-47DA-9CEA-9E9927CBA7A5}" destId="{E8DD0D4B-95D5-426A-A996-5A63B71F35DC}" srcOrd="0" destOrd="0" presId="urn:microsoft.com/office/officeart/2005/8/layout/bProcess4"/>
    <dgm:cxn modelId="{BA94C701-66DA-4EC3-BFCF-1C8D8D4AB2F3}" srcId="{7D43452E-BC91-48F7-B154-1716483151B4}" destId="{74FEA783-B9FF-4096-9A06-5507E9BC2DD4}" srcOrd="0" destOrd="0" parTransId="{741B63EB-63B2-4FC0-8BE7-816D0862F132}" sibTransId="{3F3826D4-5705-4E69-8C9B-639AAF3EA6D5}"/>
    <dgm:cxn modelId="{CCB53D2F-8AAA-4B8D-AAC5-871D78D1E470}" type="presOf" srcId="{112183FD-2BAA-4236-B4DC-8FF0E6B99F8E}" destId="{54C9ED91-E61C-49C9-B522-8B3AE3F20FE4}" srcOrd="0" destOrd="0" presId="urn:microsoft.com/office/officeart/2005/8/layout/bProcess4"/>
    <dgm:cxn modelId="{A9ADB6E2-C704-40A4-9B0D-B2AF8E087B81}" type="presOf" srcId="{E04B776B-8164-4C5E-BCDB-1CD233BBB24B}" destId="{41E420D8-1872-44F9-93F6-281EDC015D63}" srcOrd="0" destOrd="0" presId="urn:microsoft.com/office/officeart/2005/8/layout/bProcess4"/>
    <dgm:cxn modelId="{B1DEC804-12CD-4F07-98A9-95E5046CF156}" type="presOf" srcId="{9BA27518-642D-4760-B90A-8C3451DA33E4}" destId="{F0D18F30-8D7C-4DE1-83B4-13B441081EBC}" srcOrd="0" destOrd="0" presId="urn:microsoft.com/office/officeart/2005/8/layout/bProcess4"/>
    <dgm:cxn modelId="{8FD24BE9-FDC3-40EC-8F9D-BFADA46898D5}" srcId="{7D43452E-BC91-48F7-B154-1716483151B4}" destId="{422E7B60-E3AB-4ADB-A252-BB4BD5668ABE}" srcOrd="7" destOrd="0" parTransId="{EE40E42C-145D-42DE-B9AD-FAFFBCA14250}" sibTransId="{BC4DEBA1-C0DB-436D-BD22-35FD2EE51AC0}"/>
    <dgm:cxn modelId="{44BD80E4-9F47-4D31-84B2-169A3F0EDFC6}" type="presOf" srcId="{3F3826D4-5705-4E69-8C9B-639AAF3EA6D5}" destId="{365F65FA-EA8F-45C3-B85E-726148D6F14C}" srcOrd="0" destOrd="0" presId="urn:microsoft.com/office/officeart/2005/8/layout/bProcess4"/>
    <dgm:cxn modelId="{5179363D-4621-4968-80EE-4A8C418779A5}" type="presOf" srcId="{7D43452E-BC91-48F7-B154-1716483151B4}" destId="{8B7C31DD-554E-4356-A7BD-540841F4229E}" srcOrd="0" destOrd="0" presId="urn:microsoft.com/office/officeart/2005/8/layout/bProcess4"/>
    <dgm:cxn modelId="{1C676AF9-D8ED-4D43-A2E0-5A62ACC9F06E}" type="presOf" srcId="{832F3EC1-8C26-4989-94BB-E5E3EF6F1CC0}" destId="{4D1343B2-500B-490F-BF91-C7AA3232B98E}" srcOrd="0" destOrd="0" presId="urn:microsoft.com/office/officeart/2005/8/layout/bProcess4"/>
    <dgm:cxn modelId="{0A87C5E2-B95D-45FB-B23B-CBEA39F6707C}" srcId="{7D43452E-BC91-48F7-B154-1716483151B4}" destId="{CBD117C0-365C-4EAD-91DC-87EA5385A406}" srcOrd="2" destOrd="0" parTransId="{1CBB7387-FEA2-4F17-B24B-088768373B17}" sibTransId="{3D931A19-BEB3-4C0E-AA45-C41416B2D1A8}"/>
    <dgm:cxn modelId="{02A8517A-16AB-4853-99D9-7CE4FEE31944}" srcId="{7D43452E-BC91-48F7-B154-1716483151B4}" destId="{7E372C82-3C0D-49F4-8198-BCE74761C016}" srcOrd="5" destOrd="0" parTransId="{7A409F18-03EC-41B8-A5C9-0C4C68B60EA0}" sibTransId="{832F3EC1-8C26-4989-94BB-E5E3EF6F1CC0}"/>
    <dgm:cxn modelId="{998A4566-5351-4132-A957-48A8273223A0}" type="presOf" srcId="{CBD117C0-365C-4EAD-91DC-87EA5385A406}" destId="{86C294FA-5321-4CBA-81CC-074DD9AB32C8}" srcOrd="0" destOrd="0" presId="urn:microsoft.com/office/officeart/2005/8/layout/bProcess4"/>
    <dgm:cxn modelId="{6B463ECB-DA96-4DBB-8D55-604FF01F9E6A}" type="presOf" srcId="{502D209F-2EC8-4201-8EF9-ADEC404E7FEC}" destId="{9CD78D73-B254-470B-B0C2-3CC75D6EC1A5}" srcOrd="0" destOrd="0" presId="urn:microsoft.com/office/officeart/2005/8/layout/bProcess4"/>
    <dgm:cxn modelId="{28711064-685C-4BC1-8BE4-CF1DF2DD2242}" type="presOf" srcId="{7E372C82-3C0D-49F4-8198-BCE74761C016}" destId="{988FBDAD-DFE1-45F6-A0AE-EC72B5DEC2E5}" srcOrd="0" destOrd="0" presId="urn:microsoft.com/office/officeart/2005/8/layout/bProcess4"/>
    <dgm:cxn modelId="{625EF396-61B4-4BA6-9CAA-F8E685CCD940}" type="presOf" srcId="{172D0DBD-CE94-4376-BFC9-CFC0E95BAC22}" destId="{1F740DC7-4B69-4041-BE0A-117C65E7DFC0}" srcOrd="0" destOrd="0" presId="urn:microsoft.com/office/officeart/2005/8/layout/bProcess4"/>
    <dgm:cxn modelId="{C317A519-2CBF-43AC-B1C4-0B38E1ACFAE0}" srcId="{7D43452E-BC91-48F7-B154-1716483151B4}" destId="{502D209F-2EC8-4201-8EF9-ADEC404E7FEC}" srcOrd="4" destOrd="0" parTransId="{4E61FF8A-9B41-400A-8F30-BD8A8C7C05C1}" sibTransId="{0C06AD51-B355-4FAB-9B20-CD0B22F37572}"/>
    <dgm:cxn modelId="{E1297BCB-89B4-444A-AB03-0EF177ED0EFE}" type="presOf" srcId="{422E7B60-E3AB-4ADB-A252-BB4BD5668ABE}" destId="{CFA7FF09-C11B-484E-809B-C084AF843259}" srcOrd="0" destOrd="0" presId="urn:microsoft.com/office/officeart/2005/8/layout/bProcess4"/>
    <dgm:cxn modelId="{8B09412E-A683-4C96-9241-898D4B95695F}" type="presOf" srcId="{74FEA783-B9FF-4096-9A06-5507E9BC2DD4}" destId="{47472AE1-2F41-4FB5-B08D-DA9C52EEA923}" srcOrd="0" destOrd="0" presId="urn:microsoft.com/office/officeart/2005/8/layout/bProcess4"/>
    <dgm:cxn modelId="{DE5491BC-5151-45A0-8D41-C67CD0A53095}" type="presOf" srcId="{3D931A19-BEB3-4C0E-AA45-C41416B2D1A8}" destId="{8764348B-8599-43EF-8F06-30472FADF36F}" srcOrd="0" destOrd="0" presId="urn:microsoft.com/office/officeart/2005/8/layout/bProcess4"/>
    <dgm:cxn modelId="{C046C43D-974F-4171-B0F4-3C0EB4BE8C6C}" srcId="{7D43452E-BC91-48F7-B154-1716483151B4}" destId="{2C36C555-B79A-463A-84E2-BCCDE0BD7DD2}" srcOrd="6" destOrd="0" parTransId="{864C6EFB-C816-4F47-BD15-786723DDF5C8}" sibTransId="{5B9E427D-E85D-41D5-89C6-4E6F1C3DFECD}"/>
    <dgm:cxn modelId="{DD2F5A7B-185B-4756-B840-8730DC2392E3}" type="presOf" srcId="{0C06AD51-B355-4FAB-9B20-CD0B22F37572}" destId="{95BD8936-703D-450C-ABAB-28C60BB117A3}" srcOrd="0" destOrd="0" presId="urn:microsoft.com/office/officeart/2005/8/layout/bProcess4"/>
    <dgm:cxn modelId="{27AC193C-3180-4F65-AB26-EBA8AD2BB962}" srcId="{7D43452E-BC91-48F7-B154-1716483151B4}" destId="{241D3AB5-1CF9-47DA-9CEA-9E9927CBA7A5}" srcOrd="1" destOrd="0" parTransId="{49D26824-4D9E-453C-A6D8-72378C872D70}" sibTransId="{E04B776B-8164-4C5E-BCDB-1CD233BBB24B}"/>
    <dgm:cxn modelId="{BE89B7C6-10F1-4C65-A4B5-940C454355DF}" type="presOf" srcId="{2C36C555-B79A-463A-84E2-BCCDE0BD7DD2}" destId="{903A7AC4-C76E-4672-B5D3-0988909D7811}" srcOrd="0" destOrd="0" presId="urn:microsoft.com/office/officeart/2005/8/layout/bProcess4"/>
    <dgm:cxn modelId="{7B3684FF-625D-4CDC-9077-AB2F1D5201AD}" srcId="{7D43452E-BC91-48F7-B154-1716483151B4}" destId="{172D0DBD-CE94-4376-BFC9-CFC0E95BAC22}" srcOrd="3" destOrd="0" parTransId="{15E76113-FF77-40F4-B226-3F87E667B90E}" sibTransId="{112183FD-2BAA-4236-B4DC-8FF0E6B99F8E}"/>
    <dgm:cxn modelId="{D49ECB89-AAE8-4E7B-8E06-E4823EBE2450}" type="presOf" srcId="{BC4DEBA1-C0DB-436D-BD22-35FD2EE51AC0}" destId="{743CCDFD-BCAE-4A93-8A4E-2982A709492E}" srcOrd="0" destOrd="0" presId="urn:microsoft.com/office/officeart/2005/8/layout/bProcess4"/>
    <dgm:cxn modelId="{F2756F94-4EBF-4215-8E7A-AEAE39A66B52}" type="presParOf" srcId="{8B7C31DD-554E-4356-A7BD-540841F4229E}" destId="{7A8632F2-C5AD-4C79-AB2A-175797F3D9FB}" srcOrd="0" destOrd="0" presId="urn:microsoft.com/office/officeart/2005/8/layout/bProcess4"/>
    <dgm:cxn modelId="{D91702EA-E6BD-4558-B940-DA473D1FEBCD}" type="presParOf" srcId="{7A8632F2-C5AD-4C79-AB2A-175797F3D9FB}" destId="{F8BE9FC7-0238-4427-AA51-776247E26CBE}" srcOrd="0" destOrd="0" presId="urn:microsoft.com/office/officeart/2005/8/layout/bProcess4"/>
    <dgm:cxn modelId="{967F6F90-B247-4700-B2B7-F7C29FD8E99E}" type="presParOf" srcId="{7A8632F2-C5AD-4C79-AB2A-175797F3D9FB}" destId="{47472AE1-2F41-4FB5-B08D-DA9C52EEA923}" srcOrd="1" destOrd="0" presId="urn:microsoft.com/office/officeart/2005/8/layout/bProcess4"/>
    <dgm:cxn modelId="{65B459C1-16B9-4126-91A8-5EA160F6059B}" type="presParOf" srcId="{8B7C31DD-554E-4356-A7BD-540841F4229E}" destId="{365F65FA-EA8F-45C3-B85E-726148D6F14C}" srcOrd="1" destOrd="0" presId="urn:microsoft.com/office/officeart/2005/8/layout/bProcess4"/>
    <dgm:cxn modelId="{3F6C96B9-E6F4-414F-903B-72F48E581E12}" type="presParOf" srcId="{8B7C31DD-554E-4356-A7BD-540841F4229E}" destId="{1EC23027-FAA6-409F-A6B1-3237C244A823}" srcOrd="2" destOrd="0" presId="urn:microsoft.com/office/officeart/2005/8/layout/bProcess4"/>
    <dgm:cxn modelId="{8C516E65-EE13-4939-8672-DE69E66A9FE9}" type="presParOf" srcId="{1EC23027-FAA6-409F-A6B1-3237C244A823}" destId="{E4A0E6EC-6A91-4259-BEEE-1C32034C86FD}" srcOrd="0" destOrd="0" presId="urn:microsoft.com/office/officeart/2005/8/layout/bProcess4"/>
    <dgm:cxn modelId="{15963248-A721-4567-B3FC-93DBDF75D75A}" type="presParOf" srcId="{1EC23027-FAA6-409F-A6B1-3237C244A823}" destId="{E8DD0D4B-95D5-426A-A996-5A63B71F35DC}" srcOrd="1" destOrd="0" presId="urn:microsoft.com/office/officeart/2005/8/layout/bProcess4"/>
    <dgm:cxn modelId="{413B44F8-3D2D-4AB7-A429-838AA7459BB5}" type="presParOf" srcId="{8B7C31DD-554E-4356-A7BD-540841F4229E}" destId="{41E420D8-1872-44F9-93F6-281EDC015D63}" srcOrd="3" destOrd="0" presId="urn:microsoft.com/office/officeart/2005/8/layout/bProcess4"/>
    <dgm:cxn modelId="{97B79638-5F22-4F3C-873F-DDE4C5266F0E}" type="presParOf" srcId="{8B7C31DD-554E-4356-A7BD-540841F4229E}" destId="{FB0627EE-EF89-419D-B837-6FF447776B59}" srcOrd="4" destOrd="0" presId="urn:microsoft.com/office/officeart/2005/8/layout/bProcess4"/>
    <dgm:cxn modelId="{B81F5574-98FE-4994-A8CA-16226E8A53CE}" type="presParOf" srcId="{FB0627EE-EF89-419D-B837-6FF447776B59}" destId="{2391C6F6-4D1A-472A-BC85-5A8C744DC8DB}" srcOrd="0" destOrd="0" presId="urn:microsoft.com/office/officeart/2005/8/layout/bProcess4"/>
    <dgm:cxn modelId="{19E45701-E338-4901-B71D-7DCA1F625B52}" type="presParOf" srcId="{FB0627EE-EF89-419D-B837-6FF447776B59}" destId="{86C294FA-5321-4CBA-81CC-074DD9AB32C8}" srcOrd="1" destOrd="0" presId="urn:microsoft.com/office/officeart/2005/8/layout/bProcess4"/>
    <dgm:cxn modelId="{C7A4AD37-F50B-4B1A-856D-53CEB2E903DE}" type="presParOf" srcId="{8B7C31DD-554E-4356-A7BD-540841F4229E}" destId="{8764348B-8599-43EF-8F06-30472FADF36F}" srcOrd="5" destOrd="0" presId="urn:microsoft.com/office/officeart/2005/8/layout/bProcess4"/>
    <dgm:cxn modelId="{55C97C06-6A79-41BE-8E23-F4FDC1223D87}" type="presParOf" srcId="{8B7C31DD-554E-4356-A7BD-540841F4229E}" destId="{4AB69CE9-F13F-4DAE-8D25-3DB5CE971F8F}" srcOrd="6" destOrd="0" presId="urn:microsoft.com/office/officeart/2005/8/layout/bProcess4"/>
    <dgm:cxn modelId="{8D592E27-19FD-47B9-8967-ACD41E8AD0D2}" type="presParOf" srcId="{4AB69CE9-F13F-4DAE-8D25-3DB5CE971F8F}" destId="{4E8B8CAD-66A0-4E5B-BE9A-31768CE67F05}" srcOrd="0" destOrd="0" presId="urn:microsoft.com/office/officeart/2005/8/layout/bProcess4"/>
    <dgm:cxn modelId="{6659623F-472B-4E1D-9303-32BD75F33EAA}" type="presParOf" srcId="{4AB69CE9-F13F-4DAE-8D25-3DB5CE971F8F}" destId="{1F740DC7-4B69-4041-BE0A-117C65E7DFC0}" srcOrd="1" destOrd="0" presId="urn:microsoft.com/office/officeart/2005/8/layout/bProcess4"/>
    <dgm:cxn modelId="{0ED035DE-2D4D-40A6-9182-289BA214223F}" type="presParOf" srcId="{8B7C31DD-554E-4356-A7BD-540841F4229E}" destId="{54C9ED91-E61C-49C9-B522-8B3AE3F20FE4}" srcOrd="7" destOrd="0" presId="urn:microsoft.com/office/officeart/2005/8/layout/bProcess4"/>
    <dgm:cxn modelId="{A6DFAB3D-DB0D-44FF-9AD6-C52DDAF1AE5D}" type="presParOf" srcId="{8B7C31DD-554E-4356-A7BD-540841F4229E}" destId="{A51E33C1-C219-46FB-9897-AEAE297D70E8}" srcOrd="8" destOrd="0" presId="urn:microsoft.com/office/officeart/2005/8/layout/bProcess4"/>
    <dgm:cxn modelId="{852223D4-BA2A-4238-87BA-E663B6157067}" type="presParOf" srcId="{A51E33C1-C219-46FB-9897-AEAE297D70E8}" destId="{D3412EA2-C3FE-4DBE-B31C-F24C61E3F7EC}" srcOrd="0" destOrd="0" presId="urn:microsoft.com/office/officeart/2005/8/layout/bProcess4"/>
    <dgm:cxn modelId="{0DACECEE-AF2A-4EBB-87F5-ECCDFD12CFD3}" type="presParOf" srcId="{A51E33C1-C219-46FB-9897-AEAE297D70E8}" destId="{9CD78D73-B254-470B-B0C2-3CC75D6EC1A5}" srcOrd="1" destOrd="0" presId="urn:microsoft.com/office/officeart/2005/8/layout/bProcess4"/>
    <dgm:cxn modelId="{0B1B20E8-9EBC-40AE-8FFA-95DB20694B9F}" type="presParOf" srcId="{8B7C31DD-554E-4356-A7BD-540841F4229E}" destId="{95BD8936-703D-450C-ABAB-28C60BB117A3}" srcOrd="9" destOrd="0" presId="urn:microsoft.com/office/officeart/2005/8/layout/bProcess4"/>
    <dgm:cxn modelId="{A75A2E33-C304-413D-B357-36C90FF29293}" type="presParOf" srcId="{8B7C31DD-554E-4356-A7BD-540841F4229E}" destId="{31D2027C-62E8-4FF0-BC78-F5AF87F12996}" srcOrd="10" destOrd="0" presId="urn:microsoft.com/office/officeart/2005/8/layout/bProcess4"/>
    <dgm:cxn modelId="{29DC1087-0DB7-4499-A17C-A9C91D9540B8}" type="presParOf" srcId="{31D2027C-62E8-4FF0-BC78-F5AF87F12996}" destId="{3DEFFC43-6CB3-4550-959F-EFDF774750F0}" srcOrd="0" destOrd="0" presId="urn:microsoft.com/office/officeart/2005/8/layout/bProcess4"/>
    <dgm:cxn modelId="{872393A2-825E-4A14-AAF9-A6793BACC30C}" type="presParOf" srcId="{31D2027C-62E8-4FF0-BC78-F5AF87F12996}" destId="{988FBDAD-DFE1-45F6-A0AE-EC72B5DEC2E5}" srcOrd="1" destOrd="0" presId="urn:microsoft.com/office/officeart/2005/8/layout/bProcess4"/>
    <dgm:cxn modelId="{1643360E-6734-4B21-A35B-15AB401E82CA}" type="presParOf" srcId="{8B7C31DD-554E-4356-A7BD-540841F4229E}" destId="{4D1343B2-500B-490F-BF91-C7AA3232B98E}" srcOrd="11" destOrd="0" presId="urn:microsoft.com/office/officeart/2005/8/layout/bProcess4"/>
    <dgm:cxn modelId="{EEAFC25F-6F74-49EB-9364-96A3D77F155D}" type="presParOf" srcId="{8B7C31DD-554E-4356-A7BD-540841F4229E}" destId="{624C630A-8FBC-4ED9-9D6B-55CAB90A6880}" srcOrd="12" destOrd="0" presId="urn:microsoft.com/office/officeart/2005/8/layout/bProcess4"/>
    <dgm:cxn modelId="{8045591E-9067-4CD8-96BB-69A8C98234FB}" type="presParOf" srcId="{624C630A-8FBC-4ED9-9D6B-55CAB90A6880}" destId="{FE8F100D-B8A7-4917-8D4D-9D69B22E27C2}" srcOrd="0" destOrd="0" presId="urn:microsoft.com/office/officeart/2005/8/layout/bProcess4"/>
    <dgm:cxn modelId="{BB0FF7BF-AE0A-4F86-9F01-77FCD49B4606}" type="presParOf" srcId="{624C630A-8FBC-4ED9-9D6B-55CAB90A6880}" destId="{903A7AC4-C76E-4672-B5D3-0988909D7811}" srcOrd="1" destOrd="0" presId="urn:microsoft.com/office/officeart/2005/8/layout/bProcess4"/>
    <dgm:cxn modelId="{DAFEFF04-2C5F-4952-A864-34122532DF87}" type="presParOf" srcId="{8B7C31DD-554E-4356-A7BD-540841F4229E}" destId="{6E306864-4308-4E7E-B861-FFFD14B41B48}" srcOrd="13" destOrd="0" presId="urn:microsoft.com/office/officeart/2005/8/layout/bProcess4"/>
    <dgm:cxn modelId="{8C5EF9C9-ADCE-40DD-8BE4-67B359044C90}" type="presParOf" srcId="{8B7C31DD-554E-4356-A7BD-540841F4229E}" destId="{3DE32653-5F83-4A4F-88CE-10151DB948DE}" srcOrd="14" destOrd="0" presId="urn:microsoft.com/office/officeart/2005/8/layout/bProcess4"/>
    <dgm:cxn modelId="{7B3B1826-883F-4108-9A75-7457CFB88D14}" type="presParOf" srcId="{3DE32653-5F83-4A4F-88CE-10151DB948DE}" destId="{EA5465B4-4389-4F31-BBBE-D4CFE21E6DF3}" srcOrd="0" destOrd="0" presId="urn:microsoft.com/office/officeart/2005/8/layout/bProcess4"/>
    <dgm:cxn modelId="{8A1BE6C6-06FF-4BAD-B214-B9E578C24369}" type="presParOf" srcId="{3DE32653-5F83-4A4F-88CE-10151DB948DE}" destId="{CFA7FF09-C11B-484E-809B-C084AF843259}" srcOrd="1" destOrd="0" presId="urn:microsoft.com/office/officeart/2005/8/layout/bProcess4"/>
    <dgm:cxn modelId="{EBFDA6C8-3233-470F-9841-67F494EAB55A}" type="presParOf" srcId="{8B7C31DD-554E-4356-A7BD-540841F4229E}" destId="{743CCDFD-BCAE-4A93-8A4E-2982A709492E}" srcOrd="15" destOrd="0" presId="urn:microsoft.com/office/officeart/2005/8/layout/bProcess4"/>
    <dgm:cxn modelId="{A7D2C83D-32E0-43B5-9650-D6EEC17E3AA2}" type="presParOf" srcId="{8B7C31DD-554E-4356-A7BD-540841F4229E}" destId="{7F54096D-6F29-4001-88F2-8A57604162DA}" srcOrd="16" destOrd="0" presId="urn:microsoft.com/office/officeart/2005/8/layout/bProcess4"/>
    <dgm:cxn modelId="{353E7E98-FD85-48C8-B5A2-3C5CE4CCA7C9}" type="presParOf" srcId="{7F54096D-6F29-4001-88F2-8A57604162DA}" destId="{10FC0854-DF19-4E88-848A-F85367FECC6A}" srcOrd="0" destOrd="0" presId="urn:microsoft.com/office/officeart/2005/8/layout/bProcess4"/>
    <dgm:cxn modelId="{951374F9-74C0-4DEC-920C-986025C8D210}" type="presParOf" srcId="{7F54096D-6F29-4001-88F2-8A57604162DA}" destId="{F0D18F30-8D7C-4DE1-83B4-13B441081EBC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7EDE6-2AF3-4B69-B94C-90B76422DF28}">
      <dsp:nvSpPr>
        <dsp:cNvPr id="0" name=""/>
        <dsp:cNvSpPr/>
      </dsp:nvSpPr>
      <dsp:spPr>
        <a:xfrm>
          <a:off x="118806" y="1278187"/>
          <a:ext cx="4390038" cy="1327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121920" rIns="341376" bIns="12192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CHƯƠNG I</a:t>
          </a:r>
          <a:endParaRPr lang="en-US" sz="4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8806" y="1278187"/>
        <a:ext cx="4390038" cy="1327218"/>
      </dsp:txXfrm>
    </dsp:sp>
    <dsp:sp modelId="{84E468E6-3ED3-43B9-B45A-B990F5F259EE}">
      <dsp:nvSpPr>
        <dsp:cNvPr id="0" name=""/>
        <dsp:cNvSpPr/>
      </dsp:nvSpPr>
      <dsp:spPr>
        <a:xfrm>
          <a:off x="4391044" y="1265114"/>
          <a:ext cx="460140" cy="1327218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220419-47AF-4B36-8BEE-28D60712EAA5}">
      <dsp:nvSpPr>
        <dsp:cNvPr id="0" name=""/>
        <dsp:cNvSpPr/>
      </dsp:nvSpPr>
      <dsp:spPr>
        <a:xfrm>
          <a:off x="5035241" y="1265114"/>
          <a:ext cx="6257909" cy="132721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KỸ NĂNG GIAO TIẾP           (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Trực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tiếp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+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Gián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tiếp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35241" y="1265114"/>
        <a:ext cx="6257909" cy="1327218"/>
      </dsp:txXfrm>
    </dsp:sp>
    <dsp:sp modelId="{DDF7F079-8CFB-41F6-9A46-904A9B75E9B0}">
      <dsp:nvSpPr>
        <dsp:cNvPr id="0" name=""/>
        <dsp:cNvSpPr/>
      </dsp:nvSpPr>
      <dsp:spPr>
        <a:xfrm>
          <a:off x="1006" y="2848073"/>
          <a:ext cx="4411804" cy="1283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121920" rIns="341376" bIns="12192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CHƯƠNG II</a:t>
          </a:r>
        </a:p>
      </dsp:txBody>
      <dsp:txXfrm>
        <a:off x="1006" y="2848073"/>
        <a:ext cx="4411804" cy="1283739"/>
      </dsp:txXfrm>
    </dsp:sp>
    <dsp:sp modelId="{3393B079-0ABC-4D05-8B24-D7AF12DF5AC2}">
      <dsp:nvSpPr>
        <dsp:cNvPr id="0" name=""/>
        <dsp:cNvSpPr/>
      </dsp:nvSpPr>
      <dsp:spPr>
        <a:xfrm>
          <a:off x="4412810" y="2826333"/>
          <a:ext cx="459036" cy="1327218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7D548-836E-44CF-B370-C8247D0A8C07}">
      <dsp:nvSpPr>
        <dsp:cNvPr id="0" name=""/>
        <dsp:cNvSpPr/>
      </dsp:nvSpPr>
      <dsp:spPr>
        <a:xfrm>
          <a:off x="5056468" y="2843441"/>
          <a:ext cx="6242902" cy="1327218"/>
        </a:xfrm>
        <a:prstGeom prst="rect">
          <a:avLst/>
        </a:prstGeom>
        <a:gradFill rotWithShape="0">
          <a:gsLst>
            <a:gs pos="0">
              <a:schemeClr val="accent4">
                <a:hueOff val="2658761"/>
                <a:satOff val="962"/>
                <a:lumOff val="-7843"/>
                <a:alphaOff val="0"/>
                <a:tint val="64000"/>
                <a:lumMod val="118000"/>
              </a:schemeClr>
            </a:gs>
            <a:gs pos="100000">
              <a:schemeClr val="accent4">
                <a:hueOff val="2658761"/>
                <a:satOff val="962"/>
                <a:lumOff val="-7843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CÁC BƯỚC CẢI THIỆN KỸ NĂNG GIAO TIẾP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56468" y="2843441"/>
        <a:ext cx="6242902" cy="13272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5F65FA-EA8F-45C3-B85E-726148D6F14C}">
      <dsp:nvSpPr>
        <dsp:cNvPr id="0" name=""/>
        <dsp:cNvSpPr/>
      </dsp:nvSpPr>
      <dsp:spPr>
        <a:xfrm rot="5400000">
          <a:off x="-374328" y="1438591"/>
          <a:ext cx="1654072" cy="19966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72AE1-2F41-4FB5-B08D-DA9C52EEA923}">
      <dsp:nvSpPr>
        <dsp:cNvPr id="0" name=""/>
        <dsp:cNvSpPr/>
      </dsp:nvSpPr>
      <dsp:spPr>
        <a:xfrm>
          <a:off x="4087" y="379875"/>
          <a:ext cx="2218531" cy="1331118"/>
        </a:xfrm>
        <a:prstGeom prst="roundRect">
          <a:avLst>
            <a:gd name="adj" fmla="val 10000"/>
          </a:avLst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NÓI VỚI GIỌNG NHIỆT TÌNH, QUYẾT ĐOÁN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074" y="418862"/>
        <a:ext cx="2140557" cy="1253144"/>
      </dsp:txXfrm>
    </dsp:sp>
    <dsp:sp modelId="{41E420D8-1872-44F9-93F6-281EDC015D63}">
      <dsp:nvSpPr>
        <dsp:cNvPr id="0" name=""/>
        <dsp:cNvSpPr/>
      </dsp:nvSpPr>
      <dsp:spPr>
        <a:xfrm rot="5400000">
          <a:off x="-374328" y="3102489"/>
          <a:ext cx="1654072" cy="19966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D0D4B-95D5-426A-A996-5A63B71F35DC}">
      <dsp:nvSpPr>
        <dsp:cNvPr id="0" name=""/>
        <dsp:cNvSpPr/>
      </dsp:nvSpPr>
      <dsp:spPr>
        <a:xfrm>
          <a:off x="4087" y="2043774"/>
          <a:ext cx="2218531" cy="1331118"/>
        </a:xfrm>
        <a:prstGeom prst="roundRect">
          <a:avLst>
            <a:gd name="adj" fmla="val 10000"/>
          </a:avLst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KHÔNG NÓI VÒNG VO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074" y="2082761"/>
        <a:ext cx="2140557" cy="1253144"/>
      </dsp:txXfrm>
    </dsp:sp>
    <dsp:sp modelId="{8764348B-8599-43EF-8F06-30472FADF36F}">
      <dsp:nvSpPr>
        <dsp:cNvPr id="0" name=""/>
        <dsp:cNvSpPr/>
      </dsp:nvSpPr>
      <dsp:spPr>
        <a:xfrm>
          <a:off x="457620" y="3934438"/>
          <a:ext cx="2940820" cy="19966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294FA-5321-4CBA-81CC-074DD9AB32C8}">
      <dsp:nvSpPr>
        <dsp:cNvPr id="0" name=""/>
        <dsp:cNvSpPr/>
      </dsp:nvSpPr>
      <dsp:spPr>
        <a:xfrm>
          <a:off x="4087" y="3707672"/>
          <a:ext cx="2218531" cy="1331118"/>
        </a:xfrm>
        <a:prstGeom prst="roundRect">
          <a:avLst>
            <a:gd name="adj" fmla="val 10000"/>
          </a:avLst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TRÁNH ẬM Ừ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074" y="3746659"/>
        <a:ext cx="2140557" cy="1253144"/>
      </dsp:txXfrm>
    </dsp:sp>
    <dsp:sp modelId="{54C9ED91-E61C-49C9-B522-8B3AE3F20FE4}">
      <dsp:nvSpPr>
        <dsp:cNvPr id="0" name=""/>
        <dsp:cNvSpPr/>
      </dsp:nvSpPr>
      <dsp:spPr>
        <a:xfrm rot="16200000">
          <a:off x="2576317" y="3102489"/>
          <a:ext cx="1654072" cy="19966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40DC7-4B69-4041-BE0A-117C65E7DFC0}">
      <dsp:nvSpPr>
        <dsp:cNvPr id="0" name=""/>
        <dsp:cNvSpPr/>
      </dsp:nvSpPr>
      <dsp:spPr>
        <a:xfrm>
          <a:off x="2954734" y="3707672"/>
          <a:ext cx="2218531" cy="1331118"/>
        </a:xfrm>
        <a:prstGeom prst="roundRect">
          <a:avLst>
            <a:gd name="adj" fmla="val 10000"/>
          </a:avLst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SỬ DỤNG NGÔN NGỮ CỬ CHỈ PHẢN CHIẾU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93721" y="3746659"/>
        <a:ext cx="2140557" cy="1253144"/>
      </dsp:txXfrm>
    </dsp:sp>
    <dsp:sp modelId="{95BD8936-703D-450C-ABAB-28C60BB117A3}">
      <dsp:nvSpPr>
        <dsp:cNvPr id="0" name=""/>
        <dsp:cNvSpPr/>
      </dsp:nvSpPr>
      <dsp:spPr>
        <a:xfrm rot="16200000">
          <a:off x="2576317" y="1438591"/>
          <a:ext cx="1654072" cy="19966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D78D73-B254-470B-B0C2-3CC75D6EC1A5}">
      <dsp:nvSpPr>
        <dsp:cNvPr id="0" name=""/>
        <dsp:cNvSpPr/>
      </dsp:nvSpPr>
      <dsp:spPr>
        <a:xfrm>
          <a:off x="2954734" y="2043774"/>
          <a:ext cx="2218531" cy="1331118"/>
        </a:xfrm>
        <a:prstGeom prst="roundRect">
          <a:avLst>
            <a:gd name="adj" fmla="val 10000"/>
          </a:avLst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HỎI LẠI NHỮNG ĐIỀUCHƯA RÕ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93721" y="2082761"/>
        <a:ext cx="2140557" cy="1253144"/>
      </dsp:txXfrm>
    </dsp:sp>
    <dsp:sp modelId="{4D1343B2-500B-490F-BF91-C7AA3232B98E}">
      <dsp:nvSpPr>
        <dsp:cNvPr id="0" name=""/>
        <dsp:cNvSpPr/>
      </dsp:nvSpPr>
      <dsp:spPr>
        <a:xfrm>
          <a:off x="3408266" y="606641"/>
          <a:ext cx="2944908" cy="19966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FBDAD-DFE1-45F6-A0AE-EC72B5DEC2E5}">
      <dsp:nvSpPr>
        <dsp:cNvPr id="0" name=""/>
        <dsp:cNvSpPr/>
      </dsp:nvSpPr>
      <dsp:spPr>
        <a:xfrm>
          <a:off x="2954734" y="379875"/>
          <a:ext cx="2218531" cy="1331118"/>
        </a:xfrm>
        <a:prstGeom prst="roundRect">
          <a:avLst>
            <a:gd name="adj" fmla="val 10000"/>
          </a:avLst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LIÊN LẠC QUA ÁNH MẮT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93721" y="418862"/>
        <a:ext cx="2140557" cy="1253144"/>
      </dsp:txXfrm>
    </dsp:sp>
    <dsp:sp modelId="{6E306864-4308-4E7E-B861-FFFD14B41B48}">
      <dsp:nvSpPr>
        <dsp:cNvPr id="0" name=""/>
        <dsp:cNvSpPr/>
      </dsp:nvSpPr>
      <dsp:spPr>
        <a:xfrm rot="5408496">
          <a:off x="5529005" y="1438591"/>
          <a:ext cx="1654077" cy="19966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A7AC4-C76E-4672-B5D3-0988909D7811}">
      <dsp:nvSpPr>
        <dsp:cNvPr id="0" name=""/>
        <dsp:cNvSpPr/>
      </dsp:nvSpPr>
      <dsp:spPr>
        <a:xfrm>
          <a:off x="5909468" y="379875"/>
          <a:ext cx="2218531" cy="1331118"/>
        </a:xfrm>
        <a:prstGeom prst="roundRect">
          <a:avLst>
            <a:gd name="adj" fmla="val 10000"/>
          </a:avLst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CHỨNG TỎ KHẢ NĂNG GIAO TIẾP QUA VĂN VIẾT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48455" y="418862"/>
        <a:ext cx="2140557" cy="1253144"/>
      </dsp:txXfrm>
    </dsp:sp>
    <dsp:sp modelId="{743CCDFD-BCAE-4A93-8A4E-2982A709492E}">
      <dsp:nvSpPr>
        <dsp:cNvPr id="0" name=""/>
        <dsp:cNvSpPr/>
      </dsp:nvSpPr>
      <dsp:spPr>
        <a:xfrm rot="5400000">
          <a:off x="5526964" y="3102489"/>
          <a:ext cx="1654072" cy="19966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7FF09-C11B-484E-809B-C084AF843259}">
      <dsp:nvSpPr>
        <dsp:cNvPr id="0" name=""/>
        <dsp:cNvSpPr/>
      </dsp:nvSpPr>
      <dsp:spPr>
        <a:xfrm>
          <a:off x="5905380" y="2043774"/>
          <a:ext cx="2218531" cy="1331118"/>
        </a:xfrm>
        <a:prstGeom prst="roundRect">
          <a:avLst>
            <a:gd name="adj" fmla="val 10000"/>
          </a:avLst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NHỚ TÊN NGƯỜI ĐỐI DIỆN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44367" y="2082761"/>
        <a:ext cx="2140557" cy="1253144"/>
      </dsp:txXfrm>
    </dsp:sp>
    <dsp:sp modelId="{F0D18F30-8D7C-4DE1-83B4-13B441081EBC}">
      <dsp:nvSpPr>
        <dsp:cNvPr id="0" name=""/>
        <dsp:cNvSpPr/>
      </dsp:nvSpPr>
      <dsp:spPr>
        <a:xfrm>
          <a:off x="5905380" y="3707672"/>
          <a:ext cx="2218531" cy="1331118"/>
        </a:xfrm>
        <a:prstGeom prst="roundRect">
          <a:avLst>
            <a:gd name="adj" fmla="val 10000"/>
          </a:avLst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TẠO SỰ THÂN MẬT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44367" y="3746659"/>
        <a:ext cx="2140557" cy="1253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2458-F16F-4C31-A680-63D54D84E11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4637-F269-479C-BCB5-108327984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3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2458-F16F-4C31-A680-63D54D84E11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4637-F269-479C-BCB5-108327984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8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2458-F16F-4C31-A680-63D54D84E11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4637-F269-479C-BCB5-108327984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29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2458-F16F-4C31-A680-63D54D84E11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4637-F269-479C-BCB5-1083279847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4877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2458-F16F-4C31-A680-63D54D84E11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4637-F269-479C-BCB5-108327984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96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2458-F16F-4C31-A680-63D54D84E11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4637-F269-479C-BCB5-108327984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74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2458-F16F-4C31-A680-63D54D84E11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4637-F269-479C-BCB5-108327984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53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2458-F16F-4C31-A680-63D54D84E11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4637-F269-479C-BCB5-108327984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99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2458-F16F-4C31-A680-63D54D84E11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4637-F269-479C-BCB5-108327984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6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2458-F16F-4C31-A680-63D54D84E11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4637-F269-479C-BCB5-108327984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1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2458-F16F-4C31-A680-63D54D84E11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4637-F269-479C-BCB5-108327984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6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2458-F16F-4C31-A680-63D54D84E11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4637-F269-479C-BCB5-108327984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2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2458-F16F-4C31-A680-63D54D84E11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4637-F269-479C-BCB5-108327984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2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2458-F16F-4C31-A680-63D54D84E11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4637-F269-479C-BCB5-108327984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5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2458-F16F-4C31-A680-63D54D84E11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4637-F269-479C-BCB5-108327984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65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2458-F16F-4C31-A680-63D54D84E11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4637-F269-479C-BCB5-108327984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2458-F16F-4C31-A680-63D54D84E11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4637-F269-479C-BCB5-108327984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4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C0B2458-F16F-4C31-A680-63D54D84E11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F4637-F269-479C-BCB5-108327984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64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4772" y="757644"/>
            <a:ext cx="9595776" cy="245219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 NĂNG GIAO TIẾP KHÁCH 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Trần Thanh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-TASC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5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130629"/>
            <a:ext cx="11678194" cy="66228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 4: BIẾN GIỌNG NÓI CỦA BẠN TRỞ THÀNH MỘT SỨC MẠNH TRONG GIAO TIẾP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RÈN LUYỆN GIỌNG NÓI: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gắng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giọng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giọng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mỏng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túc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giọng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KHIẾN GIỌNG NÓI CỦA BẠN TRỞ NÊN SINH ĐỘNG: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buồn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ngủ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 CHỈNH ÂM LƯỢNG PHÙ HỢP: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nhẹ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nhàng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ngồi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ói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65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Callout 3"/>
          <p:cNvSpPr/>
          <p:nvPr/>
        </p:nvSpPr>
        <p:spPr>
          <a:xfrm>
            <a:off x="1672046" y="548640"/>
            <a:ext cx="7824652" cy="5277394"/>
          </a:xfrm>
          <a:prstGeom prst="cloud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 TA CÙNG THẢO LUẬN NÀO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76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392" y="131870"/>
            <a:ext cx="4153480" cy="43748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845" y="2561562"/>
            <a:ext cx="4711337" cy="4140925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 rot="1133123">
            <a:off x="6671024" y="298662"/>
            <a:ext cx="3630179" cy="1770559"/>
          </a:xfrm>
          <a:prstGeom prst="wedgeEllipseCallout">
            <a:avLst>
              <a:gd name="adj1" fmla="val -53425"/>
              <a:gd name="adj2" fmla="val 998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giọng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lốcX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1188720" y="4506686"/>
            <a:ext cx="5293470" cy="2351314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giọng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87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245" y="1107622"/>
            <a:ext cx="4381500" cy="4381500"/>
          </a:xfrm>
          <a:prstGeom prst="rect">
            <a:avLst/>
          </a:prstGeom>
        </p:spPr>
      </p:pic>
      <p:sp>
        <p:nvSpPr>
          <p:cNvPr id="7" name="Explosion 2 6"/>
          <p:cNvSpPr/>
          <p:nvPr/>
        </p:nvSpPr>
        <p:spPr>
          <a:xfrm>
            <a:off x="6479176" y="1476103"/>
            <a:ext cx="5029200" cy="4480560"/>
          </a:xfrm>
          <a:prstGeom prst="irregularSeal2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 QUAN ĐIỂM CÁ NHÂN BẠN YẾU TỐ NÀO QUAN TRỌNG NHẤT TRONG GIAO TIẾP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28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17" y="117566"/>
            <a:ext cx="11848011" cy="6609805"/>
          </a:xfrm>
        </p:spPr>
        <p:txBody>
          <a:bodyPr/>
          <a:lstStyle/>
          <a:p>
            <a:pPr marL="0" lvl="0" indent="0" algn="ctr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II: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BƯỚC CẢI THIỆN KỸ NĂNG GIAO TIẾP</a:t>
            </a:r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2913845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050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66" y="496389"/>
            <a:ext cx="10136777" cy="5752011"/>
          </a:xfrm>
        </p:spPr>
      </p:pic>
    </p:spTree>
    <p:extLst>
      <p:ext uri="{BB962C8B-B14F-4D97-AF65-F5344CB8AC3E}">
        <p14:creationId xmlns:p14="http://schemas.microsoft.com/office/powerpoint/2010/main" val="33501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rt 1"/>
          <p:cNvSpPr/>
          <p:nvPr/>
        </p:nvSpPr>
        <p:spPr>
          <a:xfrm>
            <a:off x="7222607" y="1527875"/>
            <a:ext cx="1753113" cy="1502229"/>
          </a:xfrm>
          <a:prstGeom prst="hear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7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Heart 2"/>
          <p:cNvSpPr/>
          <p:nvPr/>
        </p:nvSpPr>
        <p:spPr>
          <a:xfrm>
            <a:off x="7029739" y="4121331"/>
            <a:ext cx="2142308" cy="1658983"/>
          </a:xfrm>
          <a:prstGeom prst="hear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Heart 3"/>
          <p:cNvSpPr/>
          <p:nvPr/>
        </p:nvSpPr>
        <p:spPr>
          <a:xfrm>
            <a:off x="8349087" y="2619102"/>
            <a:ext cx="1645920" cy="1711234"/>
          </a:xfrm>
          <a:prstGeom prst="hear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5" name="Sun 4"/>
          <p:cNvSpPr/>
          <p:nvPr/>
        </p:nvSpPr>
        <p:spPr>
          <a:xfrm>
            <a:off x="325035" y="228600"/>
            <a:ext cx="6531428" cy="6492239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 YOU SO MUCH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eart 6"/>
          <p:cNvSpPr/>
          <p:nvPr/>
        </p:nvSpPr>
        <p:spPr>
          <a:xfrm>
            <a:off x="6478024" y="228600"/>
            <a:ext cx="1489166" cy="1522975"/>
          </a:xfrm>
          <a:prstGeom prst="hear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99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2" y="523740"/>
            <a:ext cx="5090023" cy="317182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789" y="3174275"/>
            <a:ext cx="5643154" cy="3409406"/>
          </a:xfrm>
        </p:spPr>
      </p:pic>
      <p:sp>
        <p:nvSpPr>
          <p:cNvPr id="11" name="Teardrop 10"/>
          <p:cNvSpPr/>
          <p:nvPr/>
        </p:nvSpPr>
        <p:spPr>
          <a:xfrm>
            <a:off x="1" y="3866606"/>
            <a:ext cx="3749040" cy="2991394"/>
          </a:xfrm>
          <a:prstGeom prst="teardrop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 TIẾP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7563394" y="104503"/>
            <a:ext cx="2481943" cy="2978331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GIÁN TIẾP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36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87777676"/>
              </p:ext>
            </p:extLst>
          </p:nvPr>
        </p:nvGraphicFramePr>
        <p:xfrm>
          <a:off x="300445" y="719666"/>
          <a:ext cx="1129937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348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lvl="0"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I: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KỸ NĂNG GIAO 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 </a:t>
            </a:r>
            <a:b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Gián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48311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TIẾP TRỰC TIẾP: </a:t>
            </a:r>
            <a:r>
              <a:rPr lang="vi-V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Đó chính là hình thức giao tiếp mà các bên gặp gỡ trong thực tế và </a:t>
            </a:r>
            <a:r>
              <a:rPr lang="vi-V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 </a:t>
            </a:r>
            <a:r>
              <a:rPr lang="vi-V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ngôn ngữ, lời nói làm phương tiện chính để nói chuyện với nhau</a:t>
            </a:r>
            <a:r>
              <a:rPr lang="vi-V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TIẾP GIÁN TIẾP: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à </a:t>
            </a:r>
            <a:r>
              <a:rPr lang="vi-V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quá trình giao tiếp được thực hiện qua các phương tiện trung gian </a:t>
            </a:r>
            <a:r>
              <a:rPr lang="vi-V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vi-V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chí, truyền thanh, truyền </a:t>
            </a:r>
            <a:r>
              <a:rPr lang="vi-V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điện thoại…)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304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6-Point Star 5"/>
          <p:cNvSpPr/>
          <p:nvPr/>
        </p:nvSpPr>
        <p:spPr>
          <a:xfrm>
            <a:off x="1149531" y="235131"/>
            <a:ext cx="9679578" cy="6230983"/>
          </a:xfrm>
          <a:prstGeom prst="star6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VẬY ĐỂ GIAO TIẾP ĐƯỢC BẠN CẦN PHẢI NẮM ĐƯỢC NHỮNG YẾU TỐ CĂN BẢN NÀO?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5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3939" y="448236"/>
            <a:ext cx="9404723" cy="140053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BƯỚC CƠ BẢN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miley Face 3"/>
          <p:cNvSpPr/>
          <p:nvPr/>
        </p:nvSpPr>
        <p:spPr>
          <a:xfrm>
            <a:off x="1103312" y="452718"/>
            <a:ext cx="1705203" cy="1400530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362995" y="986614"/>
            <a:ext cx="4488144" cy="2596427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BƯỚC 1: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ạn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8073626" y="2255893"/>
            <a:ext cx="3082056" cy="4147085"/>
          </a:xfrm>
          <a:prstGeom prst="down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BƯỚC 2: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ạn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sự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lôi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cuốn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4062549" y="4389121"/>
            <a:ext cx="4114800" cy="2468880"/>
          </a:xfrm>
          <a:prstGeom prst="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BƯỚC 3: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dẻo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Up Arrow 10"/>
          <p:cNvSpPr/>
          <p:nvPr/>
        </p:nvSpPr>
        <p:spPr>
          <a:xfrm>
            <a:off x="1788835" y="1908451"/>
            <a:ext cx="3051227" cy="4027713"/>
          </a:xfrm>
          <a:prstGeom prst="upArrow">
            <a:avLst>
              <a:gd name="adj1" fmla="val 50000"/>
              <a:gd name="adj2" fmla="val 508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BƯỚC 4: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iến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giọng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736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8" y="326571"/>
            <a:ext cx="11756572" cy="6400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BƯỚC 1: BẠN CẦN NẮM RÕ NHỮNG VẤN ĐỀ CƠ BẢN TRONG </a:t>
            </a:r>
          </a:p>
          <a:p>
            <a:pPr marL="0" indent="0" algn="ctr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TIẾP: </a:t>
            </a: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ĐẢM NÓI RA NHỮNG GÌ BẠN NGHĨ: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xúc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LUYỆN TẬP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gũi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bè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rồi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rộn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" y="91440"/>
            <a:ext cx="11639006" cy="667512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 2: BẠN CẦN TẠO SỰ LÔI CUỐN ĐỐI VỚI NGƯỜI ĐỐI DIỆN</a:t>
            </a:r>
          </a:p>
          <a:p>
            <a:pPr marL="0" indent="0" algn="ctr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TIẾP BẰNG ÁNH MẮT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SẮC THÁI BIỂU CẢM KẾT HỢP HÀNH ĐỘNG CỬ CHỈ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TRÁNH RƠI VÀO TRƯỜNG HỢP GỬI ĐẾN NHỮNG THÔNG ĐIỆP TRÁI CHIỀU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 THỨC NHỮNG GÌ CƠ THỂ BẠN ĐANG BIỂU HIỆN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THÁI ĐỘ MANG TÍNH XÂY DỰNG VÀ NIỀM TIN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 HUY KỸ NĂNG LẮNG NGHE HIỆU QUẢ</a:t>
            </a:r>
          </a:p>
        </p:txBody>
      </p:sp>
    </p:spTree>
    <p:extLst>
      <p:ext uri="{BB962C8B-B14F-4D97-AF65-F5344CB8AC3E}">
        <p14:creationId xmlns:p14="http://schemas.microsoft.com/office/powerpoint/2010/main" val="172529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54" y="169817"/>
            <a:ext cx="11913326" cy="65836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 3: SỬ DỤNG TỪ NGỮ MỀM DẺO VÀ LINH HOẠT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 BIỂU RÕ RÀNG: 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nhút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–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 TỪ NGỮ THÍCH HỢP: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vốn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chắc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chắn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dồi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vốn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thói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thỉnh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sự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CHỈNH TỐC ĐỘ NÓI: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ọi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chắc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cẩn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1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253</TotalTime>
  <Words>906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Times New Roman</vt:lpstr>
      <vt:lpstr>Wingdings</vt:lpstr>
      <vt:lpstr>Wingdings 3</vt:lpstr>
      <vt:lpstr>Ion</vt:lpstr>
      <vt:lpstr>KỸ NĂNG GIAO TIẾP KHÁCH HÀNG</vt:lpstr>
      <vt:lpstr>PowerPoint Presentation</vt:lpstr>
      <vt:lpstr>PowerPoint Presentation</vt:lpstr>
      <vt:lpstr>CHƯƠNG I: KỸ NĂNG GIAO TIẾP  (Trực tiếp + Gián tiếp) </vt:lpstr>
      <vt:lpstr>PowerPoint Presentation</vt:lpstr>
      <vt:lpstr>4 BƯỚC CƠ BẢN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Kỹ năng giao tiếp khách hàng</dc:title>
  <dc:creator>ACER</dc:creator>
  <cp:lastModifiedBy>ACER</cp:lastModifiedBy>
  <cp:revision>32</cp:revision>
  <dcterms:created xsi:type="dcterms:W3CDTF">2021-08-11T04:33:29Z</dcterms:created>
  <dcterms:modified xsi:type="dcterms:W3CDTF">2021-08-16T12:58:04Z</dcterms:modified>
</cp:coreProperties>
</file>