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9960-74B9-475A-8D5C-984DA5CB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C9C4F-7559-4BD4-BEEC-DD7414F6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F5671-0EEC-4072-939D-560102C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CF4F3-169B-42E3-9105-EABE25F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98406-2189-47D5-A1A1-24B12AF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8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49D52-3BB9-4288-8EDA-9850E25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28A4D-A04F-4C32-83EC-C9E4FD93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9869C-118D-488F-B6AD-2818379B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B8071-E7BE-4EDC-9F9D-C8DC302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5ED7D-BA08-4244-85E8-3C3B79F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4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6BD4E-E7D7-45D1-A5FC-AD465D571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970FF-C385-408F-B166-C2B675F4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6E2AC-A5ED-41E3-97C0-68C85BEE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9DA03-749D-48B3-9BE0-6555B9FD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2E39-E6FF-4342-9E27-0EE80B26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41AF-E313-4547-B375-8862E4E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08AA-4596-484D-8450-951A5DC5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ACAC6-1A48-4FD9-A7DE-7761B0A2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5732-DE5F-47FC-B32C-97A60CA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C82BF-466B-4CC6-A7F3-26761370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85D01-71E3-4EEE-AE59-65A5D86B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3ABBC-7004-4047-A094-471B8D2A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62381-2DFB-4EAE-AF94-9A69E4A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3146C-2567-4603-98B9-86266DB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18F36-4938-416D-AFC5-DE4ED1AD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3135-A0AA-44B6-973B-B7A1744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CFFA-0F0A-421E-8D08-5671928B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89817-E1E4-4528-97D7-F45D9C3D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476DB-FBEF-48E4-95EE-BAC14B5A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E7B79-431B-4489-9B41-17953D16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A5E0D-2474-4F75-9317-DAE5F8E3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58655-3685-4FE9-8733-2AF6EED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62001-D62D-4D0D-8BF5-2CA07E51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D80BE-A20D-47BD-B319-00FAA9100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39342-1F71-415D-AAFA-B5783B89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937B9-E5C0-4A9E-BC14-C2C655B4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0ED08-AD27-407D-906F-7050EFD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8EB9B-6C92-46D6-822B-E4EB40DD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5AD784-4BFC-4547-B317-051CD4D2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6A70-C7C7-47FB-8762-4CEB6C39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5CC56-F40F-48B2-B3EA-40C7A6FD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43A31-9ACE-4048-851A-D00A0B1C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92985-697C-4412-8EA7-634B875B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EB-67F2-4FB3-AD4F-38B7F9AD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54007-D94B-406F-82A8-3CE16C4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68B5B-E7E2-4798-815F-5D0684AD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14E3E-266A-431D-9F64-90999B16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C9FD-52F6-4C86-B980-B9A83D68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B6AE5-392A-46C9-B575-B8F32851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D4426-F37C-4EFF-8C2A-5B13F79C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50A12-884D-4494-8FAD-25F276C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C0FDA-9939-4C9D-833F-80C002F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5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F9FAD-048D-4570-9681-C38355AB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1E6E03-AFDC-4C53-90E3-DFD9F5EE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7A5DF-9B7E-4712-BB86-21BEBDAA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D9617-FF56-4CF9-8AB0-2044BA1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BD143-BE3F-4026-8BFE-BCEC21B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7563F-C3F1-4134-BB9D-CD9CDE9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7D6CE-D988-45E6-B89F-80C0FF81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D82B9-2CB7-4B19-AC21-F881B36D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CD451-5FEA-432C-89F9-41D8A825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59AB-A837-4560-8A54-1650CC0B952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BFDB0-474F-4572-A87C-C4D157DC9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BB9A2-D642-4B4D-99EE-255A660D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DDAB0-6C8A-4F02-BEA5-F32855D2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1280558" y="-53784"/>
            <a:ext cx="8955024" cy="6858000"/>
          </a:xfrm>
          <a:prstGeom prst="rect">
            <a:avLst/>
          </a:prstGeom>
        </p:spPr>
      </p:pic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3615765" y="1469430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1502589" y="3192999"/>
            <a:ext cx="291548" cy="9541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PC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2165950" y="3467915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4816304" y="3374434"/>
            <a:ext cx="1252330" cy="1710765"/>
            <a:chOff x="4816304" y="3428218"/>
            <a:chExt cx="1252330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27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8042150" y="3913843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09535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397507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4466486" y="1670817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6950635" y="3615769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ALU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5132440" y="5296029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2591223" y="373534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6418608" y="4171580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9314059" y="4171582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1794137" y="3670077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102" y="1791957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1900008" y="360732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26211" y="3467934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3171941" y="350483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3171941" y="388432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3171941" y="412871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3171941" y="438910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3297447" y="3567585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3297447" y="3940726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3297447" y="4451857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3234694" y="5669997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3071906" y="4184307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2371517" y="1335373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2109778" y="11716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7285828" y="4218358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7327660" y="386417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6797369" y="4590357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68634" y="3808576"/>
            <a:ext cx="9118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3556000" y="219089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3556000" y="3317021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19</a:t>
            </a:r>
            <a:r>
              <a:rPr lang="en-US" altLang="ko-KR" sz="1200">
                <a:solidFill>
                  <a:schemeClr val="tx1"/>
                </a:solidFill>
              </a:rPr>
              <a:t>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3556000" y="3698388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3544753" y="4196415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3544753" y="540495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[31:7]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4869995" y="3176550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5345391" y="312037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6596772" y="322783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4902562" y="3106938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3952668" y="1210359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4410041" y="388432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4837266" y="3519849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4279153" y="4894361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4285129" y="4888758"/>
            <a:ext cx="5492377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7796000" y="5156889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6042211" y="4386734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6149985" y="4400568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6090074" y="432998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7BE4A828-0B48-4D10-A24D-36E689ED19DE}"/>
              </a:ext>
            </a:extLst>
          </p:cNvPr>
          <p:cNvSpPr/>
          <p:nvPr/>
        </p:nvSpPr>
        <p:spPr>
          <a:xfrm>
            <a:off x="5755343" y="4793134"/>
            <a:ext cx="699860" cy="878541"/>
          </a:xfrm>
          <a:custGeom>
            <a:avLst/>
            <a:gdLst>
              <a:gd name="connsiteX0" fmla="*/ 0 w 687294"/>
              <a:gd name="connsiteY0" fmla="*/ 878541 h 878541"/>
              <a:gd name="connsiteX1" fmla="*/ 537882 w 687294"/>
              <a:gd name="connsiteY1" fmla="*/ 878541 h 878541"/>
              <a:gd name="connsiteX2" fmla="*/ 537882 w 687294"/>
              <a:gd name="connsiteY2" fmla="*/ 0 h 878541"/>
              <a:gd name="connsiteX3" fmla="*/ 687294 w 687294"/>
              <a:gd name="connsiteY3" fmla="*/ 0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94" h="878541">
                <a:moveTo>
                  <a:pt x="0" y="878541"/>
                </a:moveTo>
                <a:lnTo>
                  <a:pt x="537882" y="878541"/>
                </a:lnTo>
                <a:lnTo>
                  <a:pt x="537882" y="0"/>
                </a:lnTo>
                <a:lnTo>
                  <a:pt x="687294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4978400" y="2988240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9003223" y="2738294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5007993" y="2830570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5022588" y="2670641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9F37AE3-51C8-44D1-AC99-47A9C5C4412D}"/>
              </a:ext>
            </a:extLst>
          </p:cNvPr>
          <p:cNvCxnSpPr>
            <a:cxnSpLocks/>
          </p:cNvCxnSpPr>
          <p:nvPr/>
        </p:nvCxnSpPr>
        <p:spPr>
          <a:xfrm>
            <a:off x="8990143" y="4394592"/>
            <a:ext cx="388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1272988" y="956240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3303423" y="89498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6233750" y="560106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7804975" y="4356857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7838590" y="429490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6323106" y="5133792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7131525" y="914369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1900008" y="195128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1954306" y="1141510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6225150" y="472154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6287249" y="1846734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7722415" y="1488145"/>
            <a:ext cx="1642714" cy="4028142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5037679" y="2590205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5038256" y="243929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5037678" y="2361215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FD442498-5A44-40A2-B723-C209A4EBA4FF}"/>
              </a:ext>
            </a:extLst>
          </p:cNvPr>
          <p:cNvSpPr/>
          <p:nvPr/>
        </p:nvSpPr>
        <p:spPr>
          <a:xfrm>
            <a:off x="7906871" y="3699440"/>
            <a:ext cx="1464235" cy="1093694"/>
          </a:xfrm>
          <a:custGeom>
            <a:avLst/>
            <a:gdLst>
              <a:gd name="connsiteX0" fmla="*/ 0 w 1464235"/>
              <a:gd name="connsiteY0" fmla="*/ 657411 h 1093694"/>
              <a:gd name="connsiteX1" fmla="*/ 0 w 1464235"/>
              <a:gd name="connsiteY1" fmla="*/ 0 h 1093694"/>
              <a:gd name="connsiteX2" fmla="*/ 1278964 w 1464235"/>
              <a:gd name="connsiteY2" fmla="*/ 0 h 1093694"/>
              <a:gd name="connsiteX3" fmla="*/ 1278964 w 1464235"/>
              <a:gd name="connsiteY3" fmla="*/ 1093694 h 1093694"/>
              <a:gd name="connsiteX4" fmla="*/ 1464235 w 1464235"/>
              <a:gd name="connsiteY4" fmla="*/ 1093694 h 109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35" h="1093694">
                <a:moveTo>
                  <a:pt x="0" y="657411"/>
                </a:moveTo>
                <a:lnTo>
                  <a:pt x="0" y="0"/>
                </a:lnTo>
                <a:lnTo>
                  <a:pt x="1278964" y="0"/>
                </a:lnTo>
                <a:lnTo>
                  <a:pt x="1278964" y="1093694"/>
                </a:lnTo>
                <a:lnTo>
                  <a:pt x="1464235" y="109369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5001365" y="2213311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9333775" y="523999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9035614" y="1487358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9009624" y="143418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3191435" y="779489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5038165" y="1810871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9003223" y="2098840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1045882" y="119529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2D87F5C1-B0DF-492B-8D2F-8731DA3EA6B2}"/>
              </a:ext>
            </a:extLst>
          </p:cNvPr>
          <p:cNvSpPr/>
          <p:nvPr/>
        </p:nvSpPr>
        <p:spPr>
          <a:xfrm>
            <a:off x="7679765" y="1798918"/>
            <a:ext cx="1954154" cy="2091764"/>
          </a:xfrm>
          <a:custGeom>
            <a:avLst/>
            <a:gdLst>
              <a:gd name="connsiteX0" fmla="*/ 0 w 1984188"/>
              <a:gd name="connsiteY0" fmla="*/ 2091764 h 2091764"/>
              <a:gd name="connsiteX1" fmla="*/ 0 w 1984188"/>
              <a:gd name="connsiteY1" fmla="*/ 215153 h 2091764"/>
              <a:gd name="connsiteX2" fmla="*/ 1984188 w 1984188"/>
              <a:gd name="connsiteY2" fmla="*/ 215153 h 2091764"/>
              <a:gd name="connsiteX3" fmla="*/ 1984188 w 1984188"/>
              <a:gd name="connsiteY3" fmla="*/ 0 h 209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188" h="2091764">
                <a:moveTo>
                  <a:pt x="0" y="2091764"/>
                </a:moveTo>
                <a:lnTo>
                  <a:pt x="0" y="215153"/>
                </a:lnTo>
                <a:lnTo>
                  <a:pt x="1984188" y="215153"/>
                </a:lnTo>
                <a:lnTo>
                  <a:pt x="198418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9579190" y="1775531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6234165" y="178934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6287247" y="537882"/>
            <a:ext cx="3095812" cy="1296894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DDAB0-6C8A-4F02-BEA5-F32855D2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558" y="-63500"/>
            <a:ext cx="895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89">
            <a:extLst>
              <a:ext uri="{FF2B5EF4-FFF2-40B4-BE49-F238E27FC236}">
                <a16:creationId xmlns:a16="http://schemas.microsoft.com/office/drawing/2014/main" id="{5FED2CCD-2191-4C49-A181-EC587C5D71D3}"/>
              </a:ext>
            </a:extLst>
          </p:cNvPr>
          <p:cNvSpPr txBox="1"/>
          <p:nvPr/>
        </p:nvSpPr>
        <p:spPr>
          <a:xfrm>
            <a:off x="9451420" y="56908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WB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D1A3A6-ED3F-4B00-83A3-CF2D83B86AF7}"/>
              </a:ext>
            </a:extLst>
          </p:cNvPr>
          <p:cNvSpPr txBox="1"/>
          <p:nvPr/>
        </p:nvSpPr>
        <p:spPr>
          <a:xfrm>
            <a:off x="7390532" y="55085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MEM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273C196D-8D00-4834-A364-2F9240337A63}"/>
              </a:ext>
            </a:extLst>
          </p:cNvPr>
          <p:cNvSpPr/>
          <p:nvPr/>
        </p:nvSpPr>
        <p:spPr>
          <a:xfrm>
            <a:off x="9146161" y="6078071"/>
            <a:ext cx="690737" cy="295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F0731EB-8B73-4DB1-91BE-BCCBA4F6E55A}"/>
              </a:ext>
            </a:extLst>
          </p:cNvPr>
          <p:cNvSpPr/>
          <p:nvPr/>
        </p:nvSpPr>
        <p:spPr>
          <a:xfrm>
            <a:off x="7353818" y="4164630"/>
            <a:ext cx="309087" cy="141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395332F2-763E-4EEC-A687-FFA48F94724A}"/>
              </a:ext>
            </a:extLst>
          </p:cNvPr>
          <p:cNvSpPr/>
          <p:nvPr/>
        </p:nvSpPr>
        <p:spPr>
          <a:xfrm rot="5400000">
            <a:off x="3852076" y="-142982"/>
            <a:ext cx="309087" cy="48041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6F47B61F-DE9B-4AEE-8C16-946679D90AE3}"/>
              </a:ext>
            </a:extLst>
          </p:cNvPr>
          <p:cNvSpPr/>
          <p:nvPr/>
        </p:nvSpPr>
        <p:spPr>
          <a:xfrm>
            <a:off x="1515259" y="316972"/>
            <a:ext cx="309087" cy="20966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5D14DAA-47A8-4F44-931D-A1A04DC02F71}"/>
              </a:ext>
            </a:extLst>
          </p:cNvPr>
          <p:cNvSpPr/>
          <p:nvPr/>
        </p:nvSpPr>
        <p:spPr>
          <a:xfrm>
            <a:off x="6245456" y="846620"/>
            <a:ext cx="309087" cy="40301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C92EE468-49BE-4D97-8655-4F39EE677F2E}"/>
              </a:ext>
            </a:extLst>
          </p:cNvPr>
          <p:cNvSpPr/>
          <p:nvPr/>
        </p:nvSpPr>
        <p:spPr>
          <a:xfrm>
            <a:off x="2534935" y="3744431"/>
            <a:ext cx="309087" cy="12090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EC6856-171E-40F6-8BFE-0053F4BE62C2}"/>
              </a:ext>
            </a:extLst>
          </p:cNvPr>
          <p:cNvSpPr/>
          <p:nvPr/>
        </p:nvSpPr>
        <p:spPr>
          <a:xfrm>
            <a:off x="901171" y="3042027"/>
            <a:ext cx="524931" cy="1362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704F6E-C414-47F3-8838-FCDDB9BC2A70}"/>
              </a:ext>
            </a:extLst>
          </p:cNvPr>
          <p:cNvSpPr/>
          <p:nvPr/>
        </p:nvSpPr>
        <p:spPr>
          <a:xfrm rot="5400000">
            <a:off x="9468065" y="6044623"/>
            <a:ext cx="45719" cy="4221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F0DA57-89FA-41BC-8097-C915CBC0004F}"/>
              </a:ext>
            </a:extLst>
          </p:cNvPr>
          <p:cNvSpPr/>
          <p:nvPr/>
        </p:nvSpPr>
        <p:spPr>
          <a:xfrm>
            <a:off x="7492669" y="4318830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A2E924-34AB-4FE5-B802-85652E2E694B}"/>
              </a:ext>
            </a:extLst>
          </p:cNvPr>
          <p:cNvSpPr/>
          <p:nvPr/>
        </p:nvSpPr>
        <p:spPr>
          <a:xfrm>
            <a:off x="6363000" y="3679350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58204-B1EE-4D63-85A5-22E29828F62E}"/>
              </a:ext>
            </a:extLst>
          </p:cNvPr>
          <p:cNvSpPr/>
          <p:nvPr/>
        </p:nvSpPr>
        <p:spPr>
          <a:xfrm>
            <a:off x="2642482" y="3979976"/>
            <a:ext cx="45719" cy="5761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4535851" y="2884358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6478493" y="3669557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3143623" y="1523218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1030447" y="3246787"/>
            <a:ext cx="291548" cy="95415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PC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1693808" y="3521703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4344162" y="3428222"/>
            <a:ext cx="1252330" cy="1710765"/>
            <a:chOff x="4816304" y="3428218"/>
            <a:chExt cx="1252330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27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7570008" y="3967631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09535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397507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3994344" y="1724605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4660298" y="5349817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5946466" y="4225368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MUX1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1321995" y="3723865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960" y="1845745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1427866" y="366111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54069" y="3521722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2699799" y="355862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2699799" y="393811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2699799" y="418250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2699799" y="444289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2825305" y="3621373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2825305" y="3994514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2825305" y="4505645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2762552" y="5723785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2599764" y="4238095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1899375" y="1389161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1637636" y="12253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6813686" y="4272146"/>
            <a:ext cx="56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6855518" y="391796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6325227" y="4644145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596492" y="3862364"/>
            <a:ext cx="9118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3083858" y="224468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3083858" y="3370809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19</a:t>
            </a:r>
            <a:r>
              <a:rPr lang="en-US" altLang="ko-KR" sz="1200">
                <a:solidFill>
                  <a:schemeClr val="tx1"/>
                </a:solidFill>
              </a:rPr>
              <a:t>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3083858" y="3752176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3072611" y="425020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3072611" y="5458738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4397853" y="3230338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4628591" y="3396660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6095095" y="3359099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4430420" y="3160726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3480526" y="1264147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3937899" y="393811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4365124" y="3573637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3807011" y="4948149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3812987" y="4942546"/>
            <a:ext cx="5677938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7323858" y="5210677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5570069" y="4440522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5677843" y="4454356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5617932" y="438376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4506258" y="3042028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8531081" y="2792082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4550446" y="2724429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800846" y="1010028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2831281" y="94876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5761608" y="565485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7332833" y="4410645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7366448" y="434869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5850964" y="5187580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1427866" y="200507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1482164" y="1195298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5760151" y="477533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5815107" y="1900522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7250273" y="1415978"/>
            <a:ext cx="1642714" cy="4154097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4565537" y="2643993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4566114" y="2493085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4565536" y="2415003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4529223" y="2267099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8861633" y="577787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MUX2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291091"/>
              <a:ext cx="269626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0</a:t>
              </a:r>
              <a:endParaRPr lang="en-US" altLang="ko-KR" sz="1100"/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3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8569996" y="1415978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8538750" y="1355090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2719293" y="833277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4566023" y="1864659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7612990" y="198005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573740" y="173317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9107048" y="1829319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5762023" y="184312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5815105" y="591670"/>
            <a:ext cx="3095812" cy="1143687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8991039" y="2458670"/>
            <a:ext cx="299181" cy="257571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3AD10D-BC65-4D63-AAF4-76B1AED184C4}"/>
              </a:ext>
            </a:extLst>
          </p:cNvPr>
          <p:cNvCxnSpPr/>
          <p:nvPr/>
        </p:nvCxnSpPr>
        <p:spPr>
          <a:xfrm>
            <a:off x="4576758" y="2521679"/>
            <a:ext cx="4480232" cy="22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7159811" y="2659529"/>
            <a:ext cx="1912471" cy="1272988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8EA19F-F277-4BF9-8835-ABA9E9C4E78D}"/>
              </a:ext>
            </a:extLst>
          </p:cNvPr>
          <p:cNvSpPr txBox="1"/>
          <p:nvPr/>
        </p:nvSpPr>
        <p:spPr>
          <a:xfrm>
            <a:off x="5763956" y="2391953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AUIPC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9173882" y="1852706"/>
            <a:ext cx="454212" cy="74108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9544374" y="3663272"/>
            <a:ext cx="727858" cy="581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7859055" y="3316834"/>
            <a:ext cx="125506" cy="12550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7926320" y="3379587"/>
            <a:ext cx="2104309" cy="2889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8516470" y="3753223"/>
            <a:ext cx="1010023" cy="651436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7428752" y="3830916"/>
            <a:ext cx="1452282" cy="66042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5288896" y="4835338"/>
            <a:ext cx="702468" cy="878681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2119081" y="427322"/>
            <a:ext cx="65066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6659382" y="968157"/>
            <a:ext cx="649839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7366448" y="377400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7428751" y="1679388"/>
            <a:ext cx="1488141" cy="2145553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FED7AC1-E938-4444-8B5C-C2F00799D9F3}"/>
              </a:ext>
            </a:extLst>
          </p:cNvPr>
          <p:cNvCxnSpPr>
            <a:cxnSpLocks/>
          </p:cNvCxnSpPr>
          <p:nvPr/>
        </p:nvCxnSpPr>
        <p:spPr>
          <a:xfrm>
            <a:off x="5816928" y="1615354"/>
            <a:ext cx="0" cy="28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4571999" y="2300941"/>
            <a:ext cx="4458447" cy="191247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5756942" y="2180201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D6F90C-A848-48B8-9026-E3C880418C78}"/>
              </a:ext>
            </a:extLst>
          </p:cNvPr>
          <p:cNvGrpSpPr/>
          <p:nvPr/>
        </p:nvGrpSpPr>
        <p:grpSpPr>
          <a:xfrm>
            <a:off x="10075956" y="5428851"/>
            <a:ext cx="390713" cy="1272997"/>
            <a:chOff x="6418608" y="4225364"/>
            <a:chExt cx="390713" cy="1272997"/>
          </a:xfrm>
        </p:grpSpPr>
        <p:sp>
          <p:nvSpPr>
            <p:cNvPr id="122" name="순서도: 수행의 시작/종료 121">
              <a:extLst>
                <a:ext uri="{FF2B5EF4-FFF2-40B4-BE49-F238E27FC236}">
                  <a16:creationId xmlns:a16="http://schemas.microsoft.com/office/drawing/2014/main" id="{5D74130F-CA5B-4990-8923-B330072DB302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MUX4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DF4F31-45D7-4184-86C2-BCB549A30923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0592141" y="585760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4571999" y="2761129"/>
            <a:ext cx="5952565" cy="2677459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5847642" y="2615754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9253370" y="5177644"/>
            <a:ext cx="870369" cy="477207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9432639" y="512482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0471745" y="6107144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8302570" y="274774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7428753" y="4416612"/>
            <a:ext cx="2707341" cy="2002868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8841917" y="4225370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MUX3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6976875" y="3374135"/>
            <a:ext cx="299181" cy="257569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8289EB2-D83E-44FE-868D-A9180008FB5F}"/>
              </a:ext>
            </a:extLst>
          </p:cNvPr>
          <p:cNvSpPr/>
          <p:nvPr/>
        </p:nvSpPr>
        <p:spPr>
          <a:xfrm>
            <a:off x="2699799" y="3285286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220DB368-1A8F-4A0C-847B-5F1E701D5239}"/>
              </a:ext>
            </a:extLst>
          </p:cNvPr>
          <p:cNvSpPr/>
          <p:nvPr/>
        </p:nvSpPr>
        <p:spPr>
          <a:xfrm>
            <a:off x="2779059" y="3346824"/>
            <a:ext cx="4297082" cy="388470"/>
          </a:xfrm>
          <a:custGeom>
            <a:avLst/>
            <a:gdLst>
              <a:gd name="connsiteX0" fmla="*/ 0 w 4297082"/>
              <a:gd name="connsiteY0" fmla="*/ 0 h 388470"/>
              <a:gd name="connsiteX1" fmla="*/ 4046070 w 4297082"/>
              <a:gd name="connsiteY1" fmla="*/ 0 h 388470"/>
              <a:gd name="connsiteX2" fmla="*/ 4046070 w 4297082"/>
              <a:gd name="connsiteY2" fmla="*/ 388470 h 388470"/>
              <a:gd name="connsiteX3" fmla="*/ 4297082 w 4297082"/>
              <a:gd name="connsiteY3" fmla="*/ 388470 h 388470"/>
              <a:gd name="connsiteX4" fmla="*/ 4297082 w 4297082"/>
              <a:gd name="connsiteY4" fmla="*/ 322729 h 38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082" h="388470">
                <a:moveTo>
                  <a:pt x="0" y="0"/>
                </a:moveTo>
                <a:lnTo>
                  <a:pt x="4046070" y="0"/>
                </a:lnTo>
                <a:lnTo>
                  <a:pt x="4046070" y="388470"/>
                </a:lnTo>
                <a:lnTo>
                  <a:pt x="4297082" y="388470"/>
                </a:lnTo>
                <a:lnTo>
                  <a:pt x="4297082" y="32272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97DFB58-4230-4CDB-B2E0-1E095AF65651}"/>
              </a:ext>
            </a:extLst>
          </p:cNvPr>
          <p:cNvSpPr txBox="1"/>
          <p:nvPr/>
        </p:nvSpPr>
        <p:spPr>
          <a:xfrm>
            <a:off x="3083858" y="309057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[</a:t>
            </a:r>
            <a:r>
              <a:rPr lang="en-US" altLang="ko-KR" sz="1200"/>
              <a:t>6</a:t>
            </a:r>
            <a:r>
              <a:rPr lang="en-US" altLang="ko-KR" sz="120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8361082" y="2808941"/>
            <a:ext cx="2312894" cy="3257177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9032816" y="3729317"/>
            <a:ext cx="1342336" cy="1087722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9687A0F-05D7-491D-AE29-6BB4C196A4AF}"/>
              </a:ext>
            </a:extLst>
          </p:cNvPr>
          <p:cNvSpPr txBox="1"/>
          <p:nvPr/>
        </p:nvSpPr>
        <p:spPr>
          <a:xfrm>
            <a:off x="2129034" y="4566443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81B8DC-5AC5-46C7-BE8F-C02C2F0B5663}"/>
              </a:ext>
            </a:extLst>
          </p:cNvPr>
          <p:cNvSpPr txBox="1"/>
          <p:nvPr/>
        </p:nvSpPr>
        <p:spPr>
          <a:xfrm>
            <a:off x="5792359" y="3922602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RG_ALU0_?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6323A9-D0EC-4B87-BFCC-27DC4885D7AD}"/>
              </a:ext>
            </a:extLst>
          </p:cNvPr>
          <p:cNvSpPr txBox="1"/>
          <p:nvPr/>
        </p:nvSpPr>
        <p:spPr>
          <a:xfrm>
            <a:off x="6954820" y="4769531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RG_MEM_??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5FEEF7-576B-456C-A741-CC541E92EA66}"/>
              </a:ext>
            </a:extLst>
          </p:cNvPr>
          <p:cNvSpPr txBox="1"/>
          <p:nvPr/>
        </p:nvSpPr>
        <p:spPr>
          <a:xfrm>
            <a:off x="8921917" y="5904704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1C544EB-088F-41DB-BE60-87399A88A3C4}"/>
              </a:ext>
            </a:extLst>
          </p:cNvPr>
          <p:cNvSpPr/>
          <p:nvPr/>
        </p:nvSpPr>
        <p:spPr>
          <a:xfrm>
            <a:off x="1641837" y="466191"/>
            <a:ext cx="50432" cy="374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D4D53A-2D21-4C45-AE0D-37F123464356}"/>
              </a:ext>
            </a:extLst>
          </p:cNvPr>
          <p:cNvSpPr/>
          <p:nvPr/>
        </p:nvSpPr>
        <p:spPr>
          <a:xfrm>
            <a:off x="6365748" y="1012683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522D4-B4FC-4540-A7E6-21DF456E7673}"/>
              </a:ext>
            </a:extLst>
          </p:cNvPr>
          <p:cNvSpPr txBox="1"/>
          <p:nvPr/>
        </p:nvSpPr>
        <p:spPr>
          <a:xfrm>
            <a:off x="1113925" y="203735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EDFDB4-937F-44C2-AE12-4DEBE9B31878}"/>
              </a:ext>
            </a:extLst>
          </p:cNvPr>
          <p:cNvSpPr txBox="1"/>
          <p:nvPr/>
        </p:nvSpPr>
        <p:spPr>
          <a:xfrm>
            <a:off x="5752853" y="1404839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RG_ALU2_?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64EFA-8C16-4073-993E-B8932FA85B80}"/>
              </a:ext>
            </a:extLst>
          </p:cNvPr>
          <p:cNvSpPr txBox="1"/>
          <p:nvPr/>
        </p:nvSpPr>
        <p:spPr>
          <a:xfrm>
            <a:off x="991262" y="43288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0C23A-D7DB-4452-8201-2B01604F2EE6}"/>
              </a:ext>
            </a:extLst>
          </p:cNvPr>
          <p:cNvSpPr txBox="1"/>
          <p:nvPr/>
        </p:nvSpPr>
        <p:spPr>
          <a:xfrm>
            <a:off x="2369328" y="49065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0C91EF-737F-407A-BF4B-E5395DFD04D9}"/>
              </a:ext>
            </a:extLst>
          </p:cNvPr>
          <p:cNvSpPr txBox="1"/>
          <p:nvPr/>
        </p:nvSpPr>
        <p:spPr>
          <a:xfrm>
            <a:off x="1978289" y="2350922"/>
            <a:ext cx="58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EXE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타원 166">
            <a:extLst>
              <a:ext uri="{FF2B5EF4-FFF2-40B4-BE49-F238E27FC236}">
                <a16:creationId xmlns:a16="http://schemas.microsoft.com/office/drawing/2014/main" id="{C6A05C53-9DE9-4031-B757-E5CF8633BB91}"/>
              </a:ext>
            </a:extLst>
          </p:cNvPr>
          <p:cNvSpPr/>
          <p:nvPr/>
        </p:nvSpPr>
        <p:spPr>
          <a:xfrm>
            <a:off x="2105779" y="1814253"/>
            <a:ext cx="1323881" cy="13233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D68DEA4-5877-4F6D-A381-5563B0A4C743}"/>
              </a:ext>
            </a:extLst>
          </p:cNvPr>
          <p:cNvSpPr/>
          <p:nvPr/>
        </p:nvSpPr>
        <p:spPr>
          <a:xfrm>
            <a:off x="4364885" y="1814253"/>
            <a:ext cx="1323881" cy="13233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201192E-F621-4D8F-986C-48AA955595F3}"/>
              </a:ext>
            </a:extLst>
          </p:cNvPr>
          <p:cNvSpPr/>
          <p:nvPr/>
        </p:nvSpPr>
        <p:spPr>
          <a:xfrm>
            <a:off x="6623991" y="1814253"/>
            <a:ext cx="1323881" cy="13233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EXE</a:t>
            </a: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8F60472-C0E2-4092-82D8-F186D92299BB}"/>
              </a:ext>
            </a:extLst>
          </p:cNvPr>
          <p:cNvSpPr/>
          <p:nvPr/>
        </p:nvSpPr>
        <p:spPr>
          <a:xfrm>
            <a:off x="3193497" y="3882112"/>
            <a:ext cx="1323881" cy="13233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WB</a:t>
            </a: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81F2CDF-B9B7-4D56-B831-D09EB340F926}"/>
              </a:ext>
            </a:extLst>
          </p:cNvPr>
          <p:cNvSpPr/>
          <p:nvPr/>
        </p:nvSpPr>
        <p:spPr>
          <a:xfrm>
            <a:off x="5586514" y="3882112"/>
            <a:ext cx="1323881" cy="13233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MEM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9D536-7EB8-4CCB-8726-1E9533A30BD9}"/>
              </a:ext>
            </a:extLst>
          </p:cNvPr>
          <p:cNvCxnSpPr>
            <a:cxnSpLocks/>
          </p:cNvCxnSpPr>
          <p:nvPr/>
        </p:nvCxnSpPr>
        <p:spPr>
          <a:xfrm>
            <a:off x="3453983" y="2474259"/>
            <a:ext cx="886579" cy="16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B83E936-7551-4352-A11E-06C62702A372}"/>
              </a:ext>
            </a:extLst>
          </p:cNvPr>
          <p:cNvCxnSpPr/>
          <p:nvPr/>
        </p:nvCxnSpPr>
        <p:spPr>
          <a:xfrm>
            <a:off x="5713089" y="2474259"/>
            <a:ext cx="886579" cy="16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A603800-EDF3-4594-B9E4-B9C75336E9C6}"/>
              </a:ext>
            </a:extLst>
          </p:cNvPr>
          <p:cNvCxnSpPr>
            <a:cxnSpLocks/>
          </p:cNvCxnSpPr>
          <p:nvPr/>
        </p:nvCxnSpPr>
        <p:spPr>
          <a:xfrm flipH="1">
            <a:off x="6534713" y="3137647"/>
            <a:ext cx="542214" cy="842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F91D13D-90D7-4D3A-A962-0B8310B379C2}"/>
              </a:ext>
            </a:extLst>
          </p:cNvPr>
          <p:cNvCxnSpPr>
            <a:cxnSpLocks/>
            <a:stCxn id="177" idx="1"/>
          </p:cNvCxnSpPr>
          <p:nvPr/>
        </p:nvCxnSpPr>
        <p:spPr>
          <a:xfrm flipH="1" flipV="1">
            <a:off x="2934447" y="3137647"/>
            <a:ext cx="452928" cy="938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6747579-1082-4FE9-B2FB-F6C72F19BC7B}"/>
              </a:ext>
            </a:extLst>
          </p:cNvPr>
          <p:cNvCxnSpPr>
            <a:cxnSpLocks/>
            <a:stCxn id="180" idx="2"/>
          </p:cNvCxnSpPr>
          <p:nvPr/>
        </p:nvCxnSpPr>
        <p:spPr>
          <a:xfrm flipH="1">
            <a:off x="4517378" y="4543809"/>
            <a:ext cx="10691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66362E1-C5E7-466D-80E3-48433C627375}"/>
              </a:ext>
            </a:extLst>
          </p:cNvPr>
          <p:cNvCxnSpPr>
            <a:cxnSpLocks/>
          </p:cNvCxnSpPr>
          <p:nvPr/>
        </p:nvCxnSpPr>
        <p:spPr>
          <a:xfrm flipH="1">
            <a:off x="4422588" y="2877672"/>
            <a:ext cx="2338593" cy="1293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D2F16E58-80B7-458C-B335-E86B89F62ACD}"/>
              </a:ext>
            </a:extLst>
          </p:cNvPr>
          <p:cNvSpPr/>
          <p:nvPr/>
        </p:nvSpPr>
        <p:spPr>
          <a:xfrm flipH="1">
            <a:off x="3185458" y="979434"/>
            <a:ext cx="3699436" cy="950961"/>
          </a:xfrm>
          <a:custGeom>
            <a:avLst/>
            <a:gdLst>
              <a:gd name="connsiteX0" fmla="*/ 3699436 w 3699436"/>
              <a:gd name="connsiteY0" fmla="*/ 950961 h 950961"/>
              <a:gd name="connsiteX1" fmla="*/ 3627718 w 3699436"/>
              <a:gd name="connsiteY1" fmla="*/ 879244 h 950961"/>
              <a:gd name="connsiteX2" fmla="*/ 3053977 w 3699436"/>
              <a:gd name="connsiteY2" fmla="*/ 305502 h 950961"/>
              <a:gd name="connsiteX3" fmla="*/ 1948330 w 3699436"/>
              <a:gd name="connsiteY3" fmla="*/ 702 h 950961"/>
              <a:gd name="connsiteX4" fmla="*/ 735106 w 3699436"/>
              <a:gd name="connsiteY4" fmla="*/ 245738 h 950961"/>
              <a:gd name="connsiteX5" fmla="*/ 0 w 3699436"/>
              <a:gd name="connsiteY5" fmla="*/ 950961 h 95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9436" h="950961">
                <a:moveTo>
                  <a:pt x="3699436" y="950961"/>
                </a:moveTo>
                <a:lnTo>
                  <a:pt x="3627718" y="879244"/>
                </a:lnTo>
                <a:cubicBezTo>
                  <a:pt x="3520142" y="771668"/>
                  <a:pt x="3333875" y="451926"/>
                  <a:pt x="3053977" y="305502"/>
                </a:cubicBezTo>
                <a:cubicBezTo>
                  <a:pt x="2774079" y="159078"/>
                  <a:pt x="2334808" y="10663"/>
                  <a:pt x="1948330" y="702"/>
                </a:cubicBezTo>
                <a:cubicBezTo>
                  <a:pt x="1561852" y="-9259"/>
                  <a:pt x="1059828" y="87362"/>
                  <a:pt x="735106" y="245738"/>
                </a:cubicBezTo>
                <a:cubicBezTo>
                  <a:pt x="410384" y="404114"/>
                  <a:pt x="205192" y="677537"/>
                  <a:pt x="0" y="950961"/>
                </a:cubicBezTo>
              </a:path>
            </a:pathLst>
          </a:custGeom>
          <a:noFill/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B5186D25-EC56-418B-8388-B2E2AEDDC694}"/>
              </a:ext>
            </a:extLst>
          </p:cNvPr>
          <p:cNvSpPr/>
          <p:nvPr/>
        </p:nvSpPr>
        <p:spPr>
          <a:xfrm>
            <a:off x="2014071" y="2904565"/>
            <a:ext cx="3878729" cy="2974001"/>
          </a:xfrm>
          <a:custGeom>
            <a:avLst/>
            <a:gdLst>
              <a:gd name="connsiteX0" fmla="*/ 3926915 w 3926915"/>
              <a:gd name="connsiteY0" fmla="*/ 2229223 h 3037061"/>
              <a:gd name="connsiteX1" fmla="*/ 2797362 w 3926915"/>
              <a:gd name="connsiteY1" fmla="*/ 2952376 h 3037061"/>
              <a:gd name="connsiteX2" fmla="*/ 1333127 w 3926915"/>
              <a:gd name="connsiteY2" fmla="*/ 2916517 h 3037061"/>
              <a:gd name="connsiteX3" fmla="*/ 281268 w 3926915"/>
              <a:gd name="connsiteY3" fmla="*/ 2002117 h 3037061"/>
              <a:gd name="connsiteX4" fmla="*/ 374 w 3926915"/>
              <a:gd name="connsiteY4" fmla="*/ 669364 h 3037061"/>
              <a:gd name="connsiteX5" fmla="*/ 233456 w 3926915"/>
              <a:gd name="connsiteY5" fmla="*/ 0 h 303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6915" h="3037061">
                <a:moveTo>
                  <a:pt x="3926915" y="2229223"/>
                </a:moveTo>
                <a:cubicBezTo>
                  <a:pt x="3578287" y="2533525"/>
                  <a:pt x="3229660" y="2837827"/>
                  <a:pt x="2797362" y="2952376"/>
                </a:cubicBezTo>
                <a:cubicBezTo>
                  <a:pt x="2365064" y="3066925"/>
                  <a:pt x="1752476" y="3074893"/>
                  <a:pt x="1333127" y="2916517"/>
                </a:cubicBezTo>
                <a:cubicBezTo>
                  <a:pt x="913778" y="2758141"/>
                  <a:pt x="503393" y="2376642"/>
                  <a:pt x="281268" y="2002117"/>
                </a:cubicBezTo>
                <a:cubicBezTo>
                  <a:pt x="59143" y="1627592"/>
                  <a:pt x="8343" y="1003050"/>
                  <a:pt x="374" y="669364"/>
                </a:cubicBezTo>
                <a:cubicBezTo>
                  <a:pt x="-7595" y="335678"/>
                  <a:pt x="112930" y="167839"/>
                  <a:pt x="233456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42547-02AC-4AE0-8E37-4BC15EAF2DC1}"/>
              </a:ext>
            </a:extLst>
          </p:cNvPr>
          <p:cNvSpPr txBox="1"/>
          <p:nvPr/>
        </p:nvSpPr>
        <p:spPr>
          <a:xfrm>
            <a:off x="4517378" y="61010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 type</a:t>
            </a:r>
            <a:endParaRPr lang="ko-KR" altLang="en-US" b="1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DFCB0B-37D2-4019-BEE4-C6356F6FDA1F}"/>
              </a:ext>
            </a:extLst>
          </p:cNvPr>
          <p:cNvSpPr txBox="1"/>
          <p:nvPr/>
        </p:nvSpPr>
        <p:spPr>
          <a:xfrm>
            <a:off x="3608031" y="209148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All</a:t>
            </a:r>
            <a:endParaRPr lang="ko-KR" altLang="en-US" b="1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2250B80-49B5-41B2-ABDA-782A37C69390}"/>
              </a:ext>
            </a:extLst>
          </p:cNvPr>
          <p:cNvSpPr txBox="1"/>
          <p:nvPr/>
        </p:nvSpPr>
        <p:spPr>
          <a:xfrm>
            <a:off x="5858595" y="210202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All</a:t>
            </a:r>
            <a:endParaRPr lang="ko-KR" altLang="en-US" b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220B960-9DD1-48B4-B2A2-BF82686E690B}"/>
              </a:ext>
            </a:extLst>
          </p:cNvPr>
          <p:cNvSpPr txBox="1"/>
          <p:nvPr/>
        </p:nvSpPr>
        <p:spPr>
          <a:xfrm>
            <a:off x="6811121" y="3422117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Load/S type</a:t>
            </a:r>
            <a:endParaRPr lang="ko-KR" altLang="en-US" b="1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B152773-8E93-484E-AC70-46BA0A29BEE6}"/>
              </a:ext>
            </a:extLst>
          </p:cNvPr>
          <p:cNvSpPr txBox="1"/>
          <p:nvPr/>
        </p:nvSpPr>
        <p:spPr>
          <a:xfrm>
            <a:off x="3519893" y="587856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 type</a:t>
            </a:r>
            <a:endParaRPr lang="ko-KR" altLang="en-US" b="1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C00D7A-3370-430C-8EF2-B9BA830814AB}"/>
              </a:ext>
            </a:extLst>
          </p:cNvPr>
          <p:cNvSpPr txBox="1"/>
          <p:nvPr/>
        </p:nvSpPr>
        <p:spPr>
          <a:xfrm>
            <a:off x="4718133" y="4570703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Load</a:t>
            </a:r>
            <a:endParaRPr lang="ko-KR" altLang="en-US" b="1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53ABC88-CE6C-4451-8D9B-A99EF4672731}"/>
              </a:ext>
            </a:extLst>
          </p:cNvPr>
          <p:cNvSpPr txBox="1"/>
          <p:nvPr/>
        </p:nvSpPr>
        <p:spPr>
          <a:xfrm>
            <a:off x="2276811" y="3333998"/>
            <a:ext cx="17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ffectLst>
                  <a:glow rad="215900">
                    <a:schemeClr val="bg1">
                      <a:alpha val="85000"/>
                    </a:schemeClr>
                  </a:glow>
                </a:effectLst>
              </a:rPr>
              <a:t>All excl. Store </a:t>
            </a:r>
          </a:p>
          <a:p>
            <a:r>
              <a:rPr lang="en-US" altLang="ko-KR" b="1">
                <a:effectLst>
                  <a:glow rad="215900">
                    <a:schemeClr val="bg1">
                      <a:alpha val="85000"/>
                    </a:schemeClr>
                  </a:glow>
                </a:effectLst>
              </a:rPr>
              <a:t>and Branch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7A250A-D60C-4B8F-A88C-21497507A9C9}"/>
              </a:ext>
            </a:extLst>
          </p:cNvPr>
          <p:cNvSpPr txBox="1"/>
          <p:nvPr/>
        </p:nvSpPr>
        <p:spPr>
          <a:xfrm>
            <a:off x="4468289" y="3228310"/>
            <a:ext cx="1999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ffectLst>
                  <a:glow rad="215900">
                    <a:schemeClr val="bg1">
                      <a:alpha val="85000"/>
                    </a:schemeClr>
                  </a:glow>
                </a:effectLst>
              </a:rPr>
              <a:t>J type, R type,</a:t>
            </a:r>
          </a:p>
          <a:p>
            <a:r>
              <a:rPr lang="en-US" altLang="ko-KR" b="1">
                <a:effectLst>
                  <a:glow rad="215900">
                    <a:schemeClr val="bg1">
                      <a:alpha val="85000"/>
                    </a:schemeClr>
                  </a:glow>
                </a:effectLst>
              </a:rPr>
              <a:t>I type excl. load</a:t>
            </a:r>
          </a:p>
        </p:txBody>
      </p:sp>
    </p:spTree>
    <p:extLst>
      <p:ext uri="{BB962C8B-B14F-4D97-AF65-F5344CB8AC3E}">
        <p14:creationId xmlns:p14="http://schemas.microsoft.com/office/powerpoint/2010/main" val="212610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280</Words>
  <Application>Microsoft Office PowerPoint</Application>
  <PresentationFormat>와이드스크린</PresentationFormat>
  <Paragraphs>197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추헌호</dc:creator>
  <cp:lastModifiedBy>추헌호</cp:lastModifiedBy>
  <cp:revision>67</cp:revision>
  <dcterms:created xsi:type="dcterms:W3CDTF">2022-04-04T03:29:28Z</dcterms:created>
  <dcterms:modified xsi:type="dcterms:W3CDTF">2022-04-24T03:07:51Z</dcterms:modified>
</cp:coreProperties>
</file>