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2" r:id="rId7"/>
  </p:sldIdLst>
  <p:sldSz cx="168719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994" y="1767462"/>
            <a:ext cx="12653963" cy="3759917"/>
          </a:xfrm>
        </p:spPr>
        <p:txBody>
          <a:bodyPr anchor="b"/>
          <a:lstStyle>
            <a:lvl1pPr algn="ctr">
              <a:defRPr sz="830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994" y="5672376"/>
            <a:ext cx="12653963" cy="2607442"/>
          </a:xfrm>
        </p:spPr>
        <p:txBody>
          <a:bodyPr/>
          <a:lstStyle>
            <a:lvl1pPr marL="0" indent="0" algn="ctr">
              <a:buNone/>
              <a:defRPr sz="3321"/>
            </a:lvl1pPr>
            <a:lvl2pPr marL="632719" indent="0" algn="ctr">
              <a:buNone/>
              <a:defRPr sz="2768"/>
            </a:lvl2pPr>
            <a:lvl3pPr marL="1265438" indent="0" algn="ctr">
              <a:buNone/>
              <a:defRPr sz="2491"/>
            </a:lvl3pPr>
            <a:lvl4pPr marL="1898157" indent="0" algn="ctr">
              <a:buNone/>
              <a:defRPr sz="2214"/>
            </a:lvl4pPr>
            <a:lvl5pPr marL="2530876" indent="0" algn="ctr">
              <a:buNone/>
              <a:defRPr sz="2214"/>
            </a:lvl5pPr>
            <a:lvl6pPr marL="3163595" indent="0" algn="ctr">
              <a:buNone/>
              <a:defRPr sz="2214"/>
            </a:lvl6pPr>
            <a:lvl7pPr marL="3796314" indent="0" algn="ctr">
              <a:buNone/>
              <a:defRPr sz="2214"/>
            </a:lvl7pPr>
            <a:lvl8pPr marL="4429034" indent="0" algn="ctr">
              <a:buNone/>
              <a:defRPr sz="2214"/>
            </a:lvl8pPr>
            <a:lvl9pPr marL="5061753" indent="0" algn="ctr">
              <a:buNone/>
              <a:defRPr sz="221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3989" y="574987"/>
            <a:ext cx="3638014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947" y="574987"/>
            <a:ext cx="10703143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59" y="2692442"/>
            <a:ext cx="14552057" cy="4492401"/>
          </a:xfrm>
        </p:spPr>
        <p:txBody>
          <a:bodyPr anchor="b"/>
          <a:lstStyle>
            <a:lvl1pPr>
              <a:defRPr sz="830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159" y="7227343"/>
            <a:ext cx="14552057" cy="2362447"/>
          </a:xfrm>
        </p:spPr>
        <p:txBody>
          <a:bodyPr/>
          <a:lstStyle>
            <a:lvl1pPr marL="0" indent="0">
              <a:buNone/>
              <a:defRPr sz="3321">
                <a:solidFill>
                  <a:schemeClr val="tx1">
                    <a:tint val="75000"/>
                  </a:schemeClr>
                </a:solidFill>
              </a:defRPr>
            </a:lvl1pPr>
            <a:lvl2pPr marL="632719" indent="0">
              <a:buNone/>
              <a:defRPr sz="2768">
                <a:solidFill>
                  <a:schemeClr val="tx1">
                    <a:tint val="75000"/>
                  </a:schemeClr>
                </a:solidFill>
              </a:defRPr>
            </a:lvl2pPr>
            <a:lvl3pPr marL="1265438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3pPr>
            <a:lvl4pPr marL="1898157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4pPr>
            <a:lvl5pPr marL="2530876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5pPr>
            <a:lvl6pPr marL="3163595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6pPr>
            <a:lvl7pPr marL="379631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7pPr>
            <a:lvl8pPr marL="442903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8pPr>
            <a:lvl9pPr marL="5061753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946" y="2874937"/>
            <a:ext cx="717057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1425" y="2874937"/>
            <a:ext cx="717057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4" y="574988"/>
            <a:ext cx="14552057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145" y="2647443"/>
            <a:ext cx="7137625" cy="1297471"/>
          </a:xfrm>
        </p:spPr>
        <p:txBody>
          <a:bodyPr anchor="b"/>
          <a:lstStyle>
            <a:lvl1pPr marL="0" indent="0">
              <a:buNone/>
              <a:defRPr sz="3321" b="1"/>
            </a:lvl1pPr>
            <a:lvl2pPr marL="632719" indent="0">
              <a:buNone/>
              <a:defRPr sz="2768" b="1"/>
            </a:lvl2pPr>
            <a:lvl3pPr marL="1265438" indent="0">
              <a:buNone/>
              <a:defRPr sz="2491" b="1"/>
            </a:lvl3pPr>
            <a:lvl4pPr marL="1898157" indent="0">
              <a:buNone/>
              <a:defRPr sz="2214" b="1"/>
            </a:lvl4pPr>
            <a:lvl5pPr marL="2530876" indent="0">
              <a:buNone/>
              <a:defRPr sz="2214" b="1"/>
            </a:lvl5pPr>
            <a:lvl6pPr marL="3163595" indent="0">
              <a:buNone/>
              <a:defRPr sz="2214" b="1"/>
            </a:lvl6pPr>
            <a:lvl7pPr marL="3796314" indent="0">
              <a:buNone/>
              <a:defRPr sz="2214" b="1"/>
            </a:lvl7pPr>
            <a:lvl8pPr marL="4429034" indent="0">
              <a:buNone/>
              <a:defRPr sz="2214" b="1"/>
            </a:lvl8pPr>
            <a:lvl9pPr marL="5061753" indent="0">
              <a:buNone/>
              <a:defRPr sz="22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145" y="3944914"/>
            <a:ext cx="713762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1425" y="2647443"/>
            <a:ext cx="7172776" cy="1297471"/>
          </a:xfrm>
        </p:spPr>
        <p:txBody>
          <a:bodyPr anchor="b"/>
          <a:lstStyle>
            <a:lvl1pPr marL="0" indent="0">
              <a:buNone/>
              <a:defRPr sz="3321" b="1"/>
            </a:lvl1pPr>
            <a:lvl2pPr marL="632719" indent="0">
              <a:buNone/>
              <a:defRPr sz="2768" b="1"/>
            </a:lvl2pPr>
            <a:lvl3pPr marL="1265438" indent="0">
              <a:buNone/>
              <a:defRPr sz="2491" b="1"/>
            </a:lvl3pPr>
            <a:lvl4pPr marL="1898157" indent="0">
              <a:buNone/>
              <a:defRPr sz="2214" b="1"/>
            </a:lvl4pPr>
            <a:lvl5pPr marL="2530876" indent="0">
              <a:buNone/>
              <a:defRPr sz="2214" b="1"/>
            </a:lvl5pPr>
            <a:lvl6pPr marL="3163595" indent="0">
              <a:buNone/>
              <a:defRPr sz="2214" b="1"/>
            </a:lvl6pPr>
            <a:lvl7pPr marL="3796314" indent="0">
              <a:buNone/>
              <a:defRPr sz="2214" b="1"/>
            </a:lvl7pPr>
            <a:lvl8pPr marL="4429034" indent="0">
              <a:buNone/>
              <a:defRPr sz="2214" b="1"/>
            </a:lvl8pPr>
            <a:lvl9pPr marL="5061753" indent="0">
              <a:buNone/>
              <a:defRPr sz="22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1425" y="3944914"/>
            <a:ext cx="717277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6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719984"/>
            <a:ext cx="5441643" cy="2519945"/>
          </a:xfrm>
        </p:spPr>
        <p:txBody>
          <a:bodyPr anchor="b"/>
          <a:lstStyle>
            <a:lvl1pPr>
              <a:defRPr sz="4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2776" y="1554966"/>
            <a:ext cx="8541425" cy="7674832"/>
          </a:xfrm>
        </p:spPr>
        <p:txBody>
          <a:bodyPr/>
          <a:lstStyle>
            <a:lvl1pPr>
              <a:defRPr sz="4428"/>
            </a:lvl1pPr>
            <a:lvl2pPr>
              <a:defRPr sz="3875"/>
            </a:lvl2pPr>
            <a:lvl3pPr>
              <a:defRPr sz="3321"/>
            </a:lvl3pPr>
            <a:lvl4pPr>
              <a:defRPr sz="2768"/>
            </a:lvl4pPr>
            <a:lvl5pPr>
              <a:defRPr sz="2768"/>
            </a:lvl5pPr>
            <a:lvl6pPr>
              <a:defRPr sz="2768"/>
            </a:lvl6pPr>
            <a:lvl7pPr>
              <a:defRPr sz="2768"/>
            </a:lvl7pPr>
            <a:lvl8pPr>
              <a:defRPr sz="2768"/>
            </a:lvl8pPr>
            <a:lvl9pPr>
              <a:defRPr sz="27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3239929"/>
            <a:ext cx="5441643" cy="6002369"/>
          </a:xfrm>
        </p:spPr>
        <p:txBody>
          <a:bodyPr/>
          <a:lstStyle>
            <a:lvl1pPr marL="0" indent="0">
              <a:buNone/>
              <a:defRPr sz="2214"/>
            </a:lvl1pPr>
            <a:lvl2pPr marL="632719" indent="0">
              <a:buNone/>
              <a:defRPr sz="1937"/>
            </a:lvl2pPr>
            <a:lvl3pPr marL="1265438" indent="0">
              <a:buNone/>
              <a:defRPr sz="1661"/>
            </a:lvl3pPr>
            <a:lvl4pPr marL="1898157" indent="0">
              <a:buNone/>
              <a:defRPr sz="1384"/>
            </a:lvl4pPr>
            <a:lvl5pPr marL="2530876" indent="0">
              <a:buNone/>
              <a:defRPr sz="1384"/>
            </a:lvl5pPr>
            <a:lvl6pPr marL="3163595" indent="0">
              <a:buNone/>
              <a:defRPr sz="1384"/>
            </a:lvl6pPr>
            <a:lvl7pPr marL="3796314" indent="0">
              <a:buNone/>
              <a:defRPr sz="1384"/>
            </a:lvl7pPr>
            <a:lvl8pPr marL="4429034" indent="0">
              <a:buNone/>
              <a:defRPr sz="1384"/>
            </a:lvl8pPr>
            <a:lvl9pPr marL="5061753" indent="0">
              <a:buNone/>
              <a:defRPr sz="13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719984"/>
            <a:ext cx="5441643" cy="2519945"/>
          </a:xfrm>
        </p:spPr>
        <p:txBody>
          <a:bodyPr anchor="b"/>
          <a:lstStyle>
            <a:lvl1pPr>
              <a:defRPr sz="4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2776" y="1554966"/>
            <a:ext cx="8541425" cy="7674832"/>
          </a:xfrm>
        </p:spPr>
        <p:txBody>
          <a:bodyPr anchor="t"/>
          <a:lstStyle>
            <a:lvl1pPr marL="0" indent="0">
              <a:buNone/>
              <a:defRPr sz="4428"/>
            </a:lvl1pPr>
            <a:lvl2pPr marL="632719" indent="0">
              <a:buNone/>
              <a:defRPr sz="3875"/>
            </a:lvl2pPr>
            <a:lvl3pPr marL="1265438" indent="0">
              <a:buNone/>
              <a:defRPr sz="3321"/>
            </a:lvl3pPr>
            <a:lvl4pPr marL="1898157" indent="0">
              <a:buNone/>
              <a:defRPr sz="2768"/>
            </a:lvl4pPr>
            <a:lvl5pPr marL="2530876" indent="0">
              <a:buNone/>
              <a:defRPr sz="2768"/>
            </a:lvl5pPr>
            <a:lvl6pPr marL="3163595" indent="0">
              <a:buNone/>
              <a:defRPr sz="2768"/>
            </a:lvl6pPr>
            <a:lvl7pPr marL="3796314" indent="0">
              <a:buNone/>
              <a:defRPr sz="2768"/>
            </a:lvl7pPr>
            <a:lvl8pPr marL="4429034" indent="0">
              <a:buNone/>
              <a:defRPr sz="2768"/>
            </a:lvl8pPr>
            <a:lvl9pPr marL="5061753" indent="0">
              <a:buNone/>
              <a:defRPr sz="27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3239929"/>
            <a:ext cx="5441643" cy="6002369"/>
          </a:xfrm>
        </p:spPr>
        <p:txBody>
          <a:bodyPr/>
          <a:lstStyle>
            <a:lvl1pPr marL="0" indent="0">
              <a:buNone/>
              <a:defRPr sz="2214"/>
            </a:lvl1pPr>
            <a:lvl2pPr marL="632719" indent="0">
              <a:buNone/>
              <a:defRPr sz="1937"/>
            </a:lvl2pPr>
            <a:lvl3pPr marL="1265438" indent="0">
              <a:buNone/>
              <a:defRPr sz="1661"/>
            </a:lvl3pPr>
            <a:lvl4pPr marL="1898157" indent="0">
              <a:buNone/>
              <a:defRPr sz="1384"/>
            </a:lvl4pPr>
            <a:lvl5pPr marL="2530876" indent="0">
              <a:buNone/>
              <a:defRPr sz="1384"/>
            </a:lvl5pPr>
            <a:lvl6pPr marL="3163595" indent="0">
              <a:buNone/>
              <a:defRPr sz="1384"/>
            </a:lvl6pPr>
            <a:lvl7pPr marL="3796314" indent="0">
              <a:buNone/>
              <a:defRPr sz="1384"/>
            </a:lvl7pPr>
            <a:lvl8pPr marL="4429034" indent="0">
              <a:buNone/>
              <a:defRPr sz="1384"/>
            </a:lvl8pPr>
            <a:lvl9pPr marL="5061753" indent="0">
              <a:buNone/>
              <a:defRPr sz="13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947" y="574988"/>
            <a:ext cx="1455205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947" y="2874937"/>
            <a:ext cx="1455205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946" y="10009781"/>
            <a:ext cx="379618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59AB-A837-4560-8A54-1650CC0B952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8834" y="10009781"/>
            <a:ext cx="569428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5815" y="10009781"/>
            <a:ext cx="379618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AFE6-F4EC-474E-9633-D5C39F98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5438" rtl="0" eaLnBrk="1" latinLnBrk="1" hangingPunct="1">
        <a:lnSpc>
          <a:spcPct val="90000"/>
        </a:lnSpc>
        <a:spcBef>
          <a:spcPct val="0"/>
        </a:spcBef>
        <a:buNone/>
        <a:defRPr sz="6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360" indent="-316360" algn="l" defTabSz="1265438" rtl="0" eaLnBrk="1" latinLnBrk="1" hangingPunct="1">
        <a:lnSpc>
          <a:spcPct val="90000"/>
        </a:lnSpc>
        <a:spcBef>
          <a:spcPts val="1384"/>
        </a:spcBef>
        <a:buFont typeface="Arial" panose="020B0604020202020204" pitchFamily="34" charset="0"/>
        <a:buChar char="•"/>
        <a:defRPr sz="3875" kern="1200">
          <a:solidFill>
            <a:schemeClr val="tx1"/>
          </a:solidFill>
          <a:latin typeface="+mn-lt"/>
          <a:ea typeface="+mn-ea"/>
          <a:cs typeface="+mn-cs"/>
        </a:defRPr>
      </a:lvl1pPr>
      <a:lvl2pPr marL="949079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3321" kern="1200">
          <a:solidFill>
            <a:schemeClr val="tx1"/>
          </a:solidFill>
          <a:latin typeface="+mn-lt"/>
          <a:ea typeface="+mn-ea"/>
          <a:cs typeface="+mn-cs"/>
        </a:defRPr>
      </a:lvl2pPr>
      <a:lvl3pPr marL="1581798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768" kern="1200">
          <a:solidFill>
            <a:schemeClr val="tx1"/>
          </a:solidFill>
          <a:latin typeface="+mn-lt"/>
          <a:ea typeface="+mn-ea"/>
          <a:cs typeface="+mn-cs"/>
        </a:defRPr>
      </a:lvl3pPr>
      <a:lvl4pPr marL="2214517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2847236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3479955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6pPr>
      <a:lvl7pPr marL="4112674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7pPr>
      <a:lvl8pPr marL="4745393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8pPr>
      <a:lvl9pPr marL="5378112" indent="-316360" algn="l" defTabSz="1265438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1pPr>
      <a:lvl2pPr marL="632719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2pPr>
      <a:lvl3pPr marL="1265438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3pPr>
      <a:lvl4pPr marL="1898157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2530876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3163595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6pPr>
      <a:lvl7pPr marL="3796314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7pPr>
      <a:lvl8pPr marL="4429034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8pPr>
      <a:lvl9pPr marL="5061753" algn="l" defTabSz="1265438" rtl="0" eaLnBrk="1" latinLnBrk="1" hangingPunct="1">
        <a:defRPr sz="2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5955740" y="3440313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3842564" y="5163880"/>
            <a:ext cx="291548" cy="9541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PC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4505925" y="5438798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7156279" y="5345317"/>
            <a:ext cx="1229968" cy="1710765"/>
            <a:chOff x="4816304" y="3428218"/>
            <a:chExt cx="1229968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03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10382125" y="5884726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24852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421061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6806461" y="3641698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9290612" y="5586650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ALU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7472415" y="7266912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4931198" y="2344417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8758585" y="6142463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11654036" y="6142465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4134114" y="5640958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3077" y="3762840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4239983" y="5578205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6186" y="5438817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5511916" y="547571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5511916" y="585520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5511916" y="6099599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5511916" y="6359985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5637424" y="5538466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5637424" y="5911607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5637424" y="6422738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5574669" y="7640880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5411883" y="6155190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4711492" y="3306254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4449753" y="31424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9625804" y="6189241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9667635" y="583505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9137344" y="6561238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74945" y="5779459"/>
            <a:ext cx="9455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5895975" y="4161775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5895975" y="5287904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[19:15]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5895975" y="5669271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5884728" y="6167298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5884728" y="737583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[31:7]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7209970" y="5147431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7685366" y="5091255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8936747" y="5198716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7242539" y="5077821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6292645" y="3181242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6750016" y="585520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7177243" y="5490730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6619130" y="6865242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6625106" y="6859639"/>
            <a:ext cx="5492377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10135977" y="7127772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8382188" y="6357617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8489962" y="6371451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8430049" y="630086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7BE4A828-0B48-4D10-A24D-36E689ED19DE}"/>
              </a:ext>
            </a:extLst>
          </p:cNvPr>
          <p:cNvSpPr/>
          <p:nvPr/>
        </p:nvSpPr>
        <p:spPr>
          <a:xfrm>
            <a:off x="8095318" y="6764017"/>
            <a:ext cx="699860" cy="878541"/>
          </a:xfrm>
          <a:custGeom>
            <a:avLst/>
            <a:gdLst>
              <a:gd name="connsiteX0" fmla="*/ 0 w 687294"/>
              <a:gd name="connsiteY0" fmla="*/ 878541 h 878541"/>
              <a:gd name="connsiteX1" fmla="*/ 537882 w 687294"/>
              <a:gd name="connsiteY1" fmla="*/ 878541 h 878541"/>
              <a:gd name="connsiteX2" fmla="*/ 537882 w 687294"/>
              <a:gd name="connsiteY2" fmla="*/ 0 h 878541"/>
              <a:gd name="connsiteX3" fmla="*/ 687294 w 687294"/>
              <a:gd name="connsiteY3" fmla="*/ 0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294" h="878541">
                <a:moveTo>
                  <a:pt x="0" y="878541"/>
                </a:moveTo>
                <a:lnTo>
                  <a:pt x="537882" y="878541"/>
                </a:lnTo>
                <a:lnTo>
                  <a:pt x="537882" y="0"/>
                </a:lnTo>
                <a:lnTo>
                  <a:pt x="687294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7318377" y="4959123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11343198" y="470917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7347970" y="4801453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7362563" y="4641524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9F37AE3-51C8-44D1-AC99-47A9C5C4412D}"/>
              </a:ext>
            </a:extLst>
          </p:cNvPr>
          <p:cNvCxnSpPr>
            <a:cxnSpLocks/>
          </p:cNvCxnSpPr>
          <p:nvPr/>
        </p:nvCxnSpPr>
        <p:spPr>
          <a:xfrm>
            <a:off x="11330118" y="6365473"/>
            <a:ext cx="388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3612965" y="2927123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5643398" y="286586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8573725" y="757194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10144950" y="6327738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10178565" y="626578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8663081" y="7104673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9471500" y="2885252"/>
            <a:ext cx="60021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ADD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4239983" y="392216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4294283" y="3112393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8565125" y="6692429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8627224" y="3817617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10062390" y="3459026"/>
            <a:ext cx="1642714" cy="4028142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7377654" y="4561088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7378231" y="4410180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7377655" y="4332098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FD442498-5A44-40A2-B723-C209A4EBA4FF}"/>
              </a:ext>
            </a:extLst>
          </p:cNvPr>
          <p:cNvSpPr/>
          <p:nvPr/>
        </p:nvSpPr>
        <p:spPr>
          <a:xfrm>
            <a:off x="10246848" y="5670321"/>
            <a:ext cx="1464235" cy="1093694"/>
          </a:xfrm>
          <a:custGeom>
            <a:avLst/>
            <a:gdLst>
              <a:gd name="connsiteX0" fmla="*/ 0 w 1464235"/>
              <a:gd name="connsiteY0" fmla="*/ 657411 h 1093694"/>
              <a:gd name="connsiteX1" fmla="*/ 0 w 1464235"/>
              <a:gd name="connsiteY1" fmla="*/ 0 h 1093694"/>
              <a:gd name="connsiteX2" fmla="*/ 1278964 w 1464235"/>
              <a:gd name="connsiteY2" fmla="*/ 0 h 1093694"/>
              <a:gd name="connsiteX3" fmla="*/ 1278964 w 1464235"/>
              <a:gd name="connsiteY3" fmla="*/ 1093694 h 1093694"/>
              <a:gd name="connsiteX4" fmla="*/ 1464235 w 1464235"/>
              <a:gd name="connsiteY4" fmla="*/ 1093694 h 109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35" h="1093694">
                <a:moveTo>
                  <a:pt x="0" y="657411"/>
                </a:moveTo>
                <a:lnTo>
                  <a:pt x="0" y="0"/>
                </a:lnTo>
                <a:lnTo>
                  <a:pt x="1278964" y="0"/>
                </a:lnTo>
                <a:lnTo>
                  <a:pt x="1278964" y="1093694"/>
                </a:lnTo>
                <a:lnTo>
                  <a:pt x="1464235" y="109369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7341340" y="4184194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11673752" y="2494882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MUX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11375591" y="3458239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11349599" y="340506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5531412" y="2750370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7378142" y="3781752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11343198" y="4069723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3385859" y="2090412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2D87F5C1-B0DF-492B-8D2F-8731DA3EA6B2}"/>
              </a:ext>
            </a:extLst>
          </p:cNvPr>
          <p:cNvSpPr/>
          <p:nvPr/>
        </p:nvSpPr>
        <p:spPr>
          <a:xfrm>
            <a:off x="10019740" y="3769799"/>
            <a:ext cx="1954154" cy="2091764"/>
          </a:xfrm>
          <a:custGeom>
            <a:avLst/>
            <a:gdLst>
              <a:gd name="connsiteX0" fmla="*/ 0 w 1984188"/>
              <a:gd name="connsiteY0" fmla="*/ 2091764 h 2091764"/>
              <a:gd name="connsiteX1" fmla="*/ 0 w 1984188"/>
              <a:gd name="connsiteY1" fmla="*/ 215153 h 2091764"/>
              <a:gd name="connsiteX2" fmla="*/ 1984188 w 1984188"/>
              <a:gd name="connsiteY2" fmla="*/ 215153 h 2091764"/>
              <a:gd name="connsiteX3" fmla="*/ 1984188 w 1984188"/>
              <a:gd name="connsiteY3" fmla="*/ 0 h 209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188" h="2091764">
                <a:moveTo>
                  <a:pt x="0" y="2091764"/>
                </a:moveTo>
                <a:lnTo>
                  <a:pt x="0" y="215153"/>
                </a:lnTo>
                <a:lnTo>
                  <a:pt x="1984188" y="215153"/>
                </a:lnTo>
                <a:lnTo>
                  <a:pt x="198418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11919167" y="3746414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8574140" y="376022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8627222" y="2508763"/>
            <a:ext cx="3095812" cy="1296894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89">
            <a:extLst>
              <a:ext uri="{FF2B5EF4-FFF2-40B4-BE49-F238E27FC236}">
                <a16:creationId xmlns:a16="http://schemas.microsoft.com/office/drawing/2014/main" id="{5FED2CCD-2191-4C49-A181-EC587C5D71D3}"/>
              </a:ext>
            </a:extLst>
          </p:cNvPr>
          <p:cNvSpPr txBox="1"/>
          <p:nvPr/>
        </p:nvSpPr>
        <p:spPr>
          <a:xfrm>
            <a:off x="11791396" y="766170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WB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D1A3A6-ED3F-4B00-83A3-CF2D83B86AF7}"/>
              </a:ext>
            </a:extLst>
          </p:cNvPr>
          <p:cNvSpPr txBox="1"/>
          <p:nvPr/>
        </p:nvSpPr>
        <p:spPr>
          <a:xfrm>
            <a:off x="9730509" y="74794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MEM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273C196D-8D00-4834-A364-2F9240337A63}"/>
              </a:ext>
            </a:extLst>
          </p:cNvPr>
          <p:cNvSpPr/>
          <p:nvPr/>
        </p:nvSpPr>
        <p:spPr>
          <a:xfrm>
            <a:off x="11486138" y="8048954"/>
            <a:ext cx="690737" cy="295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F0731EB-8B73-4DB1-91BE-BCCBA4F6E55A}"/>
              </a:ext>
            </a:extLst>
          </p:cNvPr>
          <p:cNvSpPr/>
          <p:nvPr/>
        </p:nvSpPr>
        <p:spPr>
          <a:xfrm>
            <a:off x="9693795" y="6135513"/>
            <a:ext cx="309087" cy="14179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395332F2-763E-4EEC-A687-FFA48F94724A}"/>
              </a:ext>
            </a:extLst>
          </p:cNvPr>
          <p:cNvSpPr/>
          <p:nvPr/>
        </p:nvSpPr>
        <p:spPr>
          <a:xfrm rot="5400000">
            <a:off x="6192053" y="1827899"/>
            <a:ext cx="309087" cy="48041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6F47B61F-DE9B-4AEE-8C16-946679D90AE3}"/>
              </a:ext>
            </a:extLst>
          </p:cNvPr>
          <p:cNvSpPr/>
          <p:nvPr/>
        </p:nvSpPr>
        <p:spPr>
          <a:xfrm>
            <a:off x="3855236" y="2287855"/>
            <a:ext cx="309087" cy="20966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5D14DAA-47A8-4F44-931D-A1A04DC02F71}"/>
              </a:ext>
            </a:extLst>
          </p:cNvPr>
          <p:cNvSpPr/>
          <p:nvPr/>
        </p:nvSpPr>
        <p:spPr>
          <a:xfrm>
            <a:off x="8585433" y="2817501"/>
            <a:ext cx="309087" cy="40301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C92EE468-49BE-4D97-8655-4F39EE677F2E}"/>
              </a:ext>
            </a:extLst>
          </p:cNvPr>
          <p:cNvSpPr/>
          <p:nvPr/>
        </p:nvSpPr>
        <p:spPr>
          <a:xfrm>
            <a:off x="4874912" y="5715312"/>
            <a:ext cx="309087" cy="12090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EC6856-171E-40F6-8BFE-0053F4BE62C2}"/>
              </a:ext>
            </a:extLst>
          </p:cNvPr>
          <p:cNvSpPr/>
          <p:nvPr/>
        </p:nvSpPr>
        <p:spPr>
          <a:xfrm>
            <a:off x="3241148" y="5012910"/>
            <a:ext cx="524931" cy="1362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704F6E-C414-47F3-8838-FCDDB9BC2A70}"/>
              </a:ext>
            </a:extLst>
          </p:cNvPr>
          <p:cNvSpPr/>
          <p:nvPr/>
        </p:nvSpPr>
        <p:spPr>
          <a:xfrm rot="5400000">
            <a:off x="11808042" y="8015506"/>
            <a:ext cx="45719" cy="4221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F0DA57-89FA-41BC-8097-C915CBC0004F}"/>
              </a:ext>
            </a:extLst>
          </p:cNvPr>
          <p:cNvSpPr/>
          <p:nvPr/>
        </p:nvSpPr>
        <p:spPr>
          <a:xfrm>
            <a:off x="9832646" y="6289713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A2E924-34AB-4FE5-B802-85652E2E694B}"/>
              </a:ext>
            </a:extLst>
          </p:cNvPr>
          <p:cNvSpPr/>
          <p:nvPr/>
        </p:nvSpPr>
        <p:spPr>
          <a:xfrm>
            <a:off x="8702977" y="5650233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58204-B1EE-4D63-85A5-22E29828F62E}"/>
              </a:ext>
            </a:extLst>
          </p:cNvPr>
          <p:cNvSpPr/>
          <p:nvPr/>
        </p:nvSpPr>
        <p:spPr>
          <a:xfrm>
            <a:off x="4982459" y="5950859"/>
            <a:ext cx="45719" cy="5761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6875828" y="4855241"/>
            <a:ext cx="2382141" cy="96561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8818470" y="5640438"/>
            <a:ext cx="842683" cy="11952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5483598" y="3494101"/>
            <a:ext cx="1888564" cy="4793915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3370422" y="5217668"/>
            <a:ext cx="291548" cy="95415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PC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4033783" y="5492586"/>
            <a:ext cx="905956" cy="1301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E7CF7D-73BE-4D2C-9895-9CCAAEE925FB}"/>
              </a:ext>
            </a:extLst>
          </p:cNvPr>
          <p:cNvGrpSpPr/>
          <p:nvPr/>
        </p:nvGrpSpPr>
        <p:grpSpPr>
          <a:xfrm>
            <a:off x="6684137" y="5399105"/>
            <a:ext cx="1229968" cy="1710765"/>
            <a:chOff x="4816304" y="3428218"/>
            <a:chExt cx="1229968" cy="17107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850198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593824" y="3723861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593824" y="4283601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816304" y="349831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816304" y="386236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816304" y="4367142"/>
              <a:ext cx="403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816304" y="4767009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0E1F4E-A30B-4C39-891B-1F007910C4A7}"/>
              </a:ext>
            </a:extLst>
          </p:cNvPr>
          <p:cNvGrpSpPr/>
          <p:nvPr/>
        </p:nvGrpSpPr>
        <p:grpSpPr>
          <a:xfrm>
            <a:off x="9909983" y="5938514"/>
            <a:ext cx="999988" cy="1542679"/>
            <a:chOff x="4789923" y="3428218"/>
            <a:chExt cx="1325258" cy="17107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7EE9-0D60-42DE-A8AE-A031520D3C2E}"/>
                </a:ext>
              </a:extLst>
            </p:cNvPr>
            <p:cNvSpPr/>
            <p:nvPr/>
          </p:nvSpPr>
          <p:spPr>
            <a:xfrm>
              <a:off x="4850199" y="3428218"/>
              <a:ext cx="1196074" cy="1710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D_MEM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5DEA6-8F95-4A93-B3F5-4FA75942BC7A}"/>
                </a:ext>
              </a:extLst>
            </p:cNvPr>
            <p:cNvSpPr txBox="1"/>
            <p:nvPr/>
          </p:nvSpPr>
          <p:spPr>
            <a:xfrm>
              <a:off x="5554896" y="3773679"/>
              <a:ext cx="560285" cy="3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</a:t>
              </a:r>
              <a:endParaRPr lang="ko-KR" alt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9F684-7606-44EB-909E-961D02051DFA}"/>
                </a:ext>
              </a:extLst>
            </p:cNvPr>
            <p:cNvSpPr txBox="1"/>
            <p:nvPr/>
          </p:nvSpPr>
          <p:spPr>
            <a:xfrm>
              <a:off x="4789923" y="3750367"/>
              <a:ext cx="724852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ADDR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EACE0-54CF-4488-BAB8-553C3655AD9E}"/>
                </a:ext>
              </a:extLst>
            </p:cNvPr>
            <p:cNvSpPr txBox="1"/>
            <p:nvPr/>
          </p:nvSpPr>
          <p:spPr>
            <a:xfrm>
              <a:off x="4808481" y="4644141"/>
              <a:ext cx="421061" cy="30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DI</a:t>
              </a:r>
              <a:endParaRPr lang="ko-KR" altLang="en-US" sz="12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6334319" y="3695486"/>
            <a:ext cx="585694" cy="1562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7000273" y="7320700"/>
            <a:ext cx="631590" cy="7718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1C3E70-8557-4B05-8914-45FB27BB7729}"/>
              </a:ext>
            </a:extLst>
          </p:cNvPr>
          <p:cNvGrpSpPr/>
          <p:nvPr/>
        </p:nvGrpSpPr>
        <p:grpSpPr>
          <a:xfrm>
            <a:off x="8286443" y="6196251"/>
            <a:ext cx="390713" cy="1272997"/>
            <a:chOff x="6418608" y="4225364"/>
            <a:chExt cx="390713" cy="1272997"/>
          </a:xfrm>
        </p:grpSpPr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A31F18BB-6690-44DA-BF4B-583A19013C68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MUX1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428BF-8104-4D50-BFFD-5FD60F4BF229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3661972" y="5694746"/>
            <a:ext cx="371813" cy="12700"/>
          </a:xfrm>
          <a:prstGeom prst="bentConnector3">
            <a:avLst>
              <a:gd name="adj1" fmla="val 10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0935" y="3816628"/>
            <a:ext cx="3121438" cy="634803"/>
          </a:xfrm>
          <a:prstGeom prst="bentConnector3">
            <a:avLst>
              <a:gd name="adj1" fmla="val 1001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3767841" y="563199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4044" y="5492605"/>
            <a:ext cx="3229690" cy="1198341"/>
          </a:xfrm>
          <a:prstGeom prst="bentConnector3">
            <a:avLst>
              <a:gd name="adj1" fmla="val 99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5039774" y="552950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5039774" y="590899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5039774" y="615338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5039774" y="6413773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5165282" y="5592254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5165282" y="5965395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5165282" y="6476526"/>
            <a:ext cx="1518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5102527" y="7694668"/>
            <a:ext cx="18977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4939741" y="6208978"/>
            <a:ext cx="169979" cy="1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4239350" y="3360042"/>
            <a:ext cx="219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3977611" y="31962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9153662" y="6243029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9195493" y="58888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>
            <a:off x="8665202" y="6615026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902803" y="5833247"/>
            <a:ext cx="9455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5423833" y="421556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5423833" y="534169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[19:15]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5423833" y="5723059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5412586" y="6221086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5412586" y="7429621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6737828" y="5201219"/>
            <a:ext cx="554336" cy="1978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6968566" y="5367543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8435070" y="5329982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6770397" y="5131609"/>
            <a:ext cx="1738283" cy="105269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5820503" y="3235030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6277874" y="590899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6705101" y="5544518"/>
            <a:ext cx="1268865" cy="1997810"/>
          </a:xfrm>
          <a:prstGeom prst="bentConnector4">
            <a:avLst>
              <a:gd name="adj1" fmla="val 100207"/>
              <a:gd name="adj2" fmla="val 515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6146988" y="6919030"/>
            <a:ext cx="571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6152962" y="6913427"/>
            <a:ext cx="5677938" cy="1763058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</p:cNvCxnSpPr>
          <p:nvPr/>
        </p:nvCxnSpPr>
        <p:spPr>
          <a:xfrm>
            <a:off x="9663835" y="7181560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7910046" y="6411405"/>
            <a:ext cx="1739153" cy="1380565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8017820" y="6425239"/>
            <a:ext cx="328235" cy="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7957907" y="6354649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6846235" y="5012911"/>
            <a:ext cx="4554071" cy="12072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10871056" y="4762965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6890421" y="4695312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3140823" y="2980911"/>
            <a:ext cx="8086165" cy="5582023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5171256" y="2919649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8101583" y="7625732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9672808" y="6381526"/>
            <a:ext cx="2882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9706423" y="631957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8190939" y="7158461"/>
            <a:ext cx="3030070" cy="525930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3767841" y="3975955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3822141" y="3166181"/>
            <a:ext cx="5169649" cy="854635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8100126" y="674621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8155082" y="3871405"/>
            <a:ext cx="836706" cy="2916517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9590248" y="3386861"/>
            <a:ext cx="1642714" cy="4154097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6905512" y="4614876"/>
            <a:ext cx="3359746" cy="130349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6906089" y="4463968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6905513" y="4385886"/>
            <a:ext cx="3539859" cy="1547765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6869198" y="4237982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236CD26-A82C-4137-A2FD-539116E35647}"/>
              </a:ext>
            </a:extLst>
          </p:cNvPr>
          <p:cNvGrpSpPr/>
          <p:nvPr/>
        </p:nvGrpSpPr>
        <p:grpSpPr>
          <a:xfrm>
            <a:off x="11201610" y="2548670"/>
            <a:ext cx="390713" cy="1272997"/>
            <a:chOff x="6418608" y="4225364"/>
            <a:chExt cx="390713" cy="1272997"/>
          </a:xfrm>
        </p:grpSpPr>
        <p:sp>
          <p:nvSpPr>
            <p:cNvPr id="154" name="순서도: 수행의 시작/종료 153">
              <a:extLst>
                <a:ext uri="{FF2B5EF4-FFF2-40B4-BE49-F238E27FC236}">
                  <a16:creationId xmlns:a16="http://schemas.microsoft.com/office/drawing/2014/main" id="{5FFFA240-A39F-4BB9-9A92-A3D8FC72660A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MUX2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C647EE9-D35D-4E3F-9F22-2630D39661CF}"/>
                </a:ext>
              </a:extLst>
            </p:cNvPr>
            <p:cNvSpPr txBox="1"/>
            <p:nvPr/>
          </p:nvSpPr>
          <p:spPr>
            <a:xfrm>
              <a:off x="6418608" y="4291091"/>
              <a:ext cx="269626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0</a:t>
              </a:r>
              <a:endParaRPr lang="en-US" altLang="ko-KR" sz="1100"/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/>
                <a:t>3</a:t>
              </a:r>
              <a:endParaRPr lang="ko-KR" altLang="en-US" sz="1200"/>
            </a:p>
          </p:txBody>
        </p: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10909973" y="3386859"/>
            <a:ext cx="351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10878725" y="3325971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5059270" y="2804158"/>
            <a:ext cx="6185647" cy="176746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6906000" y="3835540"/>
            <a:ext cx="4506259" cy="33468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9952965" y="3950940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2913717" y="2144200"/>
            <a:ext cx="8773459" cy="3538071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11447025" y="3800202"/>
            <a:ext cx="666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907B132-1E79-48EF-9654-FD3491B8EDE9}"/>
              </a:ext>
            </a:extLst>
          </p:cNvPr>
          <p:cNvSpPr/>
          <p:nvPr/>
        </p:nvSpPr>
        <p:spPr>
          <a:xfrm>
            <a:off x="8101998" y="3814009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9C0989E2-2E5C-4FF3-AFE3-6AC2182A43DB}"/>
              </a:ext>
            </a:extLst>
          </p:cNvPr>
          <p:cNvSpPr/>
          <p:nvPr/>
        </p:nvSpPr>
        <p:spPr>
          <a:xfrm>
            <a:off x="8155080" y="2562553"/>
            <a:ext cx="3095812" cy="1143687"/>
          </a:xfrm>
          <a:custGeom>
            <a:avLst/>
            <a:gdLst>
              <a:gd name="connsiteX0" fmla="*/ 0 w 3095812"/>
              <a:gd name="connsiteY0" fmla="*/ 1296894 h 1296894"/>
              <a:gd name="connsiteX1" fmla="*/ 0 w 3095812"/>
              <a:gd name="connsiteY1" fmla="*/ 0 h 1296894"/>
              <a:gd name="connsiteX2" fmla="*/ 2522071 w 3095812"/>
              <a:gd name="connsiteY2" fmla="*/ 0 h 1296894"/>
              <a:gd name="connsiteX3" fmla="*/ 2522071 w 3095812"/>
              <a:gd name="connsiteY3" fmla="*/ 603624 h 1296894"/>
              <a:gd name="connsiteX4" fmla="*/ 3095812 w 3095812"/>
              <a:gd name="connsiteY4" fmla="*/ 603624 h 129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812" h="1296894">
                <a:moveTo>
                  <a:pt x="0" y="1296894"/>
                </a:moveTo>
                <a:lnTo>
                  <a:pt x="0" y="0"/>
                </a:lnTo>
                <a:lnTo>
                  <a:pt x="2522071" y="0"/>
                </a:lnTo>
                <a:lnTo>
                  <a:pt x="2522071" y="603624"/>
                </a:lnTo>
                <a:lnTo>
                  <a:pt x="3095812" y="603624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11331016" y="4429553"/>
            <a:ext cx="299181" cy="257571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3AD10D-BC65-4D63-AAF4-76B1AED184C4}"/>
              </a:ext>
            </a:extLst>
          </p:cNvPr>
          <p:cNvCxnSpPr/>
          <p:nvPr/>
        </p:nvCxnSpPr>
        <p:spPr>
          <a:xfrm>
            <a:off x="6916733" y="4492562"/>
            <a:ext cx="4480232" cy="22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9499788" y="4630410"/>
            <a:ext cx="1912471" cy="1272988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8EA19F-F277-4BF9-8835-ABA9E9C4E78D}"/>
              </a:ext>
            </a:extLst>
          </p:cNvPr>
          <p:cNvSpPr txBox="1"/>
          <p:nvPr/>
        </p:nvSpPr>
        <p:spPr>
          <a:xfrm>
            <a:off x="8103931" y="4362836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AUIPC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11513857" y="3823587"/>
            <a:ext cx="454212" cy="74108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11884349" y="5634155"/>
            <a:ext cx="727858" cy="581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10199030" y="5287715"/>
            <a:ext cx="125506" cy="12550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10266297" y="5350470"/>
            <a:ext cx="2104309" cy="288947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10856447" y="5724104"/>
            <a:ext cx="1010023" cy="651436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9768727" y="5801797"/>
            <a:ext cx="1452282" cy="66042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7628871" y="6806221"/>
            <a:ext cx="702468" cy="878681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4459056" y="2398205"/>
            <a:ext cx="650662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8999359" y="2939040"/>
            <a:ext cx="649839" cy="1156447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9706423" y="5744885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9768728" y="3650271"/>
            <a:ext cx="1488141" cy="2145553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FED7AC1-E938-4444-8B5C-C2F00799D9F3}"/>
              </a:ext>
            </a:extLst>
          </p:cNvPr>
          <p:cNvCxnSpPr>
            <a:cxnSpLocks/>
          </p:cNvCxnSpPr>
          <p:nvPr/>
        </p:nvCxnSpPr>
        <p:spPr>
          <a:xfrm>
            <a:off x="8156903" y="3586235"/>
            <a:ext cx="0" cy="285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6911976" y="4271824"/>
            <a:ext cx="4458447" cy="191247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8096917" y="4151084"/>
            <a:ext cx="1250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D6F90C-A848-48B8-9026-E3C880418C78}"/>
              </a:ext>
            </a:extLst>
          </p:cNvPr>
          <p:cNvGrpSpPr/>
          <p:nvPr/>
        </p:nvGrpSpPr>
        <p:grpSpPr>
          <a:xfrm>
            <a:off x="12415933" y="7399734"/>
            <a:ext cx="390713" cy="1272997"/>
            <a:chOff x="6418608" y="4225364"/>
            <a:chExt cx="390713" cy="1272997"/>
          </a:xfrm>
        </p:grpSpPr>
        <p:sp>
          <p:nvSpPr>
            <p:cNvPr id="122" name="순서도: 수행의 시작/종료 121">
              <a:extLst>
                <a:ext uri="{FF2B5EF4-FFF2-40B4-BE49-F238E27FC236}">
                  <a16:creationId xmlns:a16="http://schemas.microsoft.com/office/drawing/2014/main" id="{5D74130F-CA5B-4990-8923-B330072DB302}"/>
                </a:ext>
              </a:extLst>
            </p:cNvPr>
            <p:cNvSpPr/>
            <p:nvPr/>
          </p:nvSpPr>
          <p:spPr>
            <a:xfrm rot="5400000">
              <a:off x="6004346" y="4693387"/>
              <a:ext cx="1272997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MUX4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DF4F31-45D7-4184-86C2-BCB549A30923}"/>
                </a:ext>
              </a:extLst>
            </p:cNvPr>
            <p:cNvSpPr txBox="1"/>
            <p:nvPr/>
          </p:nvSpPr>
          <p:spPr>
            <a:xfrm>
              <a:off x="6418608" y="4332923"/>
              <a:ext cx="269626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  <a:endParaRPr lang="ko-KR" alt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2970590" y="782848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6911976" y="4732012"/>
            <a:ext cx="5952565" cy="2677459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8187617" y="4586637"/>
            <a:ext cx="105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11593347" y="7148527"/>
            <a:ext cx="870369" cy="477207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11772614" y="7095708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2811720" y="8078025"/>
            <a:ext cx="18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10642545" y="4718624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9768730" y="6387493"/>
            <a:ext cx="2707341" cy="2002868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C9ACE4-F44F-45BE-A514-BEB99BEF2532}"/>
              </a:ext>
            </a:extLst>
          </p:cNvPr>
          <p:cNvGrpSpPr/>
          <p:nvPr/>
        </p:nvGrpSpPr>
        <p:grpSpPr>
          <a:xfrm>
            <a:off x="11181894" y="6196253"/>
            <a:ext cx="389061" cy="1966261"/>
            <a:chOff x="9314059" y="4225366"/>
            <a:chExt cx="389061" cy="1966261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EDB08508-9548-4B46-A951-0F0A6815AF4B}"/>
                </a:ext>
              </a:extLst>
            </p:cNvPr>
            <p:cNvSpPr/>
            <p:nvPr/>
          </p:nvSpPr>
          <p:spPr>
            <a:xfrm rot="5400000">
              <a:off x="8551513" y="5040021"/>
              <a:ext cx="1966261" cy="336952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     MUX3</a:t>
              </a: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0DDDB-8649-4CB4-9C35-1EEAB8E17F9B}"/>
                </a:ext>
              </a:extLst>
            </p:cNvPr>
            <p:cNvSpPr txBox="1"/>
            <p:nvPr/>
          </p:nvSpPr>
          <p:spPr>
            <a:xfrm>
              <a:off x="9314059" y="4328856"/>
              <a:ext cx="269626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1200"/>
            </a:p>
            <a:p>
              <a:r>
                <a:rPr lang="en-US" altLang="ko-KR" sz="1200"/>
                <a:t>2</a:t>
              </a:r>
            </a:p>
            <a:p>
              <a:endParaRPr lang="en-US" altLang="ko-KR" sz="1200"/>
            </a:p>
            <a:p>
              <a:r>
                <a:rPr lang="en-US" altLang="ko-KR" sz="1200"/>
                <a:t>3</a:t>
              </a:r>
            </a:p>
            <a:p>
              <a:endParaRPr lang="en-US" altLang="ko-KR" sz="1200"/>
            </a:p>
            <a:p>
              <a:r>
                <a:rPr lang="en-US" altLang="ko-KR" sz="1200"/>
                <a:t>4</a:t>
              </a:r>
              <a:endParaRPr lang="ko-KR" altLang="en-US" sz="1200"/>
            </a:p>
          </p:txBody>
        </p:sp>
      </p:grp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9316852" y="5345018"/>
            <a:ext cx="299181" cy="257569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8289EB2-D83E-44FE-868D-A9180008FB5F}"/>
              </a:ext>
            </a:extLst>
          </p:cNvPr>
          <p:cNvSpPr/>
          <p:nvPr/>
        </p:nvSpPr>
        <p:spPr>
          <a:xfrm>
            <a:off x="5039774" y="5256167"/>
            <a:ext cx="125506" cy="125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220DB368-1A8F-4A0C-847B-5F1E701D5239}"/>
              </a:ext>
            </a:extLst>
          </p:cNvPr>
          <p:cNvSpPr/>
          <p:nvPr/>
        </p:nvSpPr>
        <p:spPr>
          <a:xfrm>
            <a:off x="5119034" y="5317705"/>
            <a:ext cx="4297082" cy="388470"/>
          </a:xfrm>
          <a:custGeom>
            <a:avLst/>
            <a:gdLst>
              <a:gd name="connsiteX0" fmla="*/ 0 w 4297082"/>
              <a:gd name="connsiteY0" fmla="*/ 0 h 388470"/>
              <a:gd name="connsiteX1" fmla="*/ 4046070 w 4297082"/>
              <a:gd name="connsiteY1" fmla="*/ 0 h 388470"/>
              <a:gd name="connsiteX2" fmla="*/ 4046070 w 4297082"/>
              <a:gd name="connsiteY2" fmla="*/ 388470 h 388470"/>
              <a:gd name="connsiteX3" fmla="*/ 4297082 w 4297082"/>
              <a:gd name="connsiteY3" fmla="*/ 388470 h 388470"/>
              <a:gd name="connsiteX4" fmla="*/ 4297082 w 4297082"/>
              <a:gd name="connsiteY4" fmla="*/ 322729 h 38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082" h="388470">
                <a:moveTo>
                  <a:pt x="0" y="0"/>
                </a:moveTo>
                <a:lnTo>
                  <a:pt x="4046070" y="0"/>
                </a:lnTo>
                <a:lnTo>
                  <a:pt x="4046070" y="388470"/>
                </a:lnTo>
                <a:lnTo>
                  <a:pt x="4297082" y="388470"/>
                </a:lnTo>
                <a:lnTo>
                  <a:pt x="4297082" y="32272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97DFB58-4230-4CDB-B2E0-1E095AF65651}"/>
              </a:ext>
            </a:extLst>
          </p:cNvPr>
          <p:cNvSpPr txBox="1"/>
          <p:nvPr/>
        </p:nvSpPr>
        <p:spPr>
          <a:xfrm>
            <a:off x="5423833" y="5061456"/>
            <a:ext cx="67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[6]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10701057" y="4779824"/>
            <a:ext cx="2312894" cy="3257177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11372791" y="5700198"/>
            <a:ext cx="1342336" cy="1087722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9687A0F-05D7-491D-AE29-6BB4C196A4AF}"/>
              </a:ext>
            </a:extLst>
          </p:cNvPr>
          <p:cNvSpPr txBox="1"/>
          <p:nvPr/>
        </p:nvSpPr>
        <p:spPr>
          <a:xfrm>
            <a:off x="4469011" y="6537326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81B8DC-5AC5-46C7-BE8F-C02C2F0B5663}"/>
              </a:ext>
            </a:extLst>
          </p:cNvPr>
          <p:cNvSpPr txBox="1"/>
          <p:nvPr/>
        </p:nvSpPr>
        <p:spPr>
          <a:xfrm>
            <a:off x="8132336" y="5893485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RG_ALU0_?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6323A9-D0EC-4B87-BFCC-27DC4885D7AD}"/>
              </a:ext>
            </a:extLst>
          </p:cNvPr>
          <p:cNvSpPr txBox="1"/>
          <p:nvPr/>
        </p:nvSpPr>
        <p:spPr>
          <a:xfrm>
            <a:off x="9294797" y="6740414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RG_MEM_??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5FEEF7-576B-456C-A741-CC541E92EA66}"/>
              </a:ext>
            </a:extLst>
          </p:cNvPr>
          <p:cNvSpPr txBox="1"/>
          <p:nvPr/>
        </p:nvSpPr>
        <p:spPr>
          <a:xfrm>
            <a:off x="11261894" y="7875587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1C544EB-088F-41DB-BE60-87399A88A3C4}"/>
              </a:ext>
            </a:extLst>
          </p:cNvPr>
          <p:cNvSpPr/>
          <p:nvPr/>
        </p:nvSpPr>
        <p:spPr>
          <a:xfrm>
            <a:off x="3981812" y="2437074"/>
            <a:ext cx="50432" cy="3748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D4D53A-2D21-4C45-AE0D-37F123464356}"/>
              </a:ext>
            </a:extLst>
          </p:cNvPr>
          <p:cNvSpPr/>
          <p:nvPr/>
        </p:nvSpPr>
        <p:spPr>
          <a:xfrm>
            <a:off x="8705725" y="2983566"/>
            <a:ext cx="45719" cy="10876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522D4-B4FC-4540-A7E6-21DF456E7673}"/>
              </a:ext>
            </a:extLst>
          </p:cNvPr>
          <p:cNvSpPr txBox="1"/>
          <p:nvPr/>
        </p:nvSpPr>
        <p:spPr>
          <a:xfrm>
            <a:off x="3453902" y="2174618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EDFDB4-937F-44C2-AE12-4DEBE9B31878}"/>
              </a:ext>
            </a:extLst>
          </p:cNvPr>
          <p:cNvSpPr txBox="1"/>
          <p:nvPr/>
        </p:nvSpPr>
        <p:spPr>
          <a:xfrm>
            <a:off x="8092830" y="3375722"/>
            <a:ext cx="1101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RG_ALU2_?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64EFA-8C16-4073-993E-B8932FA85B80}"/>
              </a:ext>
            </a:extLst>
          </p:cNvPr>
          <p:cNvSpPr txBox="1"/>
          <p:nvPr/>
        </p:nvSpPr>
        <p:spPr>
          <a:xfrm>
            <a:off x="3331237" y="62997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0C23A-D7DB-4452-8201-2B01604F2EE6}"/>
              </a:ext>
            </a:extLst>
          </p:cNvPr>
          <p:cNvSpPr txBox="1"/>
          <p:nvPr/>
        </p:nvSpPr>
        <p:spPr>
          <a:xfrm>
            <a:off x="4709303" y="68774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ID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0C91EF-737F-407A-BF4B-E5395DFD04D9}"/>
              </a:ext>
            </a:extLst>
          </p:cNvPr>
          <p:cNvSpPr txBox="1"/>
          <p:nvPr/>
        </p:nvSpPr>
        <p:spPr>
          <a:xfrm>
            <a:off x="4318265" y="4321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EXE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>
            <a:extLst>
              <a:ext uri="{FF2B5EF4-FFF2-40B4-BE49-F238E27FC236}">
                <a16:creationId xmlns:a16="http://schemas.microsoft.com/office/drawing/2014/main" id="{A5895A1D-437C-237C-0333-8BD00F55F0C8}"/>
              </a:ext>
            </a:extLst>
          </p:cNvPr>
          <p:cNvSpPr txBox="1"/>
          <p:nvPr/>
        </p:nvSpPr>
        <p:spPr>
          <a:xfrm>
            <a:off x="7731849" y="2270051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RG_LW_PR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EC6856-171E-40F6-8BFE-0053F4BE62C2}"/>
              </a:ext>
            </a:extLst>
          </p:cNvPr>
          <p:cNvSpPr/>
          <p:nvPr/>
        </p:nvSpPr>
        <p:spPr>
          <a:xfrm>
            <a:off x="2751929" y="4560566"/>
            <a:ext cx="738277" cy="11918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187E909-E9F4-E8AA-678C-49CEECB6661D}"/>
              </a:ext>
            </a:extLst>
          </p:cNvPr>
          <p:cNvSpPr/>
          <p:nvPr/>
        </p:nvSpPr>
        <p:spPr>
          <a:xfrm>
            <a:off x="3216698" y="2188890"/>
            <a:ext cx="5870712" cy="2540000"/>
          </a:xfrm>
          <a:custGeom>
            <a:avLst/>
            <a:gdLst>
              <a:gd name="connsiteX0" fmla="*/ 5641788 w 5821082"/>
              <a:gd name="connsiteY0" fmla="*/ 227106 h 2540000"/>
              <a:gd name="connsiteX1" fmla="*/ 5821082 w 5821082"/>
              <a:gd name="connsiteY1" fmla="*/ 227106 h 2540000"/>
              <a:gd name="connsiteX2" fmla="*/ 5821082 w 5821082"/>
              <a:gd name="connsiteY2" fmla="*/ 0 h 2540000"/>
              <a:gd name="connsiteX3" fmla="*/ 0 w 5821082"/>
              <a:gd name="connsiteY3" fmla="*/ 0 h 2540000"/>
              <a:gd name="connsiteX4" fmla="*/ 0 w 5821082"/>
              <a:gd name="connsiteY4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1082" h="2540000">
                <a:moveTo>
                  <a:pt x="5641788" y="227106"/>
                </a:moveTo>
                <a:lnTo>
                  <a:pt x="5821082" y="227106"/>
                </a:lnTo>
                <a:lnTo>
                  <a:pt x="5821082" y="0"/>
                </a:lnTo>
                <a:lnTo>
                  <a:pt x="0" y="0"/>
                </a:lnTo>
                <a:lnTo>
                  <a:pt x="0" y="2540000"/>
                </a:ln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F0731EB-8B73-4DB1-91BE-BCCBA4F6E55A}"/>
              </a:ext>
            </a:extLst>
          </p:cNvPr>
          <p:cNvSpPr/>
          <p:nvPr/>
        </p:nvSpPr>
        <p:spPr>
          <a:xfrm>
            <a:off x="10055500" y="5542458"/>
            <a:ext cx="342332" cy="12402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2DB70F0-73CA-D82B-3CA9-923A15EAF588}"/>
              </a:ext>
            </a:extLst>
          </p:cNvPr>
          <p:cNvSpPr/>
          <p:nvPr/>
        </p:nvSpPr>
        <p:spPr>
          <a:xfrm>
            <a:off x="10137344" y="5677332"/>
            <a:ext cx="50636" cy="951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349135A-F3D2-BFE2-BA05-877B02A19280}"/>
              </a:ext>
            </a:extLst>
          </p:cNvPr>
          <p:cNvSpPr/>
          <p:nvPr/>
        </p:nvSpPr>
        <p:spPr>
          <a:xfrm>
            <a:off x="2870395" y="4749658"/>
            <a:ext cx="49075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5D14DAA-47A8-4F44-931D-A1A04DC02F71}"/>
              </a:ext>
            </a:extLst>
          </p:cNvPr>
          <p:cNvSpPr/>
          <p:nvPr/>
        </p:nvSpPr>
        <p:spPr>
          <a:xfrm>
            <a:off x="8723982" y="2640341"/>
            <a:ext cx="446274" cy="35250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58544CD-DEB4-4722-5C5C-EA8F4CB06323}"/>
              </a:ext>
            </a:extLst>
          </p:cNvPr>
          <p:cNvSpPr/>
          <p:nvPr/>
        </p:nvSpPr>
        <p:spPr>
          <a:xfrm>
            <a:off x="8847026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FED2CCD-2191-4C49-A181-EC587C5D71D3}"/>
              </a:ext>
            </a:extLst>
          </p:cNvPr>
          <p:cNvSpPr txBox="1"/>
          <p:nvPr/>
        </p:nvSpPr>
        <p:spPr>
          <a:xfrm>
            <a:off x="12366657" y="7382296"/>
            <a:ext cx="52450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B381D9"/>
                </a:solidFill>
              </a:rPr>
              <a:t>WB</a:t>
            </a:r>
            <a:endParaRPr lang="ko-KR" altLang="en-US" b="1">
              <a:solidFill>
                <a:srgbClr val="B381D9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D1A3A6-ED3F-4B00-83A3-CF2D83B86AF7}"/>
              </a:ext>
            </a:extLst>
          </p:cNvPr>
          <p:cNvSpPr txBox="1"/>
          <p:nvPr/>
        </p:nvSpPr>
        <p:spPr>
          <a:xfrm>
            <a:off x="10096165" y="6684292"/>
            <a:ext cx="70083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</a:rPr>
              <a:t>MEM</a:t>
            </a:r>
            <a:endParaRPr lang="ko-K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273C196D-8D00-4834-A364-2F9240337A63}"/>
              </a:ext>
            </a:extLst>
          </p:cNvPr>
          <p:cNvSpPr/>
          <p:nvPr/>
        </p:nvSpPr>
        <p:spPr>
          <a:xfrm>
            <a:off x="12040626" y="7257893"/>
            <a:ext cx="765032" cy="258754"/>
          </a:xfrm>
          <a:prstGeom prst="roundRect">
            <a:avLst/>
          </a:prstGeom>
          <a:solidFill>
            <a:srgbClr val="B381D9"/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C92EE468-49BE-4D97-8655-4F39EE677F2E}"/>
              </a:ext>
            </a:extLst>
          </p:cNvPr>
          <p:cNvSpPr/>
          <p:nvPr/>
        </p:nvSpPr>
        <p:spPr>
          <a:xfrm>
            <a:off x="4610630" y="5174930"/>
            <a:ext cx="450004" cy="105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704F6E-C414-47F3-8838-FCDDB9BC2A70}"/>
              </a:ext>
            </a:extLst>
          </p:cNvPr>
          <p:cNvSpPr/>
          <p:nvPr/>
        </p:nvSpPr>
        <p:spPr>
          <a:xfrm rot="5400000">
            <a:off x="12402478" y="7137650"/>
            <a:ext cx="39988" cy="467520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F0DA57-89FA-41BC-8097-C915CBC0004F}"/>
              </a:ext>
            </a:extLst>
          </p:cNvPr>
          <p:cNvSpPr/>
          <p:nvPr/>
        </p:nvSpPr>
        <p:spPr>
          <a:xfrm>
            <a:off x="10209286" y="5677332"/>
            <a:ext cx="50636" cy="951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58204-B1EE-4D63-85A5-22E29828F62E}"/>
              </a:ext>
            </a:extLst>
          </p:cNvPr>
          <p:cNvSpPr/>
          <p:nvPr/>
        </p:nvSpPr>
        <p:spPr>
          <a:xfrm>
            <a:off x="4837417" y="5380951"/>
            <a:ext cx="50636" cy="5039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6934435" y="4422662"/>
            <a:ext cx="2638362" cy="844581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9086028" y="5109439"/>
            <a:ext cx="933321" cy="1045472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3051995" y="4739662"/>
            <a:ext cx="322907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PC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3786705" y="4980117"/>
            <a:ext cx="1003400" cy="11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9B6DB-8EA3-4A81-98F2-D0DA5C36A2ED}"/>
              </a:ext>
            </a:extLst>
          </p:cNvPr>
          <p:cNvSpPr/>
          <p:nvPr/>
        </p:nvSpPr>
        <p:spPr>
          <a:xfrm>
            <a:off x="6759670" y="4898354"/>
            <a:ext cx="1324723" cy="1496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     RF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2505-AC59-4605-9E36-1D43FFAF4F14}"/>
              </a:ext>
            </a:extLst>
          </p:cNvPr>
          <p:cNvSpPr txBox="1"/>
          <p:nvPr/>
        </p:nvSpPr>
        <p:spPr>
          <a:xfrm>
            <a:off x="7583278" y="5156942"/>
            <a:ext cx="44114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RD1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D4753-D811-47B0-AB44-C3137F68D0A0}"/>
              </a:ext>
            </a:extLst>
          </p:cNvPr>
          <p:cNvSpPr txBox="1"/>
          <p:nvPr/>
        </p:nvSpPr>
        <p:spPr>
          <a:xfrm>
            <a:off x="7583278" y="5646522"/>
            <a:ext cx="44114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RD2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C3217-5773-4A03-B41C-1618B47237D1}"/>
              </a:ext>
            </a:extLst>
          </p:cNvPr>
          <p:cNvSpPr txBox="1"/>
          <p:nvPr/>
        </p:nvSpPr>
        <p:spPr>
          <a:xfrm>
            <a:off x="6722128" y="4959665"/>
            <a:ext cx="43633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RA1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16BC9-C185-4CF6-9E04-6BBE077998AA}"/>
              </a:ext>
            </a:extLst>
          </p:cNvPr>
          <p:cNvSpPr txBox="1"/>
          <p:nvPr/>
        </p:nvSpPr>
        <p:spPr>
          <a:xfrm>
            <a:off x="6722128" y="5278081"/>
            <a:ext cx="43633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RA2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BA96D-A51F-4A19-A00A-39099AFD5A19}"/>
              </a:ext>
            </a:extLst>
          </p:cNvPr>
          <p:cNvSpPr txBox="1"/>
          <p:nvPr/>
        </p:nvSpPr>
        <p:spPr>
          <a:xfrm>
            <a:off x="6722129" y="5719592"/>
            <a:ext cx="40370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WA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F32F0-C715-4160-A7D1-D43F0AAFD92C}"/>
              </a:ext>
            </a:extLst>
          </p:cNvPr>
          <p:cNvSpPr txBox="1"/>
          <p:nvPr/>
        </p:nvSpPr>
        <p:spPr>
          <a:xfrm>
            <a:off x="6722128" y="6069338"/>
            <a:ext cx="4154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WD</a:t>
            </a:r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467EE9-0D60-42DE-A8AE-A031520D3C2E}"/>
              </a:ext>
            </a:extLst>
          </p:cNvPr>
          <p:cNvSpPr/>
          <p:nvPr/>
        </p:nvSpPr>
        <p:spPr>
          <a:xfrm>
            <a:off x="10345317" y="5370151"/>
            <a:ext cx="999584" cy="134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D_MEM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5DEA6-8F95-4A93-B3F5-4FA75942BC7A}"/>
              </a:ext>
            </a:extLst>
          </p:cNvPr>
          <p:cNvSpPr txBox="1"/>
          <p:nvPr/>
        </p:nvSpPr>
        <p:spPr>
          <a:xfrm>
            <a:off x="10934247" y="5642625"/>
            <a:ext cx="46824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DO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9F684-7606-44EB-909E-961D02051DFA}"/>
              </a:ext>
            </a:extLst>
          </p:cNvPr>
          <p:cNvSpPr txBox="1"/>
          <p:nvPr/>
        </p:nvSpPr>
        <p:spPr>
          <a:xfrm>
            <a:off x="10294945" y="5624238"/>
            <a:ext cx="5469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ADDR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EACE0-54CF-4488-BAB8-553C3655AD9E}"/>
              </a:ext>
            </a:extLst>
          </p:cNvPr>
          <p:cNvSpPr txBox="1"/>
          <p:nvPr/>
        </p:nvSpPr>
        <p:spPr>
          <a:xfrm>
            <a:off x="10310452" y="6329175"/>
            <a:ext cx="31771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DI</a:t>
            </a:r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6334686" y="3408276"/>
            <a:ext cx="648691" cy="1366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7072270" y="6579089"/>
            <a:ext cx="699523" cy="675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A31F18BB-6690-44DA-BF4B-583A19013C68}"/>
              </a:ext>
            </a:extLst>
          </p:cNvPr>
          <p:cNvSpPr/>
          <p:nvPr/>
        </p:nvSpPr>
        <p:spPr>
          <a:xfrm rot="5400000">
            <a:off x="8024153" y="6127748"/>
            <a:ext cx="1437524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MUX1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428BF-8104-4D50-BFFD-5FD60F4BF229}"/>
              </a:ext>
            </a:extLst>
          </p:cNvPr>
          <p:cNvSpPr txBox="1"/>
          <p:nvPr/>
        </p:nvSpPr>
        <p:spPr>
          <a:xfrm>
            <a:off x="8496775" y="5717043"/>
            <a:ext cx="269626" cy="100027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12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3374902" y="5156940"/>
            <a:ext cx="411805" cy="11108"/>
          </a:xfrm>
          <a:prstGeom prst="bentConnector3">
            <a:avLst>
              <a:gd name="adj1" fmla="val 109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1085" y="3440306"/>
            <a:ext cx="2730186" cy="703082"/>
          </a:xfrm>
          <a:prstGeom prst="bentConnector3">
            <a:avLst>
              <a:gd name="adj1" fmla="val 100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3492160" y="510205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F85082B-159B-4840-8EB6-6083CE91F7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29551" y="4840588"/>
            <a:ext cx="2824869" cy="1327233"/>
          </a:xfrm>
          <a:prstGeom prst="bentConnector3">
            <a:avLst>
              <a:gd name="adj1" fmla="val 997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E1FA775-4683-4C9F-9607-65E7FFD791DE}"/>
              </a:ext>
            </a:extLst>
          </p:cNvPr>
          <p:cNvSpPr/>
          <p:nvPr/>
        </p:nvSpPr>
        <p:spPr>
          <a:xfrm>
            <a:off x="4900901" y="5012409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4900901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4900901" y="555809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4900901" y="578584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stCxn id="55" idx="6"/>
          </p:cNvCxnSpPr>
          <p:nvPr/>
        </p:nvCxnSpPr>
        <p:spPr>
          <a:xfrm>
            <a:off x="5039904" y="5067294"/>
            <a:ext cx="1682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5039904" y="5393665"/>
            <a:ext cx="1682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/>
          <p:nvPr/>
        </p:nvCxnSpPr>
        <p:spPr>
          <a:xfrm>
            <a:off x="5039904" y="5840729"/>
            <a:ext cx="1682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4970402" y="6906185"/>
            <a:ext cx="21018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4790104" y="5606716"/>
            <a:ext cx="188262" cy="8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4014384" y="3114876"/>
            <a:ext cx="243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3724491" y="2971636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9457273" y="5636499"/>
            <a:ext cx="54008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9503603" y="5326709"/>
            <a:ext cx="4539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5326267" y="3863163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5326267" y="4848139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[19:15]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5326267" y="518170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5313810" y="5617307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5313810" y="6674360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6781594" y="4725275"/>
            <a:ext cx="613960" cy="17308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D6842D-F43A-442A-9E06-10582190550E}"/>
              </a:ext>
            </a:extLst>
          </p:cNvPr>
          <p:cNvSpPr txBox="1"/>
          <p:nvPr/>
        </p:nvSpPr>
        <p:spPr>
          <a:xfrm>
            <a:off x="7037150" y="4870750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</a:rPr>
              <a:t>RF_WE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8631510" y="4694465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6817666" y="4664389"/>
            <a:ext cx="1925251" cy="92074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5765600" y="2986484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6272170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H="1">
            <a:off x="6893108" y="4792896"/>
            <a:ext cx="1109821" cy="2212693"/>
          </a:xfrm>
          <a:prstGeom prst="bentConnector4">
            <a:avLst>
              <a:gd name="adj1" fmla="val 100207"/>
              <a:gd name="adj2" fmla="val 51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6127202" y="6227768"/>
            <a:ext cx="6324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6133821" y="6222867"/>
            <a:ext cx="6288652" cy="1542070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3C6BD04-6443-46D2-83F0-36A114835872}"/>
              </a:ext>
            </a:extLst>
          </p:cNvPr>
          <p:cNvCxnSpPr>
            <a:cxnSpLocks/>
            <a:stCxn id="111" idx="4"/>
          </p:cNvCxnSpPr>
          <p:nvPr/>
        </p:nvCxnSpPr>
        <p:spPr>
          <a:xfrm flipV="1">
            <a:off x="10006108" y="6458670"/>
            <a:ext cx="379750" cy="39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C3B0DB2-CF9C-467A-82DE-53C729705059}"/>
              </a:ext>
            </a:extLst>
          </p:cNvPr>
          <p:cNvSpPr/>
          <p:nvPr/>
        </p:nvSpPr>
        <p:spPr>
          <a:xfrm>
            <a:off x="8079895" y="5783769"/>
            <a:ext cx="1926215" cy="1300139"/>
          </a:xfrm>
          <a:custGeom>
            <a:avLst/>
            <a:gdLst>
              <a:gd name="connsiteX0" fmla="*/ 0 w 1739153"/>
              <a:gd name="connsiteY0" fmla="*/ 0 h 1380565"/>
              <a:gd name="connsiteX1" fmla="*/ 101600 w 1739153"/>
              <a:gd name="connsiteY1" fmla="*/ 0 h 1380565"/>
              <a:gd name="connsiteX2" fmla="*/ 101600 w 1739153"/>
              <a:gd name="connsiteY2" fmla="*/ 1380565 h 1380565"/>
              <a:gd name="connsiteX3" fmla="*/ 1739153 w 1739153"/>
              <a:gd name="connsiteY3" fmla="*/ 1380565 h 1380565"/>
              <a:gd name="connsiteX4" fmla="*/ 1739153 w 1739153"/>
              <a:gd name="connsiteY4" fmla="*/ 759012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153" h="1380565">
                <a:moveTo>
                  <a:pt x="0" y="0"/>
                </a:moveTo>
                <a:lnTo>
                  <a:pt x="101600" y="0"/>
                </a:lnTo>
                <a:lnTo>
                  <a:pt x="101600" y="1380565"/>
                </a:lnTo>
                <a:lnTo>
                  <a:pt x="1739153" y="1380565"/>
                </a:lnTo>
                <a:lnTo>
                  <a:pt x="1739153" y="759012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8199259" y="5795870"/>
            <a:ext cx="363540" cy="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8132906" y="573413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6901661" y="4560567"/>
            <a:ext cx="5043903" cy="1055926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11359391" y="434195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6950602" y="4282779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2797696" y="2783265"/>
            <a:ext cx="8955906" cy="4882352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5046525" y="272968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8292035" y="6845891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10032258" y="5757636"/>
            <a:ext cx="319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10069491" y="5703449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8391001" y="6437188"/>
            <a:ext cx="3355982" cy="460008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3492160" y="365359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3552296" y="2945312"/>
            <a:ext cx="5725692" cy="747512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8290422" y="6076618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8351289" y="3562141"/>
            <a:ext cx="926701" cy="2550950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9940820" y="3138331"/>
            <a:ext cx="1819403" cy="3633408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6967316" y="4212423"/>
            <a:ext cx="3721117" cy="1140114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6967955" y="408043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6967315" y="4012137"/>
            <a:ext cx="3920603" cy="1353763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6927094" y="3882772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sp>
        <p:nvSpPr>
          <p:cNvPr id="154" name="순서도: 수행의 시작/종료 153">
            <a:extLst>
              <a:ext uri="{FF2B5EF4-FFF2-40B4-BE49-F238E27FC236}">
                <a16:creationId xmlns:a16="http://schemas.microsoft.com/office/drawing/2014/main" id="{5FFFA240-A39F-4BB9-9A92-A3D8FC72660A}"/>
              </a:ext>
            </a:extLst>
          </p:cNvPr>
          <p:cNvSpPr/>
          <p:nvPr/>
        </p:nvSpPr>
        <p:spPr>
          <a:xfrm rot="5400000">
            <a:off x="11414919" y="2775323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MUX2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647EE9-D35D-4E3F-9F22-2630D39661CF}"/>
              </a:ext>
            </a:extLst>
          </p:cNvPr>
          <p:cNvSpPr txBox="1"/>
          <p:nvPr/>
        </p:nvSpPr>
        <p:spPr>
          <a:xfrm>
            <a:off x="11725496" y="2462693"/>
            <a:ext cx="269625" cy="102611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/>
              <a:t>0</a:t>
            </a:r>
            <a:endParaRPr lang="en-US" altLang="ko-KR" sz="1100"/>
          </a:p>
          <a:p>
            <a:pPr>
              <a:lnSpc>
                <a:spcPct val="130000"/>
              </a:lnSpc>
            </a:pPr>
            <a:r>
              <a:rPr lang="en-US" altLang="ko-KR" sz="1200"/>
              <a:t>1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2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11402491" y="3138331"/>
            <a:ext cx="3897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11367884" y="308507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4922490" y="2628668"/>
            <a:ext cx="6850970" cy="154592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6967852" y="3530773"/>
            <a:ext cx="4990948" cy="29273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10342550" y="360780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2546163" y="2051432"/>
            <a:ext cx="9717124" cy="3094597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11997308" y="3499865"/>
            <a:ext cx="73870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9840628" y="4226013"/>
            <a:ext cx="2118175" cy="1113427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12071331" y="3520318"/>
            <a:ext cx="503067" cy="64819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12481670" y="5103944"/>
            <a:ext cx="806146" cy="5090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10615082" y="4800929"/>
            <a:ext cx="139005" cy="10977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10689582" y="4855817"/>
            <a:ext cx="2330647" cy="25272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11343206" y="5182620"/>
            <a:ext cx="1118660" cy="569783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10138494" y="5250573"/>
            <a:ext cx="1608488" cy="57764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7768479" y="6129097"/>
            <a:ext cx="778025" cy="768544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4257722" y="2273597"/>
            <a:ext cx="720647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9286373" y="2746642"/>
            <a:ext cx="719735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10069491" y="520079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10138493" y="3368725"/>
            <a:ext cx="1648204" cy="1876622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6974471" y="3912372"/>
            <a:ext cx="4937994" cy="167275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8286866" y="3806766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sp>
        <p:nvSpPr>
          <p:cNvPr id="122" name="순서도: 수행의 시작/종료 121">
            <a:extLst>
              <a:ext uri="{FF2B5EF4-FFF2-40B4-BE49-F238E27FC236}">
                <a16:creationId xmlns:a16="http://schemas.microsoft.com/office/drawing/2014/main" id="{5D74130F-CA5B-4990-8923-B330072DB302}"/>
              </a:ext>
            </a:extLst>
          </p:cNvPr>
          <p:cNvSpPr/>
          <p:nvPr/>
        </p:nvSpPr>
        <p:spPr>
          <a:xfrm rot="5400000">
            <a:off x="12759854" y="7018338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MUX4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DF4F31-45D7-4184-86C2-BCB549A30923}"/>
              </a:ext>
            </a:extLst>
          </p:cNvPr>
          <p:cNvSpPr txBox="1"/>
          <p:nvPr/>
        </p:nvSpPr>
        <p:spPr>
          <a:xfrm>
            <a:off x="13070429" y="6742294"/>
            <a:ext cx="269626" cy="100027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12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3723816" y="7023228"/>
            <a:ext cx="72648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6974471" y="4314878"/>
            <a:ext cx="6592818" cy="2341857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12159368" y="6428497"/>
            <a:ext cx="963985" cy="417392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12357919" y="6382302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3508791" y="7241490"/>
            <a:ext cx="2028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11106301" y="430317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10138495" y="5762857"/>
            <a:ext cx="2998540" cy="1751821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EDB08508-9548-4B46-A951-0F0A6815AF4B}"/>
              </a:ext>
            </a:extLst>
          </p:cNvPr>
          <p:cNvSpPr/>
          <p:nvPr/>
        </p:nvSpPr>
        <p:spPr>
          <a:xfrm rot="5400000">
            <a:off x="11088069" y="6268889"/>
            <a:ext cx="1719803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          MUX3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0DDDB-8649-4CB4-9C35-1EEAB8E17F9B}"/>
              </a:ext>
            </a:extLst>
          </p:cNvPr>
          <p:cNvSpPr txBox="1"/>
          <p:nvPr/>
        </p:nvSpPr>
        <p:spPr>
          <a:xfrm>
            <a:off x="11703660" y="5686104"/>
            <a:ext cx="258403" cy="153888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0</a:t>
            </a:r>
          </a:p>
          <a:p>
            <a:endParaRPr lang="en-US" altLang="ko-KR" sz="1000"/>
          </a:p>
          <a:p>
            <a:r>
              <a:rPr lang="en-US" altLang="ko-KR" sz="1050"/>
              <a:t>1</a:t>
            </a:r>
          </a:p>
          <a:p>
            <a:endParaRPr lang="en-US" altLang="ko-KR" sz="1050"/>
          </a:p>
          <a:p>
            <a:r>
              <a:rPr lang="en-US" altLang="ko-KR" sz="1050"/>
              <a:t>2</a:t>
            </a:r>
          </a:p>
          <a:p>
            <a:endParaRPr lang="en-US" altLang="ko-KR" sz="1050"/>
          </a:p>
          <a:p>
            <a:r>
              <a:rPr lang="en-US" altLang="ko-KR" sz="1050"/>
              <a:t>3</a:t>
            </a:r>
          </a:p>
          <a:p>
            <a:endParaRPr lang="en-US" altLang="ko-KR" sz="1050"/>
          </a:p>
          <a:p>
            <a:r>
              <a:rPr lang="en-US" altLang="ko-KR" sz="1050"/>
              <a:t>4</a:t>
            </a:r>
            <a:endParaRPr lang="ko-KR" altLang="en-US" sz="1050"/>
          </a:p>
        </p:txBody>
      </p: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9672856" y="4821054"/>
            <a:ext cx="261681" cy="285273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8289EB2-D83E-44FE-868D-A9180008FB5F}"/>
              </a:ext>
            </a:extLst>
          </p:cNvPr>
          <p:cNvSpPr/>
          <p:nvPr/>
        </p:nvSpPr>
        <p:spPr>
          <a:xfrm>
            <a:off x="4900901" y="477333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11171107" y="4356698"/>
            <a:ext cx="2561667" cy="2848911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11915090" y="5161710"/>
            <a:ext cx="1486716" cy="951383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9687A0F-05D7-491D-AE29-6BB4C196A4AF}"/>
              </a:ext>
            </a:extLst>
          </p:cNvPr>
          <p:cNvSpPr txBox="1"/>
          <p:nvPr/>
        </p:nvSpPr>
        <p:spPr>
          <a:xfrm>
            <a:off x="4268743" y="589390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6323A9-D0EC-4B87-BFCC-27DC4885D7AD}"/>
              </a:ext>
            </a:extLst>
          </p:cNvPr>
          <p:cNvSpPr txBox="1"/>
          <p:nvPr/>
        </p:nvSpPr>
        <p:spPr>
          <a:xfrm>
            <a:off x="9613586" y="6071540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RG_MEM_??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5FEEF7-576B-456C-A741-CC541E92EA66}"/>
              </a:ext>
            </a:extLst>
          </p:cNvPr>
          <p:cNvSpPr txBox="1"/>
          <p:nvPr/>
        </p:nvSpPr>
        <p:spPr>
          <a:xfrm>
            <a:off x="11792263" y="7064427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D4D53A-2D21-4C45-AE0D-37F123464356}"/>
              </a:ext>
            </a:extLst>
          </p:cNvPr>
          <p:cNvSpPr/>
          <p:nvPr/>
        </p:nvSpPr>
        <p:spPr>
          <a:xfrm>
            <a:off x="8961154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EDFDB4-937F-44C2-AE12-4DEBE9B31878}"/>
              </a:ext>
            </a:extLst>
          </p:cNvPr>
          <p:cNvSpPr txBox="1"/>
          <p:nvPr/>
        </p:nvSpPr>
        <p:spPr>
          <a:xfrm>
            <a:off x="8146988" y="3128591"/>
            <a:ext cx="13553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RG_EX_ADD2_#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64EFA-8C16-4073-993E-B8932FA85B80}"/>
              </a:ext>
            </a:extLst>
          </p:cNvPr>
          <p:cNvSpPr txBox="1"/>
          <p:nvPr/>
        </p:nvSpPr>
        <p:spPr>
          <a:xfrm>
            <a:off x="3008593" y="5686106"/>
            <a:ext cx="35137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0C23A-D7DB-4452-8201-2B01604F2EE6}"/>
              </a:ext>
            </a:extLst>
          </p:cNvPr>
          <p:cNvSpPr txBox="1"/>
          <p:nvPr/>
        </p:nvSpPr>
        <p:spPr>
          <a:xfrm>
            <a:off x="4534883" y="6191357"/>
            <a:ext cx="39145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0C91EF-737F-407A-BF4B-E5395DFD04D9}"/>
              </a:ext>
            </a:extLst>
          </p:cNvPr>
          <p:cNvSpPr txBox="1"/>
          <p:nvPr/>
        </p:nvSpPr>
        <p:spPr>
          <a:xfrm>
            <a:off x="8274964" y="2639225"/>
            <a:ext cx="53572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>
                    <a:lumMod val="60000"/>
                    <a:lumOff val="40000"/>
                  </a:schemeClr>
                </a:solidFill>
              </a:rPr>
              <a:t>EXE</a:t>
            </a:r>
            <a:endParaRPr lang="ko-KR" alt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11862904" y="4015906"/>
            <a:ext cx="331361" cy="290062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6B36BD8-297A-6DD0-15B5-CEF79C5FDB03}"/>
              </a:ext>
            </a:extLst>
          </p:cNvPr>
          <p:cNvSpPr/>
          <p:nvPr/>
        </p:nvSpPr>
        <p:spPr>
          <a:xfrm>
            <a:off x="4712844" y="5380951"/>
            <a:ext cx="50636" cy="503953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EA7EDE7-32D5-ABB9-3456-ACCE13F1CF54}"/>
              </a:ext>
            </a:extLst>
          </p:cNvPr>
          <p:cNvSpPr/>
          <p:nvPr/>
        </p:nvSpPr>
        <p:spPr>
          <a:xfrm rot="5400000">
            <a:off x="12402478" y="7198509"/>
            <a:ext cx="39988" cy="467520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C1F42CB-020A-9E1C-B445-A41C1FD9B914}"/>
              </a:ext>
            </a:extLst>
          </p:cNvPr>
          <p:cNvSpPr/>
          <p:nvPr/>
        </p:nvSpPr>
        <p:spPr>
          <a:xfrm>
            <a:off x="6989669" y="4125268"/>
            <a:ext cx="2767106" cy="1027953"/>
          </a:xfrm>
          <a:custGeom>
            <a:avLst/>
            <a:gdLst>
              <a:gd name="connsiteX0" fmla="*/ 0 w 2767106"/>
              <a:gd name="connsiteY0" fmla="*/ 0 h 1027953"/>
              <a:gd name="connsiteX1" fmla="*/ 2462306 w 2767106"/>
              <a:gd name="connsiteY1" fmla="*/ 0 h 1027953"/>
              <a:gd name="connsiteX2" fmla="*/ 2462306 w 2767106"/>
              <a:gd name="connsiteY2" fmla="*/ 1027953 h 1027953"/>
              <a:gd name="connsiteX3" fmla="*/ 2767106 w 2767106"/>
              <a:gd name="connsiteY3" fmla="*/ 1027953 h 1027953"/>
              <a:gd name="connsiteX4" fmla="*/ 2767106 w 2767106"/>
              <a:gd name="connsiteY4" fmla="*/ 980141 h 102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106" h="1027953">
                <a:moveTo>
                  <a:pt x="0" y="0"/>
                </a:moveTo>
                <a:lnTo>
                  <a:pt x="2462306" y="0"/>
                </a:lnTo>
                <a:lnTo>
                  <a:pt x="2462306" y="1027953"/>
                </a:lnTo>
                <a:lnTo>
                  <a:pt x="2767106" y="1027953"/>
                </a:lnTo>
                <a:lnTo>
                  <a:pt x="2767106" y="980141"/>
                </a:ln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31E0490-4DFD-DE9C-7795-6FF285C8F7A4}"/>
              </a:ext>
            </a:extLst>
          </p:cNvPr>
          <p:cNvSpPr txBox="1"/>
          <p:nvPr/>
        </p:nvSpPr>
        <p:spPr>
          <a:xfrm>
            <a:off x="8226748" y="3982258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Branch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7196ED-2596-5047-637F-F44B03008A3F}"/>
              </a:ext>
            </a:extLst>
          </p:cNvPr>
          <p:cNvSpPr/>
          <p:nvPr/>
        </p:nvSpPr>
        <p:spPr>
          <a:xfrm>
            <a:off x="8852528" y="2342602"/>
            <a:ext cx="45719" cy="1796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33ED35-8104-556A-B548-D4C82741D0D6}"/>
              </a:ext>
            </a:extLst>
          </p:cNvPr>
          <p:cNvGrpSpPr/>
          <p:nvPr/>
        </p:nvGrpSpPr>
        <p:grpSpPr>
          <a:xfrm>
            <a:off x="8893031" y="4380840"/>
            <a:ext cx="138823" cy="108000"/>
            <a:chOff x="10593846" y="1111059"/>
            <a:chExt cx="138823" cy="10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82891BB-81BF-FC40-EDD3-E04FF00875A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97476D1-205A-6C8F-E780-356DEEB4B65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6A697B2-8EB2-2E9C-F22D-6B3CFC6071FD}"/>
              </a:ext>
            </a:extLst>
          </p:cNvPr>
          <p:cNvGrpSpPr/>
          <p:nvPr/>
        </p:nvGrpSpPr>
        <p:grpSpPr>
          <a:xfrm>
            <a:off x="13873725" y="1997430"/>
            <a:ext cx="146944" cy="108000"/>
            <a:chOff x="10797060" y="622549"/>
            <a:chExt cx="146944" cy="108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9711CF0-54E6-92EC-8285-786205A76C4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31AE45-EEEA-7F29-FF0E-61A3178DC84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DA2E80-46AA-AE07-DCE3-11E72D334037}"/>
              </a:ext>
            </a:extLst>
          </p:cNvPr>
          <p:cNvGrpSpPr/>
          <p:nvPr/>
        </p:nvGrpSpPr>
        <p:grpSpPr>
          <a:xfrm>
            <a:off x="14194319" y="1995806"/>
            <a:ext cx="141726" cy="108000"/>
            <a:chOff x="11172154" y="731806"/>
            <a:chExt cx="141726" cy="10800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11E2F6A-5269-1321-433C-FFA74CEBD544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9CFCEC0-249B-59BA-548F-78EB7AD4059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740F46C-0FF7-E561-792E-ABE43955CF61}"/>
              </a:ext>
            </a:extLst>
          </p:cNvPr>
          <p:cNvGrpSpPr/>
          <p:nvPr/>
        </p:nvGrpSpPr>
        <p:grpSpPr>
          <a:xfrm>
            <a:off x="9188104" y="4084975"/>
            <a:ext cx="138823" cy="108000"/>
            <a:chOff x="10593846" y="1111059"/>
            <a:chExt cx="138823" cy="10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10A432DE-8B1A-7F88-03FF-140439A197E2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48FD3DB-E7B0-0292-17C7-70570E58DE39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CD7AE3B-7808-1CED-5252-1A96D6078CE1}"/>
              </a:ext>
            </a:extLst>
          </p:cNvPr>
          <p:cNvGrpSpPr/>
          <p:nvPr/>
        </p:nvGrpSpPr>
        <p:grpSpPr>
          <a:xfrm>
            <a:off x="10437713" y="4171201"/>
            <a:ext cx="146944" cy="108000"/>
            <a:chOff x="10797060" y="622549"/>
            <a:chExt cx="146944" cy="10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A3D3B85D-0AFE-9C94-618A-6818DDA30B5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901AA1C-3470-1E79-C8CD-629D9EED207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157B47-72EF-56BB-71E9-C6132F436894}"/>
              </a:ext>
            </a:extLst>
          </p:cNvPr>
          <p:cNvGrpSpPr/>
          <p:nvPr/>
        </p:nvGrpSpPr>
        <p:grpSpPr>
          <a:xfrm>
            <a:off x="10440552" y="3982266"/>
            <a:ext cx="146944" cy="108000"/>
            <a:chOff x="10797060" y="622549"/>
            <a:chExt cx="146944" cy="108000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84CEA10-C741-4AAE-15B0-33E2A8790B2F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DD3FCAF-462B-07F4-481C-3B0E66C95C73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0688947-C171-0AAB-2EE2-608CAC761803}"/>
              </a:ext>
            </a:extLst>
          </p:cNvPr>
          <p:cNvGrpSpPr/>
          <p:nvPr/>
        </p:nvGrpSpPr>
        <p:grpSpPr>
          <a:xfrm>
            <a:off x="10428762" y="4505060"/>
            <a:ext cx="146944" cy="108000"/>
            <a:chOff x="10797060" y="622549"/>
            <a:chExt cx="146944" cy="108000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D93A3E2-A038-CBE7-2CB8-8501563F21E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BA0FAD8-ACED-A99F-EA5A-A4B56A03985E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0616038-F241-3B5F-5F64-AD00B6EF7C68}"/>
              </a:ext>
            </a:extLst>
          </p:cNvPr>
          <p:cNvGrpSpPr/>
          <p:nvPr/>
        </p:nvGrpSpPr>
        <p:grpSpPr>
          <a:xfrm>
            <a:off x="13263700" y="4686873"/>
            <a:ext cx="141726" cy="108000"/>
            <a:chOff x="11172154" y="731806"/>
            <a:chExt cx="141726" cy="108000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AA6C054-5FD8-C53A-A976-B823CC39C360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4D9D43-B746-F08C-FE83-CCC510479826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D4AB14-A356-653F-1302-5B7EAF129683}"/>
              </a:ext>
            </a:extLst>
          </p:cNvPr>
          <p:cNvGrpSpPr/>
          <p:nvPr/>
        </p:nvGrpSpPr>
        <p:grpSpPr>
          <a:xfrm>
            <a:off x="7182751" y="4692499"/>
            <a:ext cx="141726" cy="108000"/>
            <a:chOff x="11172154" y="731806"/>
            <a:chExt cx="141726" cy="108000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8B2DC1A-5BD9-615D-AA7D-331D523A6347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5FFC96-9765-0B08-B188-8B60E1C45C29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8CBD800-A1E9-DF76-B2C5-DCCF4917A235}"/>
              </a:ext>
            </a:extLst>
          </p:cNvPr>
          <p:cNvGrpSpPr/>
          <p:nvPr/>
        </p:nvGrpSpPr>
        <p:grpSpPr>
          <a:xfrm>
            <a:off x="13561968" y="1997430"/>
            <a:ext cx="138823" cy="108000"/>
            <a:chOff x="10593846" y="1111059"/>
            <a:chExt cx="138823" cy="1080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359889C-4712-DA40-2716-586827BF344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8375BF9-A42F-7FC4-5D3C-7A929D2BE9C2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9B916F1B-7A48-42DB-19C0-1F362701A35B}"/>
              </a:ext>
            </a:extLst>
          </p:cNvPr>
          <p:cNvGrpSpPr/>
          <p:nvPr/>
        </p:nvGrpSpPr>
        <p:grpSpPr>
          <a:xfrm>
            <a:off x="10239319" y="4163933"/>
            <a:ext cx="138823" cy="108000"/>
            <a:chOff x="10593846" y="1111059"/>
            <a:chExt cx="138823" cy="10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C76D7DA-2A2B-5268-C2FE-9F0D78B8743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1DF36C6-FCFC-9B3B-7854-8F668425762D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CF87D37-A3F3-EB4B-6C6F-D55AB4726C92}"/>
              </a:ext>
            </a:extLst>
          </p:cNvPr>
          <p:cNvGrpSpPr/>
          <p:nvPr/>
        </p:nvGrpSpPr>
        <p:grpSpPr>
          <a:xfrm>
            <a:off x="10236404" y="3976611"/>
            <a:ext cx="138823" cy="108000"/>
            <a:chOff x="10593846" y="1111059"/>
            <a:chExt cx="138823" cy="10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AE7C5DA-F810-745D-2699-79584EEF51B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3FB45A87-BD18-1665-3B6E-F2B669AEF1D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DE6E2E1C-8113-C270-CED2-B2987513F7C8}"/>
              </a:ext>
            </a:extLst>
          </p:cNvPr>
          <p:cNvGrpSpPr/>
          <p:nvPr/>
        </p:nvGrpSpPr>
        <p:grpSpPr>
          <a:xfrm>
            <a:off x="10233414" y="4497740"/>
            <a:ext cx="138823" cy="108000"/>
            <a:chOff x="10593846" y="1111059"/>
            <a:chExt cx="138823" cy="108000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2ED3799-2F97-F26A-1837-5ACC87AB719E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8FC547D-1885-12AD-847B-550BA07D3C20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D6E16D4-D109-976B-4C17-FECC04FAF4CB}"/>
              </a:ext>
            </a:extLst>
          </p:cNvPr>
          <p:cNvGrpSpPr/>
          <p:nvPr/>
        </p:nvGrpSpPr>
        <p:grpSpPr>
          <a:xfrm>
            <a:off x="13058567" y="4687572"/>
            <a:ext cx="146944" cy="108000"/>
            <a:chOff x="10797060" y="622549"/>
            <a:chExt cx="146944" cy="10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069509-579F-E1BF-9FF3-1FF76C8BA9D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8865A6F-AE86-2ACC-11DB-4B1F466BE8E0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89506AB-A676-6997-0B41-536C7E95CE7D}"/>
              </a:ext>
            </a:extLst>
          </p:cNvPr>
          <p:cNvGrpSpPr/>
          <p:nvPr/>
        </p:nvGrpSpPr>
        <p:grpSpPr>
          <a:xfrm>
            <a:off x="12860173" y="4680304"/>
            <a:ext cx="138823" cy="108000"/>
            <a:chOff x="10593846" y="1111059"/>
            <a:chExt cx="138823" cy="10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3F3846B-F98D-DCEA-C3BF-134BC4B13F0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B6ED3B99-9D2A-0975-1BC0-ABB1928B1AF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01FDF19F-8412-44A3-1D39-751216E4FB5E}"/>
              </a:ext>
            </a:extLst>
          </p:cNvPr>
          <p:cNvGrpSpPr/>
          <p:nvPr/>
        </p:nvGrpSpPr>
        <p:grpSpPr>
          <a:xfrm>
            <a:off x="6992210" y="4694176"/>
            <a:ext cx="146944" cy="108000"/>
            <a:chOff x="10797060" y="622549"/>
            <a:chExt cx="146944" cy="108000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86F51B50-047C-CFAE-2CFA-ED23699E164A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10DA18E0-6092-A058-8358-FC18AF3BABB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02CCDE5F-D265-2810-0038-327B4C8874AA}"/>
              </a:ext>
            </a:extLst>
          </p:cNvPr>
          <p:cNvGrpSpPr/>
          <p:nvPr/>
        </p:nvGrpSpPr>
        <p:grpSpPr>
          <a:xfrm>
            <a:off x="6793816" y="4686908"/>
            <a:ext cx="138823" cy="108000"/>
            <a:chOff x="10593846" y="1111059"/>
            <a:chExt cx="138823" cy="108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573D390-82EA-A986-D38B-43182E5A12F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B197161A-7D11-0E87-F9FE-485552C9F59B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8166010-4BB1-2BF4-6814-20494532FA8D}"/>
              </a:ext>
            </a:extLst>
          </p:cNvPr>
          <p:cNvGrpSpPr/>
          <p:nvPr/>
        </p:nvGrpSpPr>
        <p:grpSpPr>
          <a:xfrm>
            <a:off x="9221817" y="3877030"/>
            <a:ext cx="138823" cy="108000"/>
            <a:chOff x="10593846" y="1111059"/>
            <a:chExt cx="138823" cy="108000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80A68AA-DE23-B244-480F-A7B019DCCEF9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23BCD96-01B7-F0B7-BE85-6A593F51723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1A076349-E022-E927-EFCC-C83DD8DDC0E2}"/>
              </a:ext>
            </a:extLst>
          </p:cNvPr>
          <p:cNvGrpSpPr/>
          <p:nvPr/>
        </p:nvGrpSpPr>
        <p:grpSpPr>
          <a:xfrm>
            <a:off x="9428283" y="3777455"/>
            <a:ext cx="138823" cy="108000"/>
            <a:chOff x="10593846" y="1111059"/>
            <a:chExt cx="138823" cy="108000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1A6FBC2-7DEC-E803-D0B4-CAEC5C5303E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35B7D50-41BD-86DF-4F86-5D7779744C0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5" name="타원 254">
            <a:extLst>
              <a:ext uri="{FF2B5EF4-FFF2-40B4-BE49-F238E27FC236}">
                <a16:creationId xmlns:a16="http://schemas.microsoft.com/office/drawing/2014/main" id="{48DC2C76-59C5-2575-46B4-AB70FD20E50C}"/>
              </a:ext>
            </a:extLst>
          </p:cNvPr>
          <p:cNvSpPr/>
          <p:nvPr/>
        </p:nvSpPr>
        <p:spPr>
          <a:xfrm>
            <a:off x="6529033" y="7926615"/>
            <a:ext cx="1357108" cy="6479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FWRD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1FE1431E-F1AB-05E2-F20F-B2B79C770247}"/>
              </a:ext>
            </a:extLst>
          </p:cNvPr>
          <p:cNvGrpSpPr/>
          <p:nvPr/>
        </p:nvGrpSpPr>
        <p:grpSpPr>
          <a:xfrm>
            <a:off x="8824672" y="7139114"/>
            <a:ext cx="160380" cy="458548"/>
            <a:chOff x="10593846" y="1111059"/>
            <a:chExt cx="138823" cy="108000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68C0D4A0-BAE4-4977-BB39-100B71990F9B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601C3F11-DE14-08E2-180D-CDE92FE85364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9" name="타원 258">
            <a:extLst>
              <a:ext uri="{FF2B5EF4-FFF2-40B4-BE49-F238E27FC236}">
                <a16:creationId xmlns:a16="http://schemas.microsoft.com/office/drawing/2014/main" id="{6AD57A30-5442-6DE5-6BE5-D8BF499E5402}"/>
              </a:ext>
            </a:extLst>
          </p:cNvPr>
          <p:cNvSpPr/>
          <p:nvPr/>
        </p:nvSpPr>
        <p:spPr>
          <a:xfrm>
            <a:off x="5938326" y="578240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D0689B-6C7F-08D9-D0A0-D18D5BB4DDFF}"/>
              </a:ext>
            </a:extLst>
          </p:cNvPr>
          <p:cNvSpPr/>
          <p:nvPr/>
        </p:nvSpPr>
        <p:spPr>
          <a:xfrm>
            <a:off x="6440268" y="502040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4202B6E9-6736-B22B-FC84-C5BAFC60C9B0}"/>
              </a:ext>
            </a:extLst>
          </p:cNvPr>
          <p:cNvGrpSpPr/>
          <p:nvPr/>
        </p:nvGrpSpPr>
        <p:grpSpPr>
          <a:xfrm>
            <a:off x="9091965" y="7138560"/>
            <a:ext cx="161895" cy="458547"/>
            <a:chOff x="10797060" y="622549"/>
            <a:chExt cx="146944" cy="10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0EE9029-ABCF-2012-CB41-A38F8AC8C9BC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63BAD5F-55DC-B64B-CC35-1E1B3C8A195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타원 266">
            <a:extLst>
              <a:ext uri="{FF2B5EF4-FFF2-40B4-BE49-F238E27FC236}">
                <a16:creationId xmlns:a16="http://schemas.microsoft.com/office/drawing/2014/main" id="{A94EE8C8-D085-95D6-14C1-08375CA05DEC}"/>
              </a:ext>
            </a:extLst>
          </p:cNvPr>
          <p:cNvSpPr/>
          <p:nvPr/>
        </p:nvSpPr>
        <p:spPr>
          <a:xfrm>
            <a:off x="6281128" y="640543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324111E-3DEE-3F57-59DF-72A20C0D5C53}"/>
              </a:ext>
            </a:extLst>
          </p:cNvPr>
          <p:cNvSpPr/>
          <p:nvPr/>
        </p:nvSpPr>
        <p:spPr>
          <a:xfrm>
            <a:off x="6003926" y="5850972"/>
            <a:ext cx="3260569" cy="1682750"/>
          </a:xfrm>
          <a:custGeom>
            <a:avLst/>
            <a:gdLst>
              <a:gd name="connsiteX0" fmla="*/ 0 w 2813050"/>
              <a:gd name="connsiteY0" fmla="*/ 0 h 1682750"/>
              <a:gd name="connsiteX1" fmla="*/ 0 w 2813050"/>
              <a:gd name="connsiteY1" fmla="*/ 1682750 h 1682750"/>
              <a:gd name="connsiteX2" fmla="*/ 2813050 w 2813050"/>
              <a:gd name="connsiteY2" fmla="*/ 16827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050" h="1682750">
                <a:moveTo>
                  <a:pt x="0" y="0"/>
                </a:moveTo>
                <a:lnTo>
                  <a:pt x="0" y="1682750"/>
                </a:lnTo>
                <a:lnTo>
                  <a:pt x="2813050" y="16827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8D9EEE64-04FB-3436-D4D6-2856785B3FBF}"/>
              </a:ext>
            </a:extLst>
          </p:cNvPr>
          <p:cNvSpPr/>
          <p:nvPr/>
        </p:nvSpPr>
        <p:spPr>
          <a:xfrm>
            <a:off x="6346826" y="6473274"/>
            <a:ext cx="2907033" cy="1001221"/>
          </a:xfrm>
          <a:custGeom>
            <a:avLst/>
            <a:gdLst>
              <a:gd name="connsiteX0" fmla="*/ 0 w 2451100"/>
              <a:gd name="connsiteY0" fmla="*/ 0 h 1022350"/>
              <a:gd name="connsiteX1" fmla="*/ 0 w 2451100"/>
              <a:gd name="connsiteY1" fmla="*/ 1022350 h 1022350"/>
              <a:gd name="connsiteX2" fmla="*/ 2451100 w 245110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1022350">
                <a:moveTo>
                  <a:pt x="0" y="0"/>
                </a:moveTo>
                <a:lnTo>
                  <a:pt x="0" y="1022350"/>
                </a:lnTo>
                <a:lnTo>
                  <a:pt x="2451100" y="10223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E8D6DF29-925F-799E-F3D9-6F830B04F272}"/>
              </a:ext>
            </a:extLst>
          </p:cNvPr>
          <p:cNvSpPr/>
          <p:nvPr/>
        </p:nvSpPr>
        <p:spPr>
          <a:xfrm>
            <a:off x="6499226" y="5076272"/>
            <a:ext cx="2737753" cy="2286000"/>
          </a:xfrm>
          <a:custGeom>
            <a:avLst/>
            <a:gdLst>
              <a:gd name="connsiteX0" fmla="*/ 0 w 2286000"/>
              <a:gd name="connsiteY0" fmla="*/ 0 h 2286000"/>
              <a:gd name="connsiteX1" fmla="*/ 0 w 2286000"/>
              <a:gd name="connsiteY1" fmla="*/ 2286000 h 2286000"/>
              <a:gd name="connsiteX2" fmla="*/ 228600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0" y="2286000"/>
                </a:lnTo>
                <a:lnTo>
                  <a:pt x="2286000" y="22860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5392460" y="3232132"/>
            <a:ext cx="2091696" cy="4193029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6A5FE293-4212-B108-2F2A-7509DE4F7622}"/>
              </a:ext>
            </a:extLst>
          </p:cNvPr>
          <p:cNvSpPr/>
          <p:nvPr/>
        </p:nvSpPr>
        <p:spPr>
          <a:xfrm>
            <a:off x="4860925" y="5882722"/>
            <a:ext cx="1657350" cy="2362200"/>
          </a:xfrm>
          <a:custGeom>
            <a:avLst/>
            <a:gdLst>
              <a:gd name="connsiteX0" fmla="*/ 0 w 1657350"/>
              <a:gd name="connsiteY0" fmla="*/ 0 h 2362200"/>
              <a:gd name="connsiteX1" fmla="*/ 0 w 1657350"/>
              <a:gd name="connsiteY1" fmla="*/ 2362200 h 2362200"/>
              <a:gd name="connsiteX2" fmla="*/ 1657350 w 1657350"/>
              <a:gd name="connsiteY2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350" h="2362200">
                <a:moveTo>
                  <a:pt x="0" y="0"/>
                </a:moveTo>
                <a:lnTo>
                  <a:pt x="0" y="2362200"/>
                </a:lnTo>
                <a:lnTo>
                  <a:pt x="1657350" y="23622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5D60D14-8D69-FCBD-9F53-8B4F9465C692}"/>
              </a:ext>
            </a:extLst>
          </p:cNvPr>
          <p:cNvSpPr/>
          <p:nvPr/>
        </p:nvSpPr>
        <p:spPr>
          <a:xfrm>
            <a:off x="7851775" y="7566724"/>
            <a:ext cx="984250" cy="5384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자유형: 도형 271">
            <a:extLst>
              <a:ext uri="{FF2B5EF4-FFF2-40B4-BE49-F238E27FC236}">
                <a16:creationId xmlns:a16="http://schemas.microsoft.com/office/drawing/2014/main" id="{4C3F9E63-A407-A43C-63BC-B724C0BA9C58}"/>
              </a:ext>
            </a:extLst>
          </p:cNvPr>
          <p:cNvSpPr/>
          <p:nvPr/>
        </p:nvSpPr>
        <p:spPr>
          <a:xfrm>
            <a:off x="7892762" y="7566724"/>
            <a:ext cx="1219465" cy="6908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순서도: 수행의 시작/종료 273">
            <a:extLst>
              <a:ext uri="{FF2B5EF4-FFF2-40B4-BE49-F238E27FC236}">
                <a16:creationId xmlns:a16="http://schemas.microsoft.com/office/drawing/2014/main" id="{6F89F088-C1EC-4056-A022-9DBF9FB88DCF}"/>
              </a:ext>
            </a:extLst>
          </p:cNvPr>
          <p:cNvSpPr/>
          <p:nvPr/>
        </p:nvSpPr>
        <p:spPr>
          <a:xfrm rot="5400000">
            <a:off x="9191135" y="8071025"/>
            <a:ext cx="750356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MUX5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7245F96-EE17-705C-7A13-9D745CBBAE83}"/>
              </a:ext>
            </a:extLst>
          </p:cNvPr>
          <p:cNvSpPr txBox="1"/>
          <p:nvPr/>
        </p:nvSpPr>
        <p:spPr>
          <a:xfrm>
            <a:off x="9345575" y="7945846"/>
            <a:ext cx="269625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r>
              <a:rPr lang="en-US" altLang="ko-KR" sz="1200"/>
              <a:t>1</a:t>
            </a:r>
          </a:p>
          <a:p>
            <a:r>
              <a:rPr lang="en-US" altLang="ko-KR" sz="1200"/>
              <a:t>2</a:t>
            </a:r>
          </a:p>
        </p:txBody>
      </p:sp>
      <p:sp>
        <p:nvSpPr>
          <p:cNvPr id="277" name="순서도: 수행의 시작/종료 276">
            <a:extLst>
              <a:ext uri="{FF2B5EF4-FFF2-40B4-BE49-F238E27FC236}">
                <a16:creationId xmlns:a16="http://schemas.microsoft.com/office/drawing/2014/main" id="{69CB4BEC-9A87-75CF-4D85-95525B7875B0}"/>
              </a:ext>
            </a:extLst>
          </p:cNvPr>
          <p:cNvSpPr/>
          <p:nvPr/>
        </p:nvSpPr>
        <p:spPr>
          <a:xfrm rot="5400000">
            <a:off x="9709104" y="8076889"/>
            <a:ext cx="750356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MUX6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277546F-B08E-82B5-D597-CC342983D246}"/>
              </a:ext>
            </a:extLst>
          </p:cNvPr>
          <p:cNvSpPr txBox="1"/>
          <p:nvPr/>
        </p:nvSpPr>
        <p:spPr>
          <a:xfrm>
            <a:off x="9838144" y="7951710"/>
            <a:ext cx="269625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r>
              <a:rPr lang="en-US" altLang="ko-KR" sz="1200"/>
              <a:t>1</a:t>
            </a:r>
          </a:p>
          <a:p>
            <a:r>
              <a:rPr lang="en-US" altLang="ko-KR" sz="1200"/>
              <a:t>2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C7CAD10D-69B8-FB2F-F47A-46DC59448BCB}"/>
              </a:ext>
            </a:extLst>
          </p:cNvPr>
          <p:cNvSpPr/>
          <p:nvPr/>
        </p:nvSpPr>
        <p:spPr>
          <a:xfrm>
            <a:off x="7750175" y="8448122"/>
            <a:ext cx="1854200" cy="254000"/>
          </a:xfrm>
          <a:custGeom>
            <a:avLst/>
            <a:gdLst>
              <a:gd name="connsiteX0" fmla="*/ 0 w 1854200"/>
              <a:gd name="connsiteY0" fmla="*/ 0 h 254000"/>
              <a:gd name="connsiteX1" fmla="*/ 196850 w 1854200"/>
              <a:gd name="connsiteY1" fmla="*/ 76200 h 254000"/>
              <a:gd name="connsiteX2" fmla="*/ 1377950 w 1854200"/>
              <a:gd name="connsiteY2" fmla="*/ 76200 h 254000"/>
              <a:gd name="connsiteX3" fmla="*/ 1377950 w 1854200"/>
              <a:gd name="connsiteY3" fmla="*/ 254000 h 254000"/>
              <a:gd name="connsiteX4" fmla="*/ 1854200 w 1854200"/>
              <a:gd name="connsiteY4" fmla="*/ 254000 h 254000"/>
              <a:gd name="connsiteX5" fmla="*/ 1854200 w 1854200"/>
              <a:gd name="connsiteY5" fmla="*/ 2032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4200" h="254000">
                <a:moveTo>
                  <a:pt x="0" y="0"/>
                </a:moveTo>
                <a:lnTo>
                  <a:pt x="196850" y="76200"/>
                </a:lnTo>
                <a:lnTo>
                  <a:pt x="1377950" y="76200"/>
                </a:lnTo>
                <a:lnTo>
                  <a:pt x="1377950" y="254000"/>
                </a:lnTo>
                <a:lnTo>
                  <a:pt x="1854200" y="254000"/>
                </a:lnTo>
                <a:lnTo>
                  <a:pt x="1854200" y="20320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DBAB8EA4-F8E6-6D5E-7576-89E9D80F6204}"/>
              </a:ext>
            </a:extLst>
          </p:cNvPr>
          <p:cNvSpPr/>
          <p:nvPr/>
        </p:nvSpPr>
        <p:spPr>
          <a:xfrm>
            <a:off x="7686675" y="8498922"/>
            <a:ext cx="2419350" cy="279400"/>
          </a:xfrm>
          <a:custGeom>
            <a:avLst/>
            <a:gdLst>
              <a:gd name="connsiteX0" fmla="*/ 0 w 2419350"/>
              <a:gd name="connsiteY0" fmla="*/ 0 h 279400"/>
              <a:gd name="connsiteX1" fmla="*/ 431800 w 2419350"/>
              <a:gd name="connsiteY1" fmla="*/ 184150 h 279400"/>
              <a:gd name="connsiteX2" fmla="*/ 1289050 w 2419350"/>
              <a:gd name="connsiteY2" fmla="*/ 184150 h 279400"/>
              <a:gd name="connsiteX3" fmla="*/ 1289050 w 2419350"/>
              <a:gd name="connsiteY3" fmla="*/ 279400 h 279400"/>
              <a:gd name="connsiteX4" fmla="*/ 2419350 w 2419350"/>
              <a:gd name="connsiteY4" fmla="*/ 279400 h 279400"/>
              <a:gd name="connsiteX5" fmla="*/ 2419350 w 2419350"/>
              <a:gd name="connsiteY5" fmla="*/ 15875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9350" h="279400">
                <a:moveTo>
                  <a:pt x="0" y="0"/>
                </a:moveTo>
                <a:lnTo>
                  <a:pt x="431800" y="184150"/>
                </a:lnTo>
                <a:lnTo>
                  <a:pt x="1289050" y="184150"/>
                </a:lnTo>
                <a:lnTo>
                  <a:pt x="1289050" y="279400"/>
                </a:lnTo>
                <a:lnTo>
                  <a:pt x="2419350" y="279400"/>
                </a:lnTo>
                <a:lnTo>
                  <a:pt x="2419350" y="15875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937B8E3-9FFB-D769-71DB-9573E897ACBF}"/>
              </a:ext>
            </a:extLst>
          </p:cNvPr>
          <p:cNvSpPr txBox="1"/>
          <p:nvPr/>
        </p:nvSpPr>
        <p:spPr>
          <a:xfrm>
            <a:off x="8087452" y="8374812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35B0740-5B96-B2D6-E4E5-810DFDC1168C}"/>
              </a:ext>
            </a:extLst>
          </p:cNvPr>
          <p:cNvSpPr txBox="1"/>
          <p:nvPr/>
        </p:nvSpPr>
        <p:spPr>
          <a:xfrm>
            <a:off x="8087452" y="853283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FDSrc6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A2E924-34AB-4FE5-B802-85652E2E694B}"/>
              </a:ext>
            </a:extLst>
          </p:cNvPr>
          <p:cNvSpPr/>
          <p:nvPr/>
        </p:nvSpPr>
        <p:spPr>
          <a:xfrm>
            <a:off x="9142127" y="5113073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8661344-090A-2FBF-1349-BFE2D23574E3}"/>
              </a:ext>
            </a:extLst>
          </p:cNvPr>
          <p:cNvSpPr/>
          <p:nvPr/>
        </p:nvSpPr>
        <p:spPr>
          <a:xfrm>
            <a:off x="8786833" y="5118006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81B8DC-5AC5-46C7-BE8F-C02C2F0B5663}"/>
              </a:ext>
            </a:extLst>
          </p:cNvPr>
          <p:cNvSpPr txBox="1"/>
          <p:nvPr/>
        </p:nvSpPr>
        <p:spPr>
          <a:xfrm>
            <a:off x="8326092" y="533076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RG_EX_ALU_#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24424" y="5288535"/>
            <a:ext cx="866312" cy="6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B478C6C9-EB81-508D-9E11-ACCD441112EE}"/>
              </a:ext>
            </a:extLst>
          </p:cNvPr>
          <p:cNvSpPr/>
          <p:nvPr/>
        </p:nvSpPr>
        <p:spPr>
          <a:xfrm>
            <a:off x="9032875" y="5311222"/>
            <a:ext cx="533400" cy="2571750"/>
          </a:xfrm>
          <a:custGeom>
            <a:avLst/>
            <a:gdLst>
              <a:gd name="connsiteX0" fmla="*/ 533400 w 533400"/>
              <a:gd name="connsiteY0" fmla="*/ 2571750 h 2571750"/>
              <a:gd name="connsiteX1" fmla="*/ 533400 w 533400"/>
              <a:gd name="connsiteY1" fmla="*/ 901700 h 2571750"/>
              <a:gd name="connsiteX2" fmla="*/ 0 w 533400"/>
              <a:gd name="connsiteY2" fmla="*/ 901700 h 2571750"/>
              <a:gd name="connsiteX3" fmla="*/ 0 w 533400"/>
              <a:gd name="connsiteY3" fmla="*/ 0 h 2571750"/>
              <a:gd name="connsiteX4" fmla="*/ 133350 w 533400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571750">
                <a:moveTo>
                  <a:pt x="533400" y="2571750"/>
                </a:moveTo>
                <a:lnTo>
                  <a:pt x="533400" y="901700"/>
                </a:lnTo>
                <a:lnTo>
                  <a:pt x="0" y="901700"/>
                </a:lnTo>
                <a:lnTo>
                  <a:pt x="0" y="0"/>
                </a:lnTo>
                <a:lnTo>
                  <a:pt x="13335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8387323" y="418772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8579E859-9A04-41FD-B539-BF4AAA5672A4}"/>
              </a:ext>
            </a:extLst>
          </p:cNvPr>
          <p:cNvSpPr/>
          <p:nvPr/>
        </p:nvSpPr>
        <p:spPr>
          <a:xfrm>
            <a:off x="9055752" y="5952373"/>
            <a:ext cx="1022350" cy="1936750"/>
          </a:xfrm>
          <a:custGeom>
            <a:avLst/>
            <a:gdLst>
              <a:gd name="connsiteX0" fmla="*/ 1022350 w 1022350"/>
              <a:gd name="connsiteY0" fmla="*/ 1936750 h 1936750"/>
              <a:gd name="connsiteX1" fmla="*/ 1022350 w 1022350"/>
              <a:gd name="connsiteY1" fmla="*/ 1276350 h 1936750"/>
              <a:gd name="connsiteX2" fmla="*/ 387350 w 1022350"/>
              <a:gd name="connsiteY2" fmla="*/ 1276350 h 1936750"/>
              <a:gd name="connsiteX3" fmla="*/ 381000 w 1022350"/>
              <a:gd name="connsiteY3" fmla="*/ 1212850 h 1936750"/>
              <a:gd name="connsiteX4" fmla="*/ 381000 w 1022350"/>
              <a:gd name="connsiteY4" fmla="*/ 431800 h 1936750"/>
              <a:gd name="connsiteX5" fmla="*/ 0 w 1022350"/>
              <a:gd name="connsiteY5" fmla="*/ 431800 h 1936750"/>
              <a:gd name="connsiteX6" fmla="*/ 0 w 1022350"/>
              <a:gd name="connsiteY6" fmla="*/ 0 h 1936750"/>
              <a:gd name="connsiteX7" fmla="*/ 120650 w 1022350"/>
              <a:gd name="connsiteY7" fmla="*/ 0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350" h="1936750">
                <a:moveTo>
                  <a:pt x="1022350" y="1936750"/>
                </a:moveTo>
                <a:lnTo>
                  <a:pt x="1022350" y="1276350"/>
                </a:lnTo>
                <a:lnTo>
                  <a:pt x="387350" y="1276350"/>
                </a:lnTo>
                <a:lnTo>
                  <a:pt x="381000" y="1212850"/>
                </a:lnTo>
                <a:lnTo>
                  <a:pt x="381000" y="431800"/>
                </a:lnTo>
                <a:lnTo>
                  <a:pt x="0" y="431800"/>
                </a:lnTo>
                <a:lnTo>
                  <a:pt x="0" y="0"/>
                </a:lnTo>
                <a:lnTo>
                  <a:pt x="12065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9ED8768-64E6-146D-A805-9403E723C960}"/>
              </a:ext>
            </a:extLst>
          </p:cNvPr>
          <p:cNvSpPr/>
          <p:nvPr/>
        </p:nvSpPr>
        <p:spPr>
          <a:xfrm>
            <a:off x="8731902" y="6053973"/>
            <a:ext cx="1206500" cy="2063750"/>
          </a:xfrm>
          <a:custGeom>
            <a:avLst/>
            <a:gdLst>
              <a:gd name="connsiteX0" fmla="*/ 82550 w 1206500"/>
              <a:gd name="connsiteY0" fmla="*/ 0 h 2063750"/>
              <a:gd name="connsiteX1" fmla="*/ 0 w 1206500"/>
              <a:gd name="connsiteY1" fmla="*/ 0 h 2063750"/>
              <a:gd name="connsiteX2" fmla="*/ 0 w 1206500"/>
              <a:gd name="connsiteY2" fmla="*/ 768350 h 2063750"/>
              <a:gd name="connsiteX3" fmla="*/ 1060450 w 1206500"/>
              <a:gd name="connsiteY3" fmla="*/ 768350 h 2063750"/>
              <a:gd name="connsiteX4" fmla="*/ 1060450 w 1206500"/>
              <a:gd name="connsiteY4" fmla="*/ 2063750 h 2063750"/>
              <a:gd name="connsiteX5" fmla="*/ 1206500 w 1206500"/>
              <a:gd name="connsiteY5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2063750">
                <a:moveTo>
                  <a:pt x="82550" y="0"/>
                </a:moveTo>
                <a:lnTo>
                  <a:pt x="0" y="0"/>
                </a:lnTo>
                <a:lnTo>
                  <a:pt x="0" y="768350"/>
                </a:lnTo>
                <a:lnTo>
                  <a:pt x="1060450" y="768350"/>
                </a:lnTo>
                <a:lnTo>
                  <a:pt x="1060450" y="2063750"/>
                </a:lnTo>
                <a:lnTo>
                  <a:pt x="1206500" y="206375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D8F24E8C-9604-CBE8-0B40-90EEECB62A53}"/>
              </a:ext>
            </a:extLst>
          </p:cNvPr>
          <p:cNvSpPr/>
          <p:nvPr/>
        </p:nvSpPr>
        <p:spPr>
          <a:xfrm>
            <a:off x="8890652" y="5291973"/>
            <a:ext cx="520700" cy="2806700"/>
          </a:xfrm>
          <a:custGeom>
            <a:avLst/>
            <a:gdLst>
              <a:gd name="connsiteX0" fmla="*/ 0 w 520700"/>
              <a:gd name="connsiteY0" fmla="*/ 0 h 2806700"/>
              <a:gd name="connsiteX1" fmla="*/ 63500 w 520700"/>
              <a:gd name="connsiteY1" fmla="*/ 0 h 2806700"/>
              <a:gd name="connsiteX2" fmla="*/ 82550 w 520700"/>
              <a:gd name="connsiteY2" fmla="*/ 44450 h 2806700"/>
              <a:gd name="connsiteX3" fmla="*/ 82550 w 520700"/>
              <a:gd name="connsiteY3" fmla="*/ 1320800 h 2806700"/>
              <a:gd name="connsiteX4" fmla="*/ 425450 w 520700"/>
              <a:gd name="connsiteY4" fmla="*/ 1320800 h 2806700"/>
              <a:gd name="connsiteX5" fmla="*/ 425450 w 520700"/>
              <a:gd name="connsiteY5" fmla="*/ 2806700 h 2806700"/>
              <a:gd name="connsiteX6" fmla="*/ 520700 w 520700"/>
              <a:gd name="connsiteY6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" h="2806700">
                <a:moveTo>
                  <a:pt x="0" y="0"/>
                </a:moveTo>
                <a:lnTo>
                  <a:pt x="63500" y="0"/>
                </a:lnTo>
                <a:lnTo>
                  <a:pt x="82550" y="44450"/>
                </a:lnTo>
                <a:lnTo>
                  <a:pt x="82550" y="1320800"/>
                </a:lnTo>
                <a:lnTo>
                  <a:pt x="425450" y="1320800"/>
                </a:lnTo>
                <a:lnTo>
                  <a:pt x="425450" y="2806700"/>
                </a:lnTo>
                <a:lnTo>
                  <a:pt x="520700" y="28067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DD4505-D75E-0C1B-3FD8-6B6EA93592EF}"/>
              </a:ext>
            </a:extLst>
          </p:cNvPr>
          <p:cNvSpPr txBox="1"/>
          <p:nvPr/>
        </p:nvSpPr>
        <p:spPr>
          <a:xfrm>
            <a:off x="10281160" y="8348168"/>
            <a:ext cx="181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</a:t>
            </a:r>
            <a:r>
              <a:rPr lang="en-US" altLang="ko-KR" sz="1200"/>
              <a:t>(1</a:t>
            </a:r>
            <a:r>
              <a:rPr lang="ko-KR" altLang="en-US" sz="1200"/>
              <a:t>은 </a:t>
            </a:r>
            <a:r>
              <a:rPr lang="en-US" altLang="ko-KR" sz="1200"/>
              <a:t>RG_MEM_F</a:t>
            </a:r>
            <a:r>
              <a:rPr lang="ko-KR" altLang="en-US" sz="1200"/>
              <a:t>로부터</a:t>
            </a:r>
            <a:r>
              <a:rPr lang="en-US" altLang="ko-KR" sz="1200"/>
              <a:t>,</a:t>
            </a:r>
          </a:p>
          <a:p>
            <a:r>
              <a:rPr lang="en-US" altLang="ko-KR" sz="1200"/>
              <a:t>  2</a:t>
            </a:r>
            <a:r>
              <a:rPr lang="ko-KR" altLang="en-US" sz="1200"/>
              <a:t>는 </a:t>
            </a:r>
            <a:r>
              <a:rPr lang="en-US" altLang="ko-KR" sz="1200"/>
              <a:t>RG_MEM_L</a:t>
            </a:r>
            <a:r>
              <a:rPr lang="ko-KR" altLang="en-US" sz="1200"/>
              <a:t>로부터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 flipH="1">
            <a:off x="8780401" y="6051895"/>
            <a:ext cx="136282" cy="17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037206-C4C1-2238-809D-8E50A86AAF95}"/>
              </a:ext>
            </a:extLst>
          </p:cNvPr>
          <p:cNvGrpSpPr/>
          <p:nvPr/>
        </p:nvGrpSpPr>
        <p:grpSpPr>
          <a:xfrm>
            <a:off x="12624985" y="8151220"/>
            <a:ext cx="154360" cy="225333"/>
            <a:chOff x="10412636" y="6151952"/>
            <a:chExt cx="175209" cy="503953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96B61915-A711-4D2D-044F-43C3903B3EA9}"/>
                </a:ext>
              </a:extLst>
            </p:cNvPr>
            <p:cNvSpPr/>
            <p:nvPr/>
          </p:nvSpPr>
          <p:spPr>
            <a:xfrm>
              <a:off x="10537209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40D2D45-1B8E-CC71-8C5B-D883CF21F759}"/>
                </a:ext>
              </a:extLst>
            </p:cNvPr>
            <p:cNvSpPr/>
            <p:nvPr/>
          </p:nvSpPr>
          <p:spPr>
            <a:xfrm>
              <a:off x="10412636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9F4B496B-C488-A03D-4341-1B64E2BBC666}"/>
              </a:ext>
            </a:extLst>
          </p:cNvPr>
          <p:cNvGrpSpPr/>
          <p:nvPr/>
        </p:nvGrpSpPr>
        <p:grpSpPr>
          <a:xfrm>
            <a:off x="13241429" y="8151219"/>
            <a:ext cx="144598" cy="225333"/>
            <a:chOff x="10797060" y="622549"/>
            <a:chExt cx="146944" cy="108000"/>
          </a:xfrm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1E337AA1-20CF-B549-85D6-20010FAAF023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C5233D3-5206-D310-B45B-B43A6D396A21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025E3163-EE86-84F3-2C2B-18457D74FF4E}"/>
              </a:ext>
            </a:extLst>
          </p:cNvPr>
          <p:cNvGrpSpPr/>
          <p:nvPr/>
        </p:nvGrpSpPr>
        <p:grpSpPr>
          <a:xfrm>
            <a:off x="13562025" y="8149595"/>
            <a:ext cx="139463" cy="225333"/>
            <a:chOff x="11172154" y="731806"/>
            <a:chExt cx="141726" cy="108000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9E452FF2-4C73-19F7-134A-39809BE2C71D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05E798D4-B144-C1BB-2833-D1CA6C9248A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762EDD1A-20BF-40B6-5089-A7AA7AB234F9}"/>
              </a:ext>
            </a:extLst>
          </p:cNvPr>
          <p:cNvGrpSpPr/>
          <p:nvPr/>
        </p:nvGrpSpPr>
        <p:grpSpPr>
          <a:xfrm>
            <a:off x="12929671" y="8151219"/>
            <a:ext cx="136606" cy="225333"/>
            <a:chOff x="10593846" y="1111059"/>
            <a:chExt cx="138823" cy="108000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E0E8AFC-0DBC-814B-6502-66278F5E607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109186DF-3E93-A7D5-EC65-8FE173277661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0F912CC-6195-D03C-9874-CA3C3BBA56EB}"/>
              </a:ext>
            </a:extLst>
          </p:cNvPr>
          <p:cNvCxnSpPr/>
          <p:nvPr/>
        </p:nvCxnSpPr>
        <p:spPr>
          <a:xfrm>
            <a:off x="12406908" y="8241284"/>
            <a:ext cx="1553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E65510D-EC53-1E1A-F6B7-C9C4AFC7260E}"/>
              </a:ext>
            </a:extLst>
          </p:cNvPr>
          <p:cNvSpPr txBox="1"/>
          <p:nvPr/>
        </p:nvSpPr>
        <p:spPr>
          <a:xfrm>
            <a:off x="12368343" y="8404614"/>
            <a:ext cx="211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</a:t>
            </a:r>
            <a:r>
              <a:rPr lang="en-US" altLang="ko-KR" sz="1200"/>
              <a:t>instruction number</a:t>
            </a:r>
          </a:p>
          <a:p>
            <a:r>
              <a:rPr lang="en-US" altLang="ko-KR" sz="1200"/>
              <a:t>(RG_WB_IN_F/L</a:t>
            </a:r>
            <a:r>
              <a:rPr lang="ko-KR" altLang="en-US" sz="1200"/>
              <a:t>가 다를 때 </a:t>
            </a:r>
            <a:r>
              <a:rPr lang="en-US" altLang="ko-KR" sz="1200"/>
              <a:t>+1)</a:t>
            </a:r>
            <a:endParaRPr lang="ko-KR" altLang="en-US" sz="120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A86EDC6-6002-51C7-5184-429A1AEC8C88}"/>
              </a:ext>
            </a:extLst>
          </p:cNvPr>
          <p:cNvSpPr txBox="1"/>
          <p:nvPr/>
        </p:nvSpPr>
        <p:spPr>
          <a:xfrm>
            <a:off x="2595744" y="8060553"/>
            <a:ext cx="186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**세트로 묶인 </a:t>
            </a:r>
            <a:r>
              <a:rPr lang="en-US" altLang="ko-KR" sz="1200"/>
              <a:t>register</a:t>
            </a:r>
            <a:r>
              <a:rPr lang="ko-KR" altLang="en-US" sz="1200"/>
              <a:t>는</a:t>
            </a:r>
            <a:endParaRPr lang="en-US" altLang="ko-KR" sz="1200"/>
          </a:p>
          <a:p>
            <a:r>
              <a:rPr lang="ko-KR" altLang="en-US" sz="1200"/>
              <a:t>앞이 </a:t>
            </a:r>
            <a:r>
              <a:rPr lang="en-US" altLang="ko-KR" sz="1200"/>
              <a:t>_F, </a:t>
            </a:r>
            <a:r>
              <a:rPr lang="ko-KR" altLang="en-US" sz="1200"/>
              <a:t>뒤가 </a:t>
            </a:r>
            <a:r>
              <a:rPr lang="en-US" altLang="ko-KR" sz="1200"/>
              <a:t>_L</a:t>
            </a:r>
          </a:p>
          <a:p>
            <a:r>
              <a:rPr lang="en-US" altLang="ko-KR" sz="1200"/>
              <a:t>(former, later)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289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01F40A15-EC2A-795A-3B04-79F832639F81}"/>
              </a:ext>
            </a:extLst>
          </p:cNvPr>
          <p:cNvSpPr/>
          <p:nvPr/>
        </p:nvSpPr>
        <p:spPr>
          <a:xfrm rot="10800000" flipV="1">
            <a:off x="9399052" y="7298229"/>
            <a:ext cx="45719" cy="289495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7D8FA767-DDDE-8AC4-C7F3-559C2D747634}"/>
              </a:ext>
            </a:extLst>
          </p:cNvPr>
          <p:cNvGrpSpPr/>
          <p:nvPr/>
        </p:nvGrpSpPr>
        <p:grpSpPr>
          <a:xfrm rot="16200000">
            <a:off x="11863298" y="6368050"/>
            <a:ext cx="765032" cy="258754"/>
            <a:chOff x="9700651" y="5287012"/>
            <a:chExt cx="765032" cy="258754"/>
          </a:xfrm>
        </p:grpSpPr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273C196D-8D00-4834-A364-2F9240337A63}"/>
                </a:ext>
              </a:extLst>
            </p:cNvPr>
            <p:cNvSpPr/>
            <p:nvPr/>
          </p:nvSpPr>
          <p:spPr>
            <a:xfrm>
              <a:off x="9700651" y="5287012"/>
              <a:ext cx="765032" cy="258754"/>
            </a:xfrm>
            <a:prstGeom prst="roundRect">
              <a:avLst/>
            </a:prstGeom>
            <a:solidFill>
              <a:srgbClr val="B381D9"/>
            </a:solidFill>
            <a:ln w="12700"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5704F6E-C414-47F3-8838-FCDDB9BC2A70}"/>
                </a:ext>
              </a:extLst>
            </p:cNvPr>
            <p:cNvSpPr/>
            <p:nvPr/>
          </p:nvSpPr>
          <p:spPr>
            <a:xfrm rot="5400000">
              <a:off x="10062503" y="5166769"/>
              <a:ext cx="39988" cy="46752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1EA7EDE7-32D5-ABB9-3456-ACCE13F1CF54}"/>
                </a:ext>
              </a:extLst>
            </p:cNvPr>
            <p:cNvSpPr/>
            <p:nvPr/>
          </p:nvSpPr>
          <p:spPr>
            <a:xfrm rot="5400000">
              <a:off x="10062503" y="5227628"/>
              <a:ext cx="39988" cy="46752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A5895A1D-437C-237C-0333-8BD00F55F0C8}"/>
              </a:ext>
            </a:extLst>
          </p:cNvPr>
          <p:cNvSpPr txBox="1"/>
          <p:nvPr/>
        </p:nvSpPr>
        <p:spPr>
          <a:xfrm>
            <a:off x="8199261" y="2093220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RG_EX_LWPR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EC6856-171E-40F6-8BFE-0053F4BE62C2}"/>
              </a:ext>
            </a:extLst>
          </p:cNvPr>
          <p:cNvSpPr/>
          <p:nvPr/>
        </p:nvSpPr>
        <p:spPr>
          <a:xfrm>
            <a:off x="2751929" y="4560566"/>
            <a:ext cx="738277" cy="11918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F0731EB-8B73-4DB1-91BE-BCCBA4F6E55A}"/>
              </a:ext>
            </a:extLst>
          </p:cNvPr>
          <p:cNvSpPr/>
          <p:nvPr/>
        </p:nvSpPr>
        <p:spPr>
          <a:xfrm>
            <a:off x="10055500" y="5036249"/>
            <a:ext cx="342332" cy="174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2DB70F0-73CA-D82B-3CA9-923A15EAF588}"/>
              </a:ext>
            </a:extLst>
          </p:cNvPr>
          <p:cNvSpPr/>
          <p:nvPr/>
        </p:nvSpPr>
        <p:spPr>
          <a:xfrm>
            <a:off x="10137346" y="5159616"/>
            <a:ext cx="45719" cy="1469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349135A-F3D2-BFE2-BA05-877B02A19280}"/>
              </a:ext>
            </a:extLst>
          </p:cNvPr>
          <p:cNvSpPr/>
          <p:nvPr/>
        </p:nvSpPr>
        <p:spPr>
          <a:xfrm>
            <a:off x="2870395" y="4749658"/>
            <a:ext cx="49075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5D14DAA-47A8-4F44-931D-A1A04DC02F71}"/>
              </a:ext>
            </a:extLst>
          </p:cNvPr>
          <p:cNvSpPr/>
          <p:nvPr/>
        </p:nvSpPr>
        <p:spPr>
          <a:xfrm>
            <a:off x="8723982" y="2640341"/>
            <a:ext cx="446274" cy="35250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58544CD-DEB4-4722-5C5C-EA8F4CB06323}"/>
              </a:ext>
            </a:extLst>
          </p:cNvPr>
          <p:cNvSpPr/>
          <p:nvPr/>
        </p:nvSpPr>
        <p:spPr>
          <a:xfrm>
            <a:off x="8847026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FED2CCD-2191-4C49-A181-EC587C5D71D3}"/>
              </a:ext>
            </a:extLst>
          </p:cNvPr>
          <p:cNvSpPr txBox="1"/>
          <p:nvPr/>
        </p:nvSpPr>
        <p:spPr>
          <a:xfrm>
            <a:off x="12262960" y="6044548"/>
            <a:ext cx="52450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B381D9"/>
                </a:solidFill>
              </a:rPr>
              <a:t>WB</a:t>
            </a:r>
            <a:endParaRPr lang="ko-KR" altLang="en-US" b="1">
              <a:solidFill>
                <a:srgbClr val="B381D9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D1A3A6-ED3F-4B00-83A3-CF2D83B86AF7}"/>
              </a:ext>
            </a:extLst>
          </p:cNvPr>
          <p:cNvSpPr txBox="1"/>
          <p:nvPr/>
        </p:nvSpPr>
        <p:spPr>
          <a:xfrm>
            <a:off x="10096165" y="6684292"/>
            <a:ext cx="70083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</a:rPr>
              <a:t>MEM</a:t>
            </a:r>
            <a:endParaRPr lang="ko-K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C92EE468-49BE-4D97-8655-4F39EE677F2E}"/>
              </a:ext>
            </a:extLst>
          </p:cNvPr>
          <p:cNvSpPr/>
          <p:nvPr/>
        </p:nvSpPr>
        <p:spPr>
          <a:xfrm>
            <a:off x="4610630" y="5174930"/>
            <a:ext cx="450004" cy="105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F0DA57-89FA-41BC-8097-C915CBC0004F}"/>
              </a:ext>
            </a:extLst>
          </p:cNvPr>
          <p:cNvSpPr/>
          <p:nvPr/>
        </p:nvSpPr>
        <p:spPr>
          <a:xfrm>
            <a:off x="10209288" y="5159616"/>
            <a:ext cx="45719" cy="1469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58204-B1EE-4D63-85A5-22E29828F62E}"/>
              </a:ext>
            </a:extLst>
          </p:cNvPr>
          <p:cNvSpPr/>
          <p:nvPr/>
        </p:nvSpPr>
        <p:spPr>
          <a:xfrm>
            <a:off x="4837417" y="5380951"/>
            <a:ext cx="50636" cy="5039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6934435" y="4422662"/>
            <a:ext cx="2638362" cy="844581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548F9-03F4-434B-8C19-355E7C25DEA5}"/>
              </a:ext>
            </a:extLst>
          </p:cNvPr>
          <p:cNvSpPr/>
          <p:nvPr/>
        </p:nvSpPr>
        <p:spPr>
          <a:xfrm>
            <a:off x="9086028" y="5109439"/>
            <a:ext cx="933321" cy="1045472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3051995" y="4739662"/>
            <a:ext cx="322907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PC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3786705" y="4980117"/>
            <a:ext cx="1003400" cy="11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467EE9-0D60-42DE-A8AE-A031520D3C2E}"/>
              </a:ext>
            </a:extLst>
          </p:cNvPr>
          <p:cNvSpPr/>
          <p:nvPr/>
        </p:nvSpPr>
        <p:spPr>
          <a:xfrm>
            <a:off x="10345317" y="5370151"/>
            <a:ext cx="999584" cy="134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D_MEM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5DEA6-8F95-4A93-B3F5-4FA75942BC7A}"/>
              </a:ext>
            </a:extLst>
          </p:cNvPr>
          <p:cNvSpPr txBox="1"/>
          <p:nvPr/>
        </p:nvSpPr>
        <p:spPr>
          <a:xfrm>
            <a:off x="10934247" y="5642625"/>
            <a:ext cx="46824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DO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9F684-7606-44EB-909E-961D02051DFA}"/>
              </a:ext>
            </a:extLst>
          </p:cNvPr>
          <p:cNvSpPr txBox="1"/>
          <p:nvPr/>
        </p:nvSpPr>
        <p:spPr>
          <a:xfrm>
            <a:off x="10294945" y="5624238"/>
            <a:ext cx="5469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ADDR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EACE0-54CF-4488-BAB8-553C3655AD9E}"/>
              </a:ext>
            </a:extLst>
          </p:cNvPr>
          <p:cNvSpPr txBox="1"/>
          <p:nvPr/>
        </p:nvSpPr>
        <p:spPr>
          <a:xfrm>
            <a:off x="10310452" y="6329175"/>
            <a:ext cx="31771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DI</a:t>
            </a:r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6334686" y="3408276"/>
            <a:ext cx="648691" cy="1366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7072270" y="6579089"/>
            <a:ext cx="699523" cy="675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A31F18BB-6690-44DA-BF4B-583A19013C68}"/>
              </a:ext>
            </a:extLst>
          </p:cNvPr>
          <p:cNvSpPr/>
          <p:nvPr/>
        </p:nvSpPr>
        <p:spPr>
          <a:xfrm rot="5400000">
            <a:off x="8024153" y="6127748"/>
            <a:ext cx="1437524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MUX1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428BF-8104-4D50-BFFD-5FD60F4BF229}"/>
              </a:ext>
            </a:extLst>
          </p:cNvPr>
          <p:cNvSpPr txBox="1"/>
          <p:nvPr/>
        </p:nvSpPr>
        <p:spPr>
          <a:xfrm>
            <a:off x="8496775" y="5717045"/>
            <a:ext cx="269626" cy="93871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6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3374902" y="5156940"/>
            <a:ext cx="411805" cy="11108"/>
          </a:xfrm>
          <a:prstGeom prst="bentConnector3">
            <a:avLst>
              <a:gd name="adj1" fmla="val 109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1085" y="3440306"/>
            <a:ext cx="2730186" cy="703082"/>
          </a:xfrm>
          <a:prstGeom prst="bentConnector3">
            <a:avLst>
              <a:gd name="adj1" fmla="val 100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3492160" y="510205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4900901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4900901" y="555809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4900901" y="578584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394435-0DCE-43B6-9D69-93468E642654}"/>
              </a:ext>
            </a:extLst>
          </p:cNvPr>
          <p:cNvCxnSpPr>
            <a:cxnSpLocks/>
          </p:cNvCxnSpPr>
          <p:nvPr/>
        </p:nvCxnSpPr>
        <p:spPr>
          <a:xfrm flipV="1">
            <a:off x="4978366" y="5067296"/>
            <a:ext cx="1743762" cy="7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551C04-C8FB-4E2E-9D2D-1BFFC031529D}"/>
              </a:ext>
            </a:extLst>
          </p:cNvPr>
          <p:cNvCxnSpPr/>
          <p:nvPr/>
        </p:nvCxnSpPr>
        <p:spPr>
          <a:xfrm>
            <a:off x="5039904" y="5393665"/>
            <a:ext cx="1682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39904" y="5846866"/>
            <a:ext cx="964020" cy="41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4970402" y="6906185"/>
            <a:ext cx="21018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4790104" y="5606716"/>
            <a:ext cx="188262" cy="8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4014384" y="3114876"/>
            <a:ext cx="243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3724491" y="2971636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C61F8-F0EC-49EC-90C8-5F9A0586957D}"/>
              </a:ext>
            </a:extLst>
          </p:cNvPr>
          <p:cNvSpPr txBox="1"/>
          <p:nvPr/>
        </p:nvSpPr>
        <p:spPr>
          <a:xfrm>
            <a:off x="9457273" y="5636499"/>
            <a:ext cx="54008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result</a:t>
            </a:r>
            <a:endParaRPr lang="ko-KR" alt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F7EDD5-9F5F-4D35-9D74-6133F439CADC}"/>
              </a:ext>
            </a:extLst>
          </p:cNvPr>
          <p:cNvSpPr txBox="1"/>
          <p:nvPr/>
        </p:nvSpPr>
        <p:spPr>
          <a:xfrm>
            <a:off x="9503603" y="5326709"/>
            <a:ext cx="4539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err="1"/>
              <a:t>cmp</a:t>
            </a:r>
            <a:endParaRPr lang="ko-KR" alt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5326267" y="3863163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D3263-DEA6-408E-B651-7ADD7C83096A}"/>
              </a:ext>
            </a:extLst>
          </p:cNvPr>
          <p:cNvSpPr txBox="1"/>
          <p:nvPr/>
        </p:nvSpPr>
        <p:spPr>
          <a:xfrm>
            <a:off x="5326267" y="4848139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[19:15]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FF422-6899-45E4-920B-EDA3E305B929}"/>
              </a:ext>
            </a:extLst>
          </p:cNvPr>
          <p:cNvSpPr txBox="1"/>
          <p:nvPr/>
        </p:nvSpPr>
        <p:spPr>
          <a:xfrm>
            <a:off x="5326267" y="518170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[24:20]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5313810" y="5617307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5313810" y="6674360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6781594" y="4725275"/>
            <a:ext cx="613960" cy="17308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E8CCD2-3960-2C5B-4DE0-5BB34CB2715D}"/>
              </a:ext>
            </a:extLst>
          </p:cNvPr>
          <p:cNvGrpSpPr/>
          <p:nvPr/>
        </p:nvGrpSpPr>
        <p:grpSpPr>
          <a:xfrm>
            <a:off x="6722130" y="4870748"/>
            <a:ext cx="1362263" cy="1523938"/>
            <a:chOff x="4382153" y="2899867"/>
            <a:chExt cx="1362263" cy="15239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419693" y="2927473"/>
              <a:ext cx="1324723" cy="1496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243303" y="3186059"/>
              <a:ext cx="44114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243303" y="3675639"/>
              <a:ext cx="44114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382153" y="2988782"/>
              <a:ext cx="4363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382153" y="3307198"/>
              <a:ext cx="4363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382153" y="3748709"/>
              <a:ext cx="40370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382153" y="4098455"/>
              <a:ext cx="4154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3D6842D-F43A-442A-9E06-10582190550E}"/>
                </a:ext>
              </a:extLst>
            </p:cNvPr>
            <p:cNvSpPr txBox="1"/>
            <p:nvPr/>
          </p:nvSpPr>
          <p:spPr>
            <a:xfrm>
              <a:off x="4697175" y="2899867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</a:rPr>
                <a:t>RF_WE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8631510" y="4694465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6817666" y="4664389"/>
            <a:ext cx="1925251" cy="92074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5765600" y="2986484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6272170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108" y="4841992"/>
            <a:ext cx="1109821" cy="2212693"/>
          </a:xfrm>
          <a:prstGeom prst="bentConnector4">
            <a:avLst>
              <a:gd name="adj1" fmla="val 100207"/>
              <a:gd name="adj2" fmla="val 51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6127202" y="6227768"/>
            <a:ext cx="6324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6133821" y="6222867"/>
            <a:ext cx="6288652" cy="1542070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8199259" y="5795870"/>
            <a:ext cx="363540" cy="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8132906" y="573413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6901661" y="4560567"/>
            <a:ext cx="5043903" cy="1055926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11359391" y="434195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6950602" y="4282779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2797696" y="2783265"/>
            <a:ext cx="8955906" cy="4882352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5046525" y="272968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8292035" y="6845891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10032258" y="5757636"/>
            <a:ext cx="319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10069491" y="5703449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8391001" y="6437188"/>
            <a:ext cx="3355982" cy="460008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3492160" y="365359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3552296" y="2945312"/>
            <a:ext cx="5725692" cy="747512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8290422" y="6076618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8351289" y="3562141"/>
            <a:ext cx="926701" cy="2550950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9940820" y="3138331"/>
            <a:ext cx="1819403" cy="3633408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6967316" y="4212423"/>
            <a:ext cx="3721117" cy="1140114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6967955" y="408043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6967315" y="4012137"/>
            <a:ext cx="3920603" cy="1353763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6927094" y="3882772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sp>
        <p:nvSpPr>
          <p:cNvPr id="154" name="순서도: 수행의 시작/종료 153">
            <a:extLst>
              <a:ext uri="{FF2B5EF4-FFF2-40B4-BE49-F238E27FC236}">
                <a16:creationId xmlns:a16="http://schemas.microsoft.com/office/drawing/2014/main" id="{5FFFA240-A39F-4BB9-9A92-A3D8FC72660A}"/>
              </a:ext>
            </a:extLst>
          </p:cNvPr>
          <p:cNvSpPr/>
          <p:nvPr/>
        </p:nvSpPr>
        <p:spPr>
          <a:xfrm rot="5400000">
            <a:off x="11414919" y="2775323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MUX2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647EE9-D35D-4E3F-9F22-2630D39661CF}"/>
              </a:ext>
            </a:extLst>
          </p:cNvPr>
          <p:cNvSpPr txBox="1"/>
          <p:nvPr/>
        </p:nvSpPr>
        <p:spPr>
          <a:xfrm>
            <a:off x="11725496" y="2462693"/>
            <a:ext cx="269625" cy="102611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/>
              <a:t>0</a:t>
            </a:r>
            <a:endParaRPr lang="en-US" altLang="ko-KR" sz="1100"/>
          </a:p>
          <a:p>
            <a:pPr>
              <a:lnSpc>
                <a:spcPct val="130000"/>
              </a:lnSpc>
            </a:pPr>
            <a:r>
              <a:rPr lang="en-US" altLang="ko-KR" sz="1200"/>
              <a:t>1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2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11402491" y="3138331"/>
            <a:ext cx="3897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11367884" y="308507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4922490" y="2628668"/>
            <a:ext cx="6850970" cy="154592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6967852" y="3530773"/>
            <a:ext cx="4990948" cy="29273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10342550" y="360780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2546163" y="2051432"/>
            <a:ext cx="9717124" cy="3094597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11997308" y="3499865"/>
            <a:ext cx="73870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9840628" y="4226013"/>
            <a:ext cx="2118175" cy="1113427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12071331" y="3520318"/>
            <a:ext cx="503067" cy="64819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12481670" y="5103944"/>
            <a:ext cx="806146" cy="5090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10615082" y="4800929"/>
            <a:ext cx="139005" cy="109775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10689582" y="4855817"/>
            <a:ext cx="2330647" cy="25272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11343206" y="5182620"/>
            <a:ext cx="1118660" cy="569783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10138494" y="5250573"/>
            <a:ext cx="1608488" cy="57764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7768479" y="6129097"/>
            <a:ext cx="778025" cy="768544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4257722" y="2273597"/>
            <a:ext cx="720647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9286373" y="2746642"/>
            <a:ext cx="719735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10069491" y="520079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10138493" y="3368725"/>
            <a:ext cx="1648204" cy="1876622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6974471" y="3912372"/>
            <a:ext cx="4937994" cy="167275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7939258" y="3782435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sp>
        <p:nvSpPr>
          <p:cNvPr id="122" name="순서도: 수행의 시작/종료 121">
            <a:extLst>
              <a:ext uri="{FF2B5EF4-FFF2-40B4-BE49-F238E27FC236}">
                <a16:creationId xmlns:a16="http://schemas.microsoft.com/office/drawing/2014/main" id="{5D74130F-CA5B-4990-8923-B330072DB302}"/>
              </a:ext>
            </a:extLst>
          </p:cNvPr>
          <p:cNvSpPr/>
          <p:nvPr/>
        </p:nvSpPr>
        <p:spPr>
          <a:xfrm rot="5400000">
            <a:off x="12759854" y="7018338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MUX4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DF4F31-45D7-4184-86C2-BCB549A30923}"/>
              </a:ext>
            </a:extLst>
          </p:cNvPr>
          <p:cNvSpPr txBox="1"/>
          <p:nvPr/>
        </p:nvSpPr>
        <p:spPr>
          <a:xfrm>
            <a:off x="13070429" y="6742294"/>
            <a:ext cx="269626" cy="100027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12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3723816" y="7023228"/>
            <a:ext cx="72648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6974471" y="4314878"/>
            <a:ext cx="6592818" cy="2341857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12159368" y="6428497"/>
            <a:ext cx="963985" cy="417392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12357919" y="6382302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3508791" y="7241490"/>
            <a:ext cx="2028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11106301" y="430317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10138495" y="5762857"/>
            <a:ext cx="2998540" cy="1751821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EDB08508-9548-4B46-A951-0F0A6815AF4B}"/>
              </a:ext>
            </a:extLst>
          </p:cNvPr>
          <p:cNvSpPr/>
          <p:nvPr/>
        </p:nvSpPr>
        <p:spPr>
          <a:xfrm rot="5400000">
            <a:off x="11088069" y="6268889"/>
            <a:ext cx="1719803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          MUX3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0DDDB-8649-4CB4-9C35-1EEAB8E17F9B}"/>
              </a:ext>
            </a:extLst>
          </p:cNvPr>
          <p:cNvSpPr txBox="1"/>
          <p:nvPr/>
        </p:nvSpPr>
        <p:spPr>
          <a:xfrm>
            <a:off x="11703660" y="5686104"/>
            <a:ext cx="258403" cy="153888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0</a:t>
            </a:r>
          </a:p>
          <a:p>
            <a:endParaRPr lang="en-US" altLang="ko-KR" sz="1000"/>
          </a:p>
          <a:p>
            <a:r>
              <a:rPr lang="en-US" altLang="ko-KR" sz="1050"/>
              <a:t>1</a:t>
            </a:r>
          </a:p>
          <a:p>
            <a:endParaRPr lang="en-US" altLang="ko-KR" sz="1050"/>
          </a:p>
          <a:p>
            <a:r>
              <a:rPr lang="en-US" altLang="ko-KR" sz="1050"/>
              <a:t>2</a:t>
            </a:r>
          </a:p>
          <a:p>
            <a:endParaRPr lang="en-US" altLang="ko-KR" sz="1050"/>
          </a:p>
          <a:p>
            <a:r>
              <a:rPr lang="en-US" altLang="ko-KR" sz="1050"/>
              <a:t>3</a:t>
            </a:r>
          </a:p>
          <a:p>
            <a:endParaRPr lang="en-US" altLang="ko-KR" sz="1050"/>
          </a:p>
          <a:p>
            <a:r>
              <a:rPr lang="en-US" altLang="ko-KR" sz="1050"/>
              <a:t>4</a:t>
            </a:r>
            <a:endParaRPr lang="ko-KR" altLang="en-US" sz="1050"/>
          </a:p>
        </p:txBody>
      </p: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9672856" y="4821054"/>
            <a:ext cx="261681" cy="285273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11171107" y="4356698"/>
            <a:ext cx="2561667" cy="2848911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11915090" y="5161710"/>
            <a:ext cx="1486716" cy="951383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9687A0F-05D7-491D-AE29-6BB4C196A4AF}"/>
              </a:ext>
            </a:extLst>
          </p:cNvPr>
          <p:cNvSpPr txBox="1"/>
          <p:nvPr/>
        </p:nvSpPr>
        <p:spPr>
          <a:xfrm>
            <a:off x="4268743" y="589390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6323A9-D0EC-4B87-BFCC-27DC4885D7AD}"/>
              </a:ext>
            </a:extLst>
          </p:cNvPr>
          <p:cNvSpPr txBox="1"/>
          <p:nvPr/>
        </p:nvSpPr>
        <p:spPr>
          <a:xfrm>
            <a:off x="9613586" y="6071540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RG_MEM_??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5FEEF7-576B-456C-A741-CC541E92EA66}"/>
              </a:ext>
            </a:extLst>
          </p:cNvPr>
          <p:cNvSpPr txBox="1"/>
          <p:nvPr/>
        </p:nvSpPr>
        <p:spPr>
          <a:xfrm>
            <a:off x="11660808" y="6808141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D4D53A-2D21-4C45-AE0D-37F123464356}"/>
              </a:ext>
            </a:extLst>
          </p:cNvPr>
          <p:cNvSpPr/>
          <p:nvPr/>
        </p:nvSpPr>
        <p:spPr>
          <a:xfrm>
            <a:off x="8961154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EDFDB4-937F-44C2-AE12-4DEBE9B31878}"/>
              </a:ext>
            </a:extLst>
          </p:cNvPr>
          <p:cNvSpPr txBox="1"/>
          <p:nvPr/>
        </p:nvSpPr>
        <p:spPr>
          <a:xfrm>
            <a:off x="8146988" y="3128591"/>
            <a:ext cx="13553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RG_EX_ADD2_#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64EFA-8C16-4073-993E-B8932FA85B80}"/>
              </a:ext>
            </a:extLst>
          </p:cNvPr>
          <p:cNvSpPr txBox="1"/>
          <p:nvPr/>
        </p:nvSpPr>
        <p:spPr>
          <a:xfrm>
            <a:off x="3008593" y="5686106"/>
            <a:ext cx="35137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0C23A-D7DB-4452-8201-2B01604F2EE6}"/>
              </a:ext>
            </a:extLst>
          </p:cNvPr>
          <p:cNvSpPr txBox="1"/>
          <p:nvPr/>
        </p:nvSpPr>
        <p:spPr>
          <a:xfrm>
            <a:off x="4534883" y="6191357"/>
            <a:ext cx="39145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0C91EF-737F-407A-BF4B-E5395DFD04D9}"/>
              </a:ext>
            </a:extLst>
          </p:cNvPr>
          <p:cNvSpPr txBox="1"/>
          <p:nvPr/>
        </p:nvSpPr>
        <p:spPr>
          <a:xfrm>
            <a:off x="8274964" y="2639225"/>
            <a:ext cx="53572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>
                    <a:lumMod val="60000"/>
                    <a:lumOff val="40000"/>
                  </a:schemeClr>
                </a:solidFill>
              </a:rPr>
              <a:t>EXE</a:t>
            </a:r>
            <a:endParaRPr lang="ko-KR" alt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11862904" y="4015906"/>
            <a:ext cx="331361" cy="290062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6B36BD8-297A-6DD0-15B5-CEF79C5FDB03}"/>
              </a:ext>
            </a:extLst>
          </p:cNvPr>
          <p:cNvSpPr/>
          <p:nvPr/>
        </p:nvSpPr>
        <p:spPr>
          <a:xfrm>
            <a:off x="4712844" y="5380951"/>
            <a:ext cx="50636" cy="5039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C1F42CB-020A-9E1C-B445-A41C1FD9B914}"/>
              </a:ext>
            </a:extLst>
          </p:cNvPr>
          <p:cNvSpPr/>
          <p:nvPr/>
        </p:nvSpPr>
        <p:spPr>
          <a:xfrm>
            <a:off x="6989669" y="4125268"/>
            <a:ext cx="2767106" cy="1027953"/>
          </a:xfrm>
          <a:custGeom>
            <a:avLst/>
            <a:gdLst>
              <a:gd name="connsiteX0" fmla="*/ 0 w 2767106"/>
              <a:gd name="connsiteY0" fmla="*/ 0 h 1027953"/>
              <a:gd name="connsiteX1" fmla="*/ 2462306 w 2767106"/>
              <a:gd name="connsiteY1" fmla="*/ 0 h 1027953"/>
              <a:gd name="connsiteX2" fmla="*/ 2462306 w 2767106"/>
              <a:gd name="connsiteY2" fmla="*/ 1027953 h 1027953"/>
              <a:gd name="connsiteX3" fmla="*/ 2767106 w 2767106"/>
              <a:gd name="connsiteY3" fmla="*/ 1027953 h 1027953"/>
              <a:gd name="connsiteX4" fmla="*/ 2767106 w 2767106"/>
              <a:gd name="connsiteY4" fmla="*/ 980141 h 102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106" h="1027953">
                <a:moveTo>
                  <a:pt x="0" y="0"/>
                </a:moveTo>
                <a:lnTo>
                  <a:pt x="2462306" y="0"/>
                </a:lnTo>
                <a:lnTo>
                  <a:pt x="2462306" y="1027953"/>
                </a:lnTo>
                <a:lnTo>
                  <a:pt x="2767106" y="1027953"/>
                </a:lnTo>
                <a:lnTo>
                  <a:pt x="2767106" y="980141"/>
                </a:ln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31E0490-4DFD-DE9C-7795-6FF285C8F7A4}"/>
              </a:ext>
            </a:extLst>
          </p:cNvPr>
          <p:cNvSpPr txBox="1"/>
          <p:nvPr/>
        </p:nvSpPr>
        <p:spPr>
          <a:xfrm>
            <a:off x="7956720" y="3982258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Branch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33ED35-8104-556A-B548-D4C82741D0D6}"/>
              </a:ext>
            </a:extLst>
          </p:cNvPr>
          <p:cNvGrpSpPr/>
          <p:nvPr/>
        </p:nvGrpSpPr>
        <p:grpSpPr>
          <a:xfrm>
            <a:off x="8893031" y="4380840"/>
            <a:ext cx="138823" cy="108000"/>
            <a:chOff x="10593846" y="1111059"/>
            <a:chExt cx="138823" cy="10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82891BB-81BF-FC40-EDD3-E04FF00875A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97476D1-205A-6C8F-E780-356DEEB4B65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6A697B2-8EB2-2E9C-F22D-6B3CFC6071FD}"/>
              </a:ext>
            </a:extLst>
          </p:cNvPr>
          <p:cNvGrpSpPr/>
          <p:nvPr/>
        </p:nvGrpSpPr>
        <p:grpSpPr>
          <a:xfrm>
            <a:off x="13873725" y="1997430"/>
            <a:ext cx="146944" cy="108000"/>
            <a:chOff x="10797060" y="622549"/>
            <a:chExt cx="146944" cy="108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9711CF0-54E6-92EC-8285-786205A76C4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31AE45-EEEA-7F29-FF0E-61A3178DC84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DA2E80-46AA-AE07-DCE3-11E72D334037}"/>
              </a:ext>
            </a:extLst>
          </p:cNvPr>
          <p:cNvGrpSpPr/>
          <p:nvPr/>
        </p:nvGrpSpPr>
        <p:grpSpPr>
          <a:xfrm>
            <a:off x="14194319" y="1995806"/>
            <a:ext cx="141726" cy="108000"/>
            <a:chOff x="11172154" y="731806"/>
            <a:chExt cx="141726" cy="10800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11E2F6A-5269-1321-433C-FFA74CEBD544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9CFCEC0-249B-59BA-548F-78EB7AD4059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740F46C-0FF7-E561-792E-ABE43955CF61}"/>
              </a:ext>
            </a:extLst>
          </p:cNvPr>
          <p:cNvGrpSpPr/>
          <p:nvPr/>
        </p:nvGrpSpPr>
        <p:grpSpPr>
          <a:xfrm>
            <a:off x="9188104" y="4084975"/>
            <a:ext cx="138823" cy="108000"/>
            <a:chOff x="10593846" y="1111059"/>
            <a:chExt cx="138823" cy="10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10A432DE-8B1A-7F88-03FF-140439A197E2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48FD3DB-E7B0-0292-17C7-70570E58DE39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CD7AE3B-7808-1CED-5252-1A96D6078CE1}"/>
              </a:ext>
            </a:extLst>
          </p:cNvPr>
          <p:cNvGrpSpPr/>
          <p:nvPr/>
        </p:nvGrpSpPr>
        <p:grpSpPr>
          <a:xfrm>
            <a:off x="10437713" y="4171201"/>
            <a:ext cx="146944" cy="108000"/>
            <a:chOff x="10797060" y="622549"/>
            <a:chExt cx="146944" cy="10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A3D3B85D-0AFE-9C94-618A-6818DDA30B5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901AA1C-3470-1E79-C8CD-629D9EED207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157B47-72EF-56BB-71E9-C6132F436894}"/>
              </a:ext>
            </a:extLst>
          </p:cNvPr>
          <p:cNvGrpSpPr/>
          <p:nvPr/>
        </p:nvGrpSpPr>
        <p:grpSpPr>
          <a:xfrm>
            <a:off x="10440552" y="3982266"/>
            <a:ext cx="146944" cy="108000"/>
            <a:chOff x="10797060" y="622549"/>
            <a:chExt cx="146944" cy="108000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84CEA10-C741-4AAE-15B0-33E2A8790B2F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DD3FCAF-462B-07F4-481C-3B0E66C95C73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0688947-C171-0AAB-2EE2-608CAC761803}"/>
              </a:ext>
            </a:extLst>
          </p:cNvPr>
          <p:cNvGrpSpPr/>
          <p:nvPr/>
        </p:nvGrpSpPr>
        <p:grpSpPr>
          <a:xfrm>
            <a:off x="10428762" y="4505060"/>
            <a:ext cx="146944" cy="108000"/>
            <a:chOff x="10797060" y="622549"/>
            <a:chExt cx="146944" cy="108000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D93A3E2-A038-CBE7-2CB8-8501563F21E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BA0FAD8-ACED-A99F-EA5A-A4B56A03985E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0616038-F241-3B5F-5F64-AD00B6EF7C68}"/>
              </a:ext>
            </a:extLst>
          </p:cNvPr>
          <p:cNvGrpSpPr/>
          <p:nvPr/>
        </p:nvGrpSpPr>
        <p:grpSpPr>
          <a:xfrm>
            <a:off x="13263700" y="4686873"/>
            <a:ext cx="141726" cy="108000"/>
            <a:chOff x="11172154" y="731806"/>
            <a:chExt cx="141726" cy="108000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AA6C054-5FD8-C53A-A976-B823CC39C360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4D9D43-B746-F08C-FE83-CCC510479826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D4AB14-A356-653F-1302-5B7EAF129683}"/>
              </a:ext>
            </a:extLst>
          </p:cNvPr>
          <p:cNvGrpSpPr/>
          <p:nvPr/>
        </p:nvGrpSpPr>
        <p:grpSpPr>
          <a:xfrm>
            <a:off x="7182751" y="4692499"/>
            <a:ext cx="141726" cy="108000"/>
            <a:chOff x="11172154" y="731806"/>
            <a:chExt cx="141726" cy="108000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8B2DC1A-5BD9-615D-AA7D-331D523A6347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5FFC96-9765-0B08-B188-8B60E1C45C29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8CBD800-A1E9-DF76-B2C5-DCCF4917A235}"/>
              </a:ext>
            </a:extLst>
          </p:cNvPr>
          <p:cNvGrpSpPr/>
          <p:nvPr/>
        </p:nvGrpSpPr>
        <p:grpSpPr>
          <a:xfrm>
            <a:off x="13561968" y="1997430"/>
            <a:ext cx="138823" cy="108000"/>
            <a:chOff x="10593846" y="1111059"/>
            <a:chExt cx="138823" cy="1080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359889C-4712-DA40-2716-586827BF344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8375BF9-A42F-7FC4-5D3C-7A929D2BE9C2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9B916F1B-7A48-42DB-19C0-1F362701A35B}"/>
              </a:ext>
            </a:extLst>
          </p:cNvPr>
          <p:cNvGrpSpPr/>
          <p:nvPr/>
        </p:nvGrpSpPr>
        <p:grpSpPr>
          <a:xfrm>
            <a:off x="10239319" y="4163933"/>
            <a:ext cx="138823" cy="108000"/>
            <a:chOff x="10593846" y="1111059"/>
            <a:chExt cx="138823" cy="10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C76D7DA-2A2B-5268-C2FE-9F0D78B8743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1DF36C6-FCFC-9B3B-7854-8F668425762D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CF87D37-A3F3-EB4B-6C6F-D55AB4726C92}"/>
              </a:ext>
            </a:extLst>
          </p:cNvPr>
          <p:cNvGrpSpPr/>
          <p:nvPr/>
        </p:nvGrpSpPr>
        <p:grpSpPr>
          <a:xfrm>
            <a:off x="10236404" y="3976611"/>
            <a:ext cx="138823" cy="108000"/>
            <a:chOff x="10593846" y="1111059"/>
            <a:chExt cx="138823" cy="10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AE7C5DA-F810-745D-2699-79584EEF51B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3FB45A87-BD18-1665-3B6E-F2B669AEF1D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DE6E2E1C-8113-C270-CED2-B2987513F7C8}"/>
              </a:ext>
            </a:extLst>
          </p:cNvPr>
          <p:cNvGrpSpPr/>
          <p:nvPr/>
        </p:nvGrpSpPr>
        <p:grpSpPr>
          <a:xfrm>
            <a:off x="10233414" y="4497740"/>
            <a:ext cx="138823" cy="108000"/>
            <a:chOff x="10593846" y="1111059"/>
            <a:chExt cx="138823" cy="108000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2ED3799-2F97-F26A-1837-5ACC87AB719E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8FC547D-1885-12AD-847B-550BA07D3C20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D6E16D4-D109-976B-4C17-FECC04FAF4CB}"/>
              </a:ext>
            </a:extLst>
          </p:cNvPr>
          <p:cNvGrpSpPr/>
          <p:nvPr/>
        </p:nvGrpSpPr>
        <p:grpSpPr>
          <a:xfrm>
            <a:off x="13058567" y="4687572"/>
            <a:ext cx="146944" cy="108000"/>
            <a:chOff x="10797060" y="622549"/>
            <a:chExt cx="146944" cy="10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069509-579F-E1BF-9FF3-1FF76C8BA9D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8865A6F-AE86-2ACC-11DB-4B1F466BE8E0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89506AB-A676-6997-0B41-536C7E95CE7D}"/>
              </a:ext>
            </a:extLst>
          </p:cNvPr>
          <p:cNvGrpSpPr/>
          <p:nvPr/>
        </p:nvGrpSpPr>
        <p:grpSpPr>
          <a:xfrm>
            <a:off x="12860173" y="4680304"/>
            <a:ext cx="138823" cy="108000"/>
            <a:chOff x="10593846" y="1111059"/>
            <a:chExt cx="138823" cy="10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3F3846B-F98D-DCEA-C3BF-134BC4B13F0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B6ED3B99-9D2A-0975-1BC0-ABB1928B1AF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01FDF19F-8412-44A3-1D39-751216E4FB5E}"/>
              </a:ext>
            </a:extLst>
          </p:cNvPr>
          <p:cNvGrpSpPr/>
          <p:nvPr/>
        </p:nvGrpSpPr>
        <p:grpSpPr>
          <a:xfrm>
            <a:off x="6992210" y="4694176"/>
            <a:ext cx="146944" cy="108000"/>
            <a:chOff x="10797060" y="622549"/>
            <a:chExt cx="146944" cy="108000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86F51B50-047C-CFAE-2CFA-ED23699E164A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10DA18E0-6092-A058-8358-FC18AF3BABB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02CCDE5F-D265-2810-0038-327B4C8874AA}"/>
              </a:ext>
            </a:extLst>
          </p:cNvPr>
          <p:cNvGrpSpPr/>
          <p:nvPr/>
        </p:nvGrpSpPr>
        <p:grpSpPr>
          <a:xfrm>
            <a:off x="6793816" y="4686908"/>
            <a:ext cx="138823" cy="108000"/>
            <a:chOff x="10593846" y="1111059"/>
            <a:chExt cx="138823" cy="108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573D390-82EA-A986-D38B-43182E5A12F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B197161A-7D11-0E87-F9FE-485552C9F59B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8166010-4BB1-2BF4-6814-20494532FA8D}"/>
              </a:ext>
            </a:extLst>
          </p:cNvPr>
          <p:cNvGrpSpPr/>
          <p:nvPr/>
        </p:nvGrpSpPr>
        <p:grpSpPr>
          <a:xfrm>
            <a:off x="9436394" y="3893129"/>
            <a:ext cx="138823" cy="108000"/>
            <a:chOff x="10593846" y="1111059"/>
            <a:chExt cx="138823" cy="108000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80A68AA-DE23-B244-480F-A7B019DCCEF9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23BCD96-01B7-F0B7-BE85-6A593F51723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1A076349-E022-E927-EFCC-C83DD8DDC0E2}"/>
              </a:ext>
            </a:extLst>
          </p:cNvPr>
          <p:cNvGrpSpPr/>
          <p:nvPr/>
        </p:nvGrpSpPr>
        <p:grpSpPr>
          <a:xfrm>
            <a:off x="9428283" y="3777455"/>
            <a:ext cx="138823" cy="108000"/>
            <a:chOff x="10593846" y="1111059"/>
            <a:chExt cx="138823" cy="108000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1A6FBC2-7DEC-E803-D0B4-CAEC5C5303E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35B7D50-41BD-86DF-4F86-5D7779744C0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5" name="타원 254">
            <a:extLst>
              <a:ext uri="{FF2B5EF4-FFF2-40B4-BE49-F238E27FC236}">
                <a16:creationId xmlns:a16="http://schemas.microsoft.com/office/drawing/2014/main" id="{48DC2C76-59C5-2575-46B4-AB70FD20E50C}"/>
              </a:ext>
            </a:extLst>
          </p:cNvPr>
          <p:cNvSpPr/>
          <p:nvPr/>
        </p:nvSpPr>
        <p:spPr>
          <a:xfrm>
            <a:off x="6529033" y="7926615"/>
            <a:ext cx="1357108" cy="6479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FWRD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1FE1431E-F1AB-05E2-F20F-B2B79C770247}"/>
              </a:ext>
            </a:extLst>
          </p:cNvPr>
          <p:cNvGrpSpPr/>
          <p:nvPr/>
        </p:nvGrpSpPr>
        <p:grpSpPr>
          <a:xfrm>
            <a:off x="8824672" y="7139114"/>
            <a:ext cx="160380" cy="458548"/>
            <a:chOff x="10593846" y="1111059"/>
            <a:chExt cx="138823" cy="108000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68C0D4A0-BAE4-4977-BB39-100B71990F9B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601C3F11-DE14-08E2-180D-CDE92FE85364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0" name="타원 259">
            <a:extLst>
              <a:ext uri="{FF2B5EF4-FFF2-40B4-BE49-F238E27FC236}">
                <a16:creationId xmlns:a16="http://schemas.microsoft.com/office/drawing/2014/main" id="{55D0689B-6C7F-08D9-D0A0-D18D5BB4DDFF}"/>
              </a:ext>
            </a:extLst>
          </p:cNvPr>
          <p:cNvSpPr/>
          <p:nvPr/>
        </p:nvSpPr>
        <p:spPr>
          <a:xfrm>
            <a:off x="6440268" y="502040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4202B6E9-6736-B22B-FC84-C5BAFC60C9B0}"/>
              </a:ext>
            </a:extLst>
          </p:cNvPr>
          <p:cNvGrpSpPr/>
          <p:nvPr/>
        </p:nvGrpSpPr>
        <p:grpSpPr>
          <a:xfrm>
            <a:off x="9091965" y="7138560"/>
            <a:ext cx="161895" cy="458547"/>
            <a:chOff x="10797060" y="622549"/>
            <a:chExt cx="146944" cy="10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0EE9029-ABCF-2012-CB41-A38F8AC8C9BC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63BAD5F-55DC-B64B-CC35-1E1B3C8A195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타원 266">
            <a:extLst>
              <a:ext uri="{FF2B5EF4-FFF2-40B4-BE49-F238E27FC236}">
                <a16:creationId xmlns:a16="http://schemas.microsoft.com/office/drawing/2014/main" id="{A94EE8C8-D085-95D6-14C1-08375CA05DEC}"/>
              </a:ext>
            </a:extLst>
          </p:cNvPr>
          <p:cNvSpPr/>
          <p:nvPr/>
        </p:nvSpPr>
        <p:spPr>
          <a:xfrm>
            <a:off x="6281128" y="645453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324111E-3DEE-3F57-59DF-72A20C0D5C53}"/>
              </a:ext>
            </a:extLst>
          </p:cNvPr>
          <p:cNvSpPr/>
          <p:nvPr/>
        </p:nvSpPr>
        <p:spPr>
          <a:xfrm>
            <a:off x="6003924" y="5850972"/>
            <a:ext cx="3433490" cy="1682750"/>
          </a:xfrm>
          <a:custGeom>
            <a:avLst/>
            <a:gdLst>
              <a:gd name="connsiteX0" fmla="*/ 0 w 2813050"/>
              <a:gd name="connsiteY0" fmla="*/ 0 h 1682750"/>
              <a:gd name="connsiteX1" fmla="*/ 0 w 2813050"/>
              <a:gd name="connsiteY1" fmla="*/ 1682750 h 1682750"/>
              <a:gd name="connsiteX2" fmla="*/ 2813050 w 2813050"/>
              <a:gd name="connsiteY2" fmla="*/ 16827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050" h="1682750">
                <a:moveTo>
                  <a:pt x="0" y="0"/>
                </a:moveTo>
                <a:lnTo>
                  <a:pt x="0" y="1682750"/>
                </a:lnTo>
                <a:lnTo>
                  <a:pt x="2813050" y="16827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8D9EEE64-04FB-3436-D4D6-2856785B3FBF}"/>
              </a:ext>
            </a:extLst>
          </p:cNvPr>
          <p:cNvSpPr/>
          <p:nvPr/>
        </p:nvSpPr>
        <p:spPr>
          <a:xfrm>
            <a:off x="6346826" y="6473274"/>
            <a:ext cx="3076441" cy="1001221"/>
          </a:xfrm>
          <a:custGeom>
            <a:avLst/>
            <a:gdLst>
              <a:gd name="connsiteX0" fmla="*/ 0 w 2451100"/>
              <a:gd name="connsiteY0" fmla="*/ 0 h 1022350"/>
              <a:gd name="connsiteX1" fmla="*/ 0 w 2451100"/>
              <a:gd name="connsiteY1" fmla="*/ 1022350 h 1022350"/>
              <a:gd name="connsiteX2" fmla="*/ 2451100 w 245110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1022350">
                <a:moveTo>
                  <a:pt x="0" y="0"/>
                </a:moveTo>
                <a:lnTo>
                  <a:pt x="0" y="1022350"/>
                </a:lnTo>
                <a:lnTo>
                  <a:pt x="2451100" y="10223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E8D6DF29-925F-799E-F3D9-6F830B04F272}"/>
              </a:ext>
            </a:extLst>
          </p:cNvPr>
          <p:cNvSpPr/>
          <p:nvPr/>
        </p:nvSpPr>
        <p:spPr>
          <a:xfrm>
            <a:off x="6499226" y="5076272"/>
            <a:ext cx="2937887" cy="2286000"/>
          </a:xfrm>
          <a:custGeom>
            <a:avLst/>
            <a:gdLst>
              <a:gd name="connsiteX0" fmla="*/ 0 w 2286000"/>
              <a:gd name="connsiteY0" fmla="*/ 0 h 2286000"/>
              <a:gd name="connsiteX1" fmla="*/ 0 w 2286000"/>
              <a:gd name="connsiteY1" fmla="*/ 2286000 h 2286000"/>
              <a:gd name="connsiteX2" fmla="*/ 228600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0" y="2286000"/>
                </a:lnTo>
                <a:lnTo>
                  <a:pt x="2286000" y="22860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5392460" y="3232132"/>
            <a:ext cx="2091696" cy="4193029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5D60D14-8D69-FCBD-9F53-8B4F9465C692}"/>
              </a:ext>
            </a:extLst>
          </p:cNvPr>
          <p:cNvSpPr/>
          <p:nvPr/>
        </p:nvSpPr>
        <p:spPr>
          <a:xfrm>
            <a:off x="7851777" y="7566724"/>
            <a:ext cx="995251" cy="5384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자유형: 도형 271">
            <a:extLst>
              <a:ext uri="{FF2B5EF4-FFF2-40B4-BE49-F238E27FC236}">
                <a16:creationId xmlns:a16="http://schemas.microsoft.com/office/drawing/2014/main" id="{4C3F9E63-A407-A43C-63BC-B724C0BA9C58}"/>
              </a:ext>
            </a:extLst>
          </p:cNvPr>
          <p:cNvSpPr/>
          <p:nvPr/>
        </p:nvSpPr>
        <p:spPr>
          <a:xfrm>
            <a:off x="7892760" y="7566724"/>
            <a:ext cx="1218958" cy="6908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순서도: 수행의 시작/종료 273">
            <a:extLst>
              <a:ext uri="{FF2B5EF4-FFF2-40B4-BE49-F238E27FC236}">
                <a16:creationId xmlns:a16="http://schemas.microsoft.com/office/drawing/2014/main" id="{6F89F088-C1EC-4056-A022-9DBF9FB88DCF}"/>
              </a:ext>
            </a:extLst>
          </p:cNvPr>
          <p:cNvSpPr/>
          <p:nvPr/>
        </p:nvSpPr>
        <p:spPr>
          <a:xfrm rot="5400000">
            <a:off x="9156474" y="8105686"/>
            <a:ext cx="819678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MUX5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7245F96-EE17-705C-7A13-9D745CBBAE83}"/>
              </a:ext>
            </a:extLst>
          </p:cNvPr>
          <p:cNvSpPr txBox="1"/>
          <p:nvPr/>
        </p:nvSpPr>
        <p:spPr>
          <a:xfrm>
            <a:off x="9345573" y="7945846"/>
            <a:ext cx="248786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0</a:t>
            </a:r>
          </a:p>
          <a:p>
            <a:r>
              <a:rPr lang="en-US" altLang="ko-KR" sz="900"/>
              <a:t>1</a:t>
            </a:r>
          </a:p>
          <a:p>
            <a:r>
              <a:rPr lang="en-US" altLang="ko-KR" sz="900"/>
              <a:t>2</a:t>
            </a:r>
          </a:p>
          <a:p>
            <a:r>
              <a:rPr lang="en-US" altLang="ko-KR" sz="900"/>
              <a:t>3</a:t>
            </a:r>
          </a:p>
        </p:txBody>
      </p:sp>
      <p:sp>
        <p:nvSpPr>
          <p:cNvPr id="277" name="순서도: 수행의 시작/종료 276">
            <a:extLst>
              <a:ext uri="{FF2B5EF4-FFF2-40B4-BE49-F238E27FC236}">
                <a16:creationId xmlns:a16="http://schemas.microsoft.com/office/drawing/2014/main" id="{69CB4BEC-9A87-75CF-4D85-95525B7875B0}"/>
              </a:ext>
            </a:extLst>
          </p:cNvPr>
          <p:cNvSpPr/>
          <p:nvPr/>
        </p:nvSpPr>
        <p:spPr>
          <a:xfrm rot="5400000">
            <a:off x="9668785" y="8117209"/>
            <a:ext cx="830997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MUX6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277546F-B08E-82B5-D597-CC342983D246}"/>
              </a:ext>
            </a:extLst>
          </p:cNvPr>
          <p:cNvSpPr txBox="1"/>
          <p:nvPr/>
        </p:nvSpPr>
        <p:spPr>
          <a:xfrm>
            <a:off x="9838142" y="7951710"/>
            <a:ext cx="248786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0</a:t>
            </a:r>
          </a:p>
          <a:p>
            <a:r>
              <a:rPr lang="en-US" altLang="ko-KR" sz="900"/>
              <a:t>1</a:t>
            </a:r>
          </a:p>
          <a:p>
            <a:r>
              <a:rPr lang="en-US" altLang="ko-KR" sz="900"/>
              <a:t>2</a:t>
            </a:r>
          </a:p>
          <a:p>
            <a:r>
              <a:rPr lang="en-US" altLang="ko-KR" sz="900"/>
              <a:t>3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C7CAD10D-69B8-FB2F-F47A-46DC59448BCB}"/>
              </a:ext>
            </a:extLst>
          </p:cNvPr>
          <p:cNvSpPr/>
          <p:nvPr/>
        </p:nvSpPr>
        <p:spPr>
          <a:xfrm>
            <a:off x="7750175" y="8448122"/>
            <a:ext cx="1854200" cy="287910"/>
          </a:xfrm>
          <a:custGeom>
            <a:avLst/>
            <a:gdLst>
              <a:gd name="connsiteX0" fmla="*/ 0 w 1854200"/>
              <a:gd name="connsiteY0" fmla="*/ 0 h 254000"/>
              <a:gd name="connsiteX1" fmla="*/ 196850 w 1854200"/>
              <a:gd name="connsiteY1" fmla="*/ 76200 h 254000"/>
              <a:gd name="connsiteX2" fmla="*/ 1377950 w 1854200"/>
              <a:gd name="connsiteY2" fmla="*/ 76200 h 254000"/>
              <a:gd name="connsiteX3" fmla="*/ 1377950 w 1854200"/>
              <a:gd name="connsiteY3" fmla="*/ 254000 h 254000"/>
              <a:gd name="connsiteX4" fmla="*/ 1854200 w 1854200"/>
              <a:gd name="connsiteY4" fmla="*/ 254000 h 254000"/>
              <a:gd name="connsiteX5" fmla="*/ 1854200 w 1854200"/>
              <a:gd name="connsiteY5" fmla="*/ 2032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4200" h="254000">
                <a:moveTo>
                  <a:pt x="0" y="0"/>
                </a:moveTo>
                <a:lnTo>
                  <a:pt x="196850" y="76200"/>
                </a:lnTo>
                <a:lnTo>
                  <a:pt x="1377950" y="76200"/>
                </a:lnTo>
                <a:lnTo>
                  <a:pt x="1377950" y="254000"/>
                </a:lnTo>
                <a:lnTo>
                  <a:pt x="1854200" y="254000"/>
                </a:lnTo>
                <a:lnTo>
                  <a:pt x="1854200" y="20320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DBAB8EA4-F8E6-6D5E-7576-89E9D80F6204}"/>
              </a:ext>
            </a:extLst>
          </p:cNvPr>
          <p:cNvSpPr/>
          <p:nvPr/>
        </p:nvSpPr>
        <p:spPr>
          <a:xfrm>
            <a:off x="7686675" y="8498922"/>
            <a:ext cx="2419350" cy="279400"/>
          </a:xfrm>
          <a:custGeom>
            <a:avLst/>
            <a:gdLst>
              <a:gd name="connsiteX0" fmla="*/ 0 w 2419350"/>
              <a:gd name="connsiteY0" fmla="*/ 0 h 279400"/>
              <a:gd name="connsiteX1" fmla="*/ 431800 w 2419350"/>
              <a:gd name="connsiteY1" fmla="*/ 184150 h 279400"/>
              <a:gd name="connsiteX2" fmla="*/ 1289050 w 2419350"/>
              <a:gd name="connsiteY2" fmla="*/ 184150 h 279400"/>
              <a:gd name="connsiteX3" fmla="*/ 1289050 w 2419350"/>
              <a:gd name="connsiteY3" fmla="*/ 279400 h 279400"/>
              <a:gd name="connsiteX4" fmla="*/ 2419350 w 2419350"/>
              <a:gd name="connsiteY4" fmla="*/ 279400 h 279400"/>
              <a:gd name="connsiteX5" fmla="*/ 2419350 w 2419350"/>
              <a:gd name="connsiteY5" fmla="*/ 15875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9350" h="279400">
                <a:moveTo>
                  <a:pt x="0" y="0"/>
                </a:moveTo>
                <a:lnTo>
                  <a:pt x="431800" y="184150"/>
                </a:lnTo>
                <a:lnTo>
                  <a:pt x="1289050" y="184150"/>
                </a:lnTo>
                <a:lnTo>
                  <a:pt x="1289050" y="279400"/>
                </a:lnTo>
                <a:lnTo>
                  <a:pt x="2419350" y="279400"/>
                </a:lnTo>
                <a:lnTo>
                  <a:pt x="2419350" y="15875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937B8E3-9FFB-D769-71DB-9573E897ACBF}"/>
              </a:ext>
            </a:extLst>
          </p:cNvPr>
          <p:cNvSpPr txBox="1"/>
          <p:nvPr/>
        </p:nvSpPr>
        <p:spPr>
          <a:xfrm>
            <a:off x="8087452" y="8374812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35B0740-5B96-B2D6-E4E5-810DFDC1168C}"/>
              </a:ext>
            </a:extLst>
          </p:cNvPr>
          <p:cNvSpPr txBox="1"/>
          <p:nvPr/>
        </p:nvSpPr>
        <p:spPr>
          <a:xfrm>
            <a:off x="8087452" y="853283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FDSrc6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A2E924-34AB-4FE5-B802-85652E2E694B}"/>
              </a:ext>
            </a:extLst>
          </p:cNvPr>
          <p:cNvSpPr/>
          <p:nvPr/>
        </p:nvSpPr>
        <p:spPr>
          <a:xfrm>
            <a:off x="9142127" y="5113073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8661344-090A-2FBF-1349-BFE2D23574E3}"/>
              </a:ext>
            </a:extLst>
          </p:cNvPr>
          <p:cNvSpPr/>
          <p:nvPr/>
        </p:nvSpPr>
        <p:spPr>
          <a:xfrm>
            <a:off x="8786833" y="5118006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81B8DC-5AC5-46C7-BE8F-C02C2F0B5663}"/>
              </a:ext>
            </a:extLst>
          </p:cNvPr>
          <p:cNvSpPr txBox="1"/>
          <p:nvPr/>
        </p:nvSpPr>
        <p:spPr>
          <a:xfrm>
            <a:off x="8326092" y="533076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RG_EX_ALU_#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24426" y="5288534"/>
            <a:ext cx="866311" cy="6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B478C6C9-EB81-508D-9E11-ACCD441112EE}"/>
              </a:ext>
            </a:extLst>
          </p:cNvPr>
          <p:cNvSpPr/>
          <p:nvPr/>
        </p:nvSpPr>
        <p:spPr>
          <a:xfrm>
            <a:off x="9009421" y="5311222"/>
            <a:ext cx="556854" cy="2571750"/>
          </a:xfrm>
          <a:custGeom>
            <a:avLst/>
            <a:gdLst>
              <a:gd name="connsiteX0" fmla="*/ 533400 w 533400"/>
              <a:gd name="connsiteY0" fmla="*/ 2571750 h 2571750"/>
              <a:gd name="connsiteX1" fmla="*/ 533400 w 533400"/>
              <a:gd name="connsiteY1" fmla="*/ 901700 h 2571750"/>
              <a:gd name="connsiteX2" fmla="*/ 0 w 533400"/>
              <a:gd name="connsiteY2" fmla="*/ 901700 h 2571750"/>
              <a:gd name="connsiteX3" fmla="*/ 0 w 533400"/>
              <a:gd name="connsiteY3" fmla="*/ 0 h 2571750"/>
              <a:gd name="connsiteX4" fmla="*/ 133350 w 533400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571750">
                <a:moveTo>
                  <a:pt x="533400" y="2571750"/>
                </a:moveTo>
                <a:lnTo>
                  <a:pt x="533400" y="901700"/>
                </a:lnTo>
                <a:lnTo>
                  <a:pt x="0" y="901700"/>
                </a:lnTo>
                <a:lnTo>
                  <a:pt x="0" y="0"/>
                </a:lnTo>
                <a:lnTo>
                  <a:pt x="13335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8387323" y="418772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8579E859-9A04-41FD-B539-BF4AAA5672A4}"/>
              </a:ext>
            </a:extLst>
          </p:cNvPr>
          <p:cNvSpPr/>
          <p:nvPr/>
        </p:nvSpPr>
        <p:spPr>
          <a:xfrm>
            <a:off x="9055752" y="5952373"/>
            <a:ext cx="1022350" cy="1936750"/>
          </a:xfrm>
          <a:custGeom>
            <a:avLst/>
            <a:gdLst>
              <a:gd name="connsiteX0" fmla="*/ 1022350 w 1022350"/>
              <a:gd name="connsiteY0" fmla="*/ 1936750 h 1936750"/>
              <a:gd name="connsiteX1" fmla="*/ 1022350 w 1022350"/>
              <a:gd name="connsiteY1" fmla="*/ 1276350 h 1936750"/>
              <a:gd name="connsiteX2" fmla="*/ 387350 w 1022350"/>
              <a:gd name="connsiteY2" fmla="*/ 1276350 h 1936750"/>
              <a:gd name="connsiteX3" fmla="*/ 381000 w 1022350"/>
              <a:gd name="connsiteY3" fmla="*/ 1212850 h 1936750"/>
              <a:gd name="connsiteX4" fmla="*/ 381000 w 1022350"/>
              <a:gd name="connsiteY4" fmla="*/ 431800 h 1936750"/>
              <a:gd name="connsiteX5" fmla="*/ 0 w 1022350"/>
              <a:gd name="connsiteY5" fmla="*/ 431800 h 1936750"/>
              <a:gd name="connsiteX6" fmla="*/ 0 w 1022350"/>
              <a:gd name="connsiteY6" fmla="*/ 0 h 1936750"/>
              <a:gd name="connsiteX7" fmla="*/ 120650 w 1022350"/>
              <a:gd name="connsiteY7" fmla="*/ 0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350" h="1936750">
                <a:moveTo>
                  <a:pt x="1022350" y="1936750"/>
                </a:moveTo>
                <a:lnTo>
                  <a:pt x="1022350" y="1276350"/>
                </a:lnTo>
                <a:lnTo>
                  <a:pt x="387350" y="1276350"/>
                </a:lnTo>
                <a:lnTo>
                  <a:pt x="381000" y="1212850"/>
                </a:lnTo>
                <a:lnTo>
                  <a:pt x="381000" y="431800"/>
                </a:lnTo>
                <a:lnTo>
                  <a:pt x="0" y="431800"/>
                </a:lnTo>
                <a:lnTo>
                  <a:pt x="0" y="0"/>
                </a:lnTo>
                <a:lnTo>
                  <a:pt x="12065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9ED8768-64E6-146D-A805-9403E723C960}"/>
              </a:ext>
            </a:extLst>
          </p:cNvPr>
          <p:cNvSpPr/>
          <p:nvPr/>
        </p:nvSpPr>
        <p:spPr>
          <a:xfrm>
            <a:off x="8704361" y="6053975"/>
            <a:ext cx="1234043" cy="2023529"/>
          </a:xfrm>
          <a:custGeom>
            <a:avLst/>
            <a:gdLst>
              <a:gd name="connsiteX0" fmla="*/ 82550 w 1206500"/>
              <a:gd name="connsiteY0" fmla="*/ 0 h 2063750"/>
              <a:gd name="connsiteX1" fmla="*/ 0 w 1206500"/>
              <a:gd name="connsiteY1" fmla="*/ 0 h 2063750"/>
              <a:gd name="connsiteX2" fmla="*/ 0 w 1206500"/>
              <a:gd name="connsiteY2" fmla="*/ 768350 h 2063750"/>
              <a:gd name="connsiteX3" fmla="*/ 1060450 w 1206500"/>
              <a:gd name="connsiteY3" fmla="*/ 768350 h 2063750"/>
              <a:gd name="connsiteX4" fmla="*/ 1060450 w 1206500"/>
              <a:gd name="connsiteY4" fmla="*/ 2063750 h 2063750"/>
              <a:gd name="connsiteX5" fmla="*/ 1206500 w 1206500"/>
              <a:gd name="connsiteY5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2063750">
                <a:moveTo>
                  <a:pt x="82550" y="0"/>
                </a:moveTo>
                <a:lnTo>
                  <a:pt x="0" y="0"/>
                </a:lnTo>
                <a:lnTo>
                  <a:pt x="0" y="768350"/>
                </a:lnTo>
                <a:lnTo>
                  <a:pt x="1060450" y="768350"/>
                </a:lnTo>
                <a:lnTo>
                  <a:pt x="1060450" y="2063750"/>
                </a:lnTo>
                <a:lnTo>
                  <a:pt x="1206500" y="206375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D8F24E8C-9604-CBE8-0B40-90EEECB62A53}"/>
              </a:ext>
            </a:extLst>
          </p:cNvPr>
          <p:cNvSpPr/>
          <p:nvPr/>
        </p:nvSpPr>
        <p:spPr>
          <a:xfrm>
            <a:off x="8890652" y="5291975"/>
            <a:ext cx="520700" cy="2785529"/>
          </a:xfrm>
          <a:custGeom>
            <a:avLst/>
            <a:gdLst>
              <a:gd name="connsiteX0" fmla="*/ 0 w 520700"/>
              <a:gd name="connsiteY0" fmla="*/ 0 h 2806700"/>
              <a:gd name="connsiteX1" fmla="*/ 63500 w 520700"/>
              <a:gd name="connsiteY1" fmla="*/ 0 h 2806700"/>
              <a:gd name="connsiteX2" fmla="*/ 82550 w 520700"/>
              <a:gd name="connsiteY2" fmla="*/ 44450 h 2806700"/>
              <a:gd name="connsiteX3" fmla="*/ 82550 w 520700"/>
              <a:gd name="connsiteY3" fmla="*/ 1320800 h 2806700"/>
              <a:gd name="connsiteX4" fmla="*/ 425450 w 520700"/>
              <a:gd name="connsiteY4" fmla="*/ 1320800 h 2806700"/>
              <a:gd name="connsiteX5" fmla="*/ 425450 w 520700"/>
              <a:gd name="connsiteY5" fmla="*/ 2806700 h 2806700"/>
              <a:gd name="connsiteX6" fmla="*/ 520700 w 520700"/>
              <a:gd name="connsiteY6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" h="2806700">
                <a:moveTo>
                  <a:pt x="0" y="0"/>
                </a:moveTo>
                <a:lnTo>
                  <a:pt x="63500" y="0"/>
                </a:lnTo>
                <a:lnTo>
                  <a:pt x="82550" y="44450"/>
                </a:lnTo>
                <a:lnTo>
                  <a:pt x="82550" y="1320800"/>
                </a:lnTo>
                <a:lnTo>
                  <a:pt x="425450" y="1320800"/>
                </a:lnTo>
                <a:lnTo>
                  <a:pt x="425450" y="2806700"/>
                </a:lnTo>
                <a:lnTo>
                  <a:pt x="520700" y="28067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DD4505-D75E-0C1B-3FD8-6B6EA93592EF}"/>
              </a:ext>
            </a:extLst>
          </p:cNvPr>
          <p:cNvSpPr txBox="1"/>
          <p:nvPr/>
        </p:nvSpPr>
        <p:spPr>
          <a:xfrm>
            <a:off x="10197703" y="8024943"/>
            <a:ext cx="21483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*</a:t>
            </a:r>
            <a:r>
              <a:rPr lang="en-US" altLang="ko-KR" sz="1050"/>
              <a:t>(1</a:t>
            </a:r>
            <a:r>
              <a:rPr lang="ko-KR" altLang="en-US" sz="1050"/>
              <a:t>은 </a:t>
            </a:r>
            <a:r>
              <a:rPr lang="en-US" altLang="ko-KR" sz="1050"/>
              <a:t>RG_MEM_F_ADDR</a:t>
            </a:r>
            <a:r>
              <a:rPr lang="ko-KR" altLang="en-US" sz="1050"/>
              <a:t>로부터</a:t>
            </a:r>
            <a:r>
              <a:rPr lang="en-US" altLang="ko-KR" sz="1050"/>
              <a:t>,</a:t>
            </a:r>
          </a:p>
          <a:p>
            <a:r>
              <a:rPr lang="en-US" altLang="ko-KR" sz="1050"/>
              <a:t>  2</a:t>
            </a:r>
            <a:r>
              <a:rPr lang="ko-KR" altLang="en-US" sz="1050"/>
              <a:t>는 </a:t>
            </a:r>
            <a:r>
              <a:rPr lang="en-US" altLang="ko-KR" sz="1050"/>
              <a:t>RG_WB_F</a:t>
            </a:r>
            <a:r>
              <a:rPr lang="ko-KR" altLang="en-US" sz="1050"/>
              <a:t>로부터</a:t>
            </a:r>
            <a:r>
              <a:rPr lang="en-US" altLang="ko-KR" sz="1050"/>
              <a:t>,</a:t>
            </a:r>
          </a:p>
          <a:p>
            <a:r>
              <a:rPr lang="en-US" altLang="ko-KR" sz="1050"/>
              <a:t>  3</a:t>
            </a:r>
            <a:r>
              <a:rPr lang="ko-KR" altLang="en-US" sz="1050"/>
              <a:t>은 </a:t>
            </a:r>
            <a:r>
              <a:rPr lang="en-US" altLang="ko-KR" sz="1050"/>
              <a:t>RG_WB_DO_F</a:t>
            </a:r>
            <a:r>
              <a:rPr lang="ko-KR" altLang="en-US" sz="1050"/>
              <a:t>로부터</a:t>
            </a:r>
            <a:r>
              <a:rPr lang="en-US" altLang="ko-KR" sz="1050"/>
              <a:t> </a:t>
            </a:r>
            <a:r>
              <a:rPr lang="ko-KR" altLang="en-US" sz="1050"/>
              <a:t>포워딩</a:t>
            </a:r>
            <a:r>
              <a:rPr lang="en-US" altLang="ko-KR" sz="1050"/>
              <a:t>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 flipH="1">
            <a:off x="8780401" y="6051895"/>
            <a:ext cx="136282" cy="17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037206-C4C1-2238-809D-8E50A86AAF95}"/>
              </a:ext>
            </a:extLst>
          </p:cNvPr>
          <p:cNvGrpSpPr/>
          <p:nvPr/>
        </p:nvGrpSpPr>
        <p:grpSpPr>
          <a:xfrm>
            <a:off x="13092030" y="2512861"/>
            <a:ext cx="154360" cy="225333"/>
            <a:chOff x="10412636" y="6151952"/>
            <a:chExt cx="175209" cy="503953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96B61915-A711-4D2D-044F-43C3903B3EA9}"/>
                </a:ext>
              </a:extLst>
            </p:cNvPr>
            <p:cNvSpPr/>
            <p:nvPr/>
          </p:nvSpPr>
          <p:spPr>
            <a:xfrm>
              <a:off x="10537209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40D2D45-1B8E-CC71-8C5B-D883CF21F759}"/>
                </a:ext>
              </a:extLst>
            </p:cNvPr>
            <p:cNvSpPr/>
            <p:nvPr/>
          </p:nvSpPr>
          <p:spPr>
            <a:xfrm>
              <a:off x="10412636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9F4B496B-C488-A03D-4341-1B64E2BBC666}"/>
              </a:ext>
            </a:extLst>
          </p:cNvPr>
          <p:cNvGrpSpPr/>
          <p:nvPr/>
        </p:nvGrpSpPr>
        <p:grpSpPr>
          <a:xfrm>
            <a:off x="13708474" y="2512860"/>
            <a:ext cx="144598" cy="225333"/>
            <a:chOff x="10797060" y="622549"/>
            <a:chExt cx="146944" cy="108000"/>
          </a:xfrm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1E337AA1-20CF-B549-85D6-20010FAAF023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C5233D3-5206-D310-B45B-B43A6D396A21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025E3163-EE86-84F3-2C2B-18457D74FF4E}"/>
              </a:ext>
            </a:extLst>
          </p:cNvPr>
          <p:cNvGrpSpPr/>
          <p:nvPr/>
        </p:nvGrpSpPr>
        <p:grpSpPr>
          <a:xfrm>
            <a:off x="14029070" y="2511236"/>
            <a:ext cx="139463" cy="225333"/>
            <a:chOff x="11172154" y="731806"/>
            <a:chExt cx="141726" cy="108000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9E452FF2-4C73-19F7-134A-39809BE2C71D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05E798D4-B144-C1BB-2833-D1CA6C9248A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762EDD1A-20BF-40B6-5089-A7AA7AB234F9}"/>
              </a:ext>
            </a:extLst>
          </p:cNvPr>
          <p:cNvGrpSpPr/>
          <p:nvPr/>
        </p:nvGrpSpPr>
        <p:grpSpPr>
          <a:xfrm>
            <a:off x="13396716" y="2512860"/>
            <a:ext cx="136606" cy="225333"/>
            <a:chOff x="10593846" y="1111059"/>
            <a:chExt cx="138823" cy="108000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E0E8AFC-0DBC-814B-6502-66278F5E607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109186DF-3E93-A7D5-EC65-8FE173277661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0F912CC-6195-D03C-9874-CA3C3BBA56EB}"/>
              </a:ext>
            </a:extLst>
          </p:cNvPr>
          <p:cNvCxnSpPr/>
          <p:nvPr/>
        </p:nvCxnSpPr>
        <p:spPr>
          <a:xfrm>
            <a:off x="12873953" y="2602925"/>
            <a:ext cx="1553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E65510D-EC53-1E1A-F6B7-C9C4AFC7260E}"/>
              </a:ext>
            </a:extLst>
          </p:cNvPr>
          <p:cNvSpPr txBox="1"/>
          <p:nvPr/>
        </p:nvSpPr>
        <p:spPr>
          <a:xfrm>
            <a:off x="12835387" y="2766255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</a:t>
            </a:r>
            <a:r>
              <a:rPr lang="en-US" altLang="ko-KR" sz="1200"/>
              <a:t>instruction number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A86EDC6-6002-51C7-5184-429A1AEC8C88}"/>
              </a:ext>
            </a:extLst>
          </p:cNvPr>
          <p:cNvSpPr txBox="1"/>
          <p:nvPr/>
        </p:nvSpPr>
        <p:spPr>
          <a:xfrm>
            <a:off x="2595744" y="8060553"/>
            <a:ext cx="186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**세트로 묶인 </a:t>
            </a:r>
            <a:r>
              <a:rPr lang="en-US" altLang="ko-KR" sz="1200"/>
              <a:t>register</a:t>
            </a:r>
            <a:r>
              <a:rPr lang="ko-KR" altLang="en-US" sz="1200"/>
              <a:t>는</a:t>
            </a:r>
            <a:endParaRPr lang="en-US" altLang="ko-KR" sz="1200"/>
          </a:p>
          <a:p>
            <a:r>
              <a:rPr lang="ko-KR" altLang="en-US" sz="1200"/>
              <a:t>앞이 </a:t>
            </a:r>
            <a:r>
              <a:rPr lang="en-US" altLang="ko-KR" sz="1200"/>
              <a:t>_F, </a:t>
            </a:r>
            <a:r>
              <a:rPr lang="ko-KR" altLang="en-US" sz="1200"/>
              <a:t>뒤가 </a:t>
            </a:r>
            <a:r>
              <a:rPr lang="en-US" altLang="ko-KR" sz="1200"/>
              <a:t>_L</a:t>
            </a:r>
          </a:p>
          <a:p>
            <a:r>
              <a:rPr lang="en-US" altLang="ko-KR" sz="1200"/>
              <a:t>(former, later)</a:t>
            </a:r>
            <a:endParaRPr lang="ko-KR" altLang="en-US" sz="120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B3F336A-2365-943D-16E3-6999D1E4B177}"/>
              </a:ext>
            </a:extLst>
          </p:cNvPr>
          <p:cNvGrpSpPr/>
          <p:nvPr/>
        </p:nvGrpSpPr>
        <p:grpSpPr>
          <a:xfrm>
            <a:off x="4771271" y="3616198"/>
            <a:ext cx="128338" cy="157610"/>
            <a:chOff x="11310178" y="601034"/>
            <a:chExt cx="128338" cy="157610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A840474E-F24A-7106-FE9A-819C40282E49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0DED6D79-B5A3-21F9-A6F7-589E1594342A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C6DB3059-BF16-3793-F26A-28A5AF838476}"/>
              </a:ext>
            </a:extLst>
          </p:cNvPr>
          <p:cNvGrpSpPr/>
          <p:nvPr/>
        </p:nvGrpSpPr>
        <p:grpSpPr>
          <a:xfrm>
            <a:off x="8497683" y="7040148"/>
            <a:ext cx="138823" cy="108000"/>
            <a:chOff x="10593846" y="1111059"/>
            <a:chExt cx="138823" cy="108000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0FBF1B0-E85B-535E-7ABB-D43DD808CE13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7CAB330-6B60-A9E2-5478-F487216EBB6B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A496ADE0-040E-E084-8246-E1C3B73BABFF}"/>
              </a:ext>
            </a:extLst>
          </p:cNvPr>
          <p:cNvCxnSpPr/>
          <p:nvPr/>
        </p:nvCxnSpPr>
        <p:spPr>
          <a:xfrm>
            <a:off x="4970401" y="5075291"/>
            <a:ext cx="0" cy="182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490B3E4A-8F6B-811D-C0FC-2A29660B9EE3}"/>
              </a:ext>
            </a:extLst>
          </p:cNvPr>
          <p:cNvGrpSpPr/>
          <p:nvPr/>
        </p:nvGrpSpPr>
        <p:grpSpPr>
          <a:xfrm>
            <a:off x="13273468" y="1995806"/>
            <a:ext cx="128338" cy="108000"/>
            <a:chOff x="11310178" y="601034"/>
            <a:chExt cx="128338" cy="157610"/>
          </a:xfrm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1198531E-7B51-8F35-4F06-F817333B3D20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3CEEA83-7770-8ADA-CB38-2E937004043D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B266B0E5-8A05-2CC0-FBA5-46B23C6F9A3E}"/>
              </a:ext>
            </a:extLst>
          </p:cNvPr>
          <p:cNvGrpSpPr/>
          <p:nvPr/>
        </p:nvGrpSpPr>
        <p:grpSpPr>
          <a:xfrm>
            <a:off x="8736839" y="4400364"/>
            <a:ext cx="128338" cy="108000"/>
            <a:chOff x="11310178" y="601034"/>
            <a:chExt cx="128338" cy="157610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72086D6C-6A69-BEF5-B3A4-7D3F33E4847D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F89E0725-2840-47A0-BF5F-DBF34172D874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1B506C69-36D3-1523-C3E7-11D968D4DBB1}"/>
              </a:ext>
            </a:extLst>
          </p:cNvPr>
          <p:cNvGrpSpPr/>
          <p:nvPr/>
        </p:nvGrpSpPr>
        <p:grpSpPr>
          <a:xfrm>
            <a:off x="9284031" y="3761540"/>
            <a:ext cx="128338" cy="108000"/>
            <a:chOff x="11310178" y="601034"/>
            <a:chExt cx="128338" cy="157610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63793D7-4338-C2ED-7DA3-04C6EE68CCE6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239606B-5603-93FA-1022-06FA9B9BC2B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78D09D61-8013-769D-CB18-504EA790D327}"/>
              </a:ext>
            </a:extLst>
          </p:cNvPr>
          <p:cNvGrpSpPr/>
          <p:nvPr/>
        </p:nvGrpSpPr>
        <p:grpSpPr>
          <a:xfrm>
            <a:off x="9288992" y="3883535"/>
            <a:ext cx="128338" cy="108000"/>
            <a:chOff x="11310178" y="601034"/>
            <a:chExt cx="128338" cy="157610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3A044BE-7069-7C6B-A056-36C30AE9E95A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13814B27-7086-90E4-AD85-99334A9912D6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2DCD2EBE-859C-6535-F93A-2175C055037F}"/>
              </a:ext>
            </a:extLst>
          </p:cNvPr>
          <p:cNvGrpSpPr/>
          <p:nvPr/>
        </p:nvGrpSpPr>
        <p:grpSpPr>
          <a:xfrm>
            <a:off x="9029099" y="4073380"/>
            <a:ext cx="128338" cy="108000"/>
            <a:chOff x="11310178" y="601034"/>
            <a:chExt cx="128338" cy="157610"/>
          </a:xfrm>
        </p:grpSpPr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B475B3A-64BE-2423-1D28-71FFDBF0F57C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BB14E91A-B043-46FD-AFAA-A3B920E7A0D1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1CADE1E3-4FDA-3617-8782-05087CE88953}"/>
              </a:ext>
            </a:extLst>
          </p:cNvPr>
          <p:cNvGrpSpPr/>
          <p:nvPr/>
        </p:nvGrpSpPr>
        <p:grpSpPr>
          <a:xfrm>
            <a:off x="6637282" y="4686872"/>
            <a:ext cx="128338" cy="108000"/>
            <a:chOff x="11310178" y="601034"/>
            <a:chExt cx="128338" cy="157610"/>
          </a:xfrm>
        </p:grpSpPr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6D1C7EE8-DE3F-8178-151A-BECC265BFAC1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6BF8F0F8-94AC-DC66-A0B8-DE2CCDE25A73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45109B0-53EE-DFE9-99F0-746659F4E4F8}"/>
              </a:ext>
            </a:extLst>
          </p:cNvPr>
          <p:cNvGrpSpPr/>
          <p:nvPr/>
        </p:nvGrpSpPr>
        <p:grpSpPr>
          <a:xfrm>
            <a:off x="9967219" y="3964648"/>
            <a:ext cx="128338" cy="108000"/>
            <a:chOff x="11310178" y="601034"/>
            <a:chExt cx="128338" cy="157610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42C5ACE2-3026-2A0B-26D3-1C713C5DC0BE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1E837C6E-4E83-0819-04C4-A1F362D0FA8C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B2523FCA-D5CF-708E-47FC-93026D0BD9A9}"/>
              </a:ext>
            </a:extLst>
          </p:cNvPr>
          <p:cNvGrpSpPr/>
          <p:nvPr/>
        </p:nvGrpSpPr>
        <p:grpSpPr>
          <a:xfrm>
            <a:off x="9968649" y="4170714"/>
            <a:ext cx="128338" cy="108000"/>
            <a:chOff x="11310178" y="601034"/>
            <a:chExt cx="128338" cy="157610"/>
          </a:xfrm>
        </p:grpSpPr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13CA752E-A710-9754-CCEB-1D659D8BE9C3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FE08F116-6EBF-C7C8-F86A-A4D89B4D4284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1C75F59C-945B-5185-48ED-28438B909F22}"/>
              </a:ext>
            </a:extLst>
          </p:cNvPr>
          <p:cNvGrpSpPr/>
          <p:nvPr/>
        </p:nvGrpSpPr>
        <p:grpSpPr>
          <a:xfrm>
            <a:off x="9963921" y="4500713"/>
            <a:ext cx="128338" cy="108000"/>
            <a:chOff x="11310178" y="601034"/>
            <a:chExt cx="128338" cy="157610"/>
          </a:xfrm>
        </p:grpSpPr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E9BFAA15-42C9-92AB-4218-FAA975BEBFB6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6F5F7F1-9658-A95A-BC37-B49B78CD10AB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12D46C1B-8C6B-2F21-DAA5-A37D53D27B08}"/>
              </a:ext>
            </a:extLst>
          </p:cNvPr>
          <p:cNvGrpSpPr/>
          <p:nvPr/>
        </p:nvGrpSpPr>
        <p:grpSpPr>
          <a:xfrm>
            <a:off x="12670565" y="4680304"/>
            <a:ext cx="128338" cy="108000"/>
            <a:chOff x="11310178" y="601034"/>
            <a:chExt cx="128338" cy="157610"/>
          </a:xfrm>
        </p:grpSpPr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FC77935-8261-618E-71B7-427230C955BD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60B8C3BE-5A71-6230-F5C9-4FAB8D38A76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94AE3178-9BC3-E0B9-A2F7-98F8DEEBE412}"/>
              </a:ext>
            </a:extLst>
          </p:cNvPr>
          <p:cNvSpPr/>
          <p:nvPr/>
        </p:nvSpPr>
        <p:spPr>
          <a:xfrm>
            <a:off x="4439414" y="4227154"/>
            <a:ext cx="1871144" cy="1309275"/>
          </a:xfrm>
          <a:custGeom>
            <a:avLst/>
            <a:gdLst>
              <a:gd name="connsiteX0" fmla="*/ 13426 w 1805405"/>
              <a:gd name="connsiteY0" fmla="*/ 1309275 h 1309275"/>
              <a:gd name="connsiteX1" fmla="*/ 25700 w 1805405"/>
              <a:gd name="connsiteY1" fmla="*/ 1051525 h 1309275"/>
              <a:gd name="connsiteX2" fmla="*/ 246629 w 1805405"/>
              <a:gd name="connsiteY2" fmla="*/ 345780 h 1309275"/>
              <a:gd name="connsiteX3" fmla="*/ 1351273 w 1805405"/>
              <a:gd name="connsiteY3" fmla="*/ 51208 h 1309275"/>
              <a:gd name="connsiteX4" fmla="*/ 1805405 w 1805405"/>
              <a:gd name="connsiteY4" fmla="*/ 2113 h 13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405" h="1309275">
                <a:moveTo>
                  <a:pt x="13426" y="1309275"/>
                </a:moveTo>
                <a:cubicBezTo>
                  <a:pt x="129" y="1260691"/>
                  <a:pt x="-13167" y="1212107"/>
                  <a:pt x="25700" y="1051525"/>
                </a:cubicBezTo>
                <a:cubicBezTo>
                  <a:pt x="64567" y="890943"/>
                  <a:pt x="25700" y="512499"/>
                  <a:pt x="246629" y="345780"/>
                </a:cubicBezTo>
                <a:cubicBezTo>
                  <a:pt x="467558" y="179060"/>
                  <a:pt x="1091477" y="108486"/>
                  <a:pt x="1351273" y="51208"/>
                </a:cubicBezTo>
                <a:cubicBezTo>
                  <a:pt x="1611069" y="-6070"/>
                  <a:pt x="1708237" y="-1979"/>
                  <a:pt x="1805405" y="211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6D7C87C9-5048-03E1-1ED5-6C8ECF1022CC}"/>
              </a:ext>
            </a:extLst>
          </p:cNvPr>
          <p:cNvGrpSpPr/>
          <p:nvPr/>
        </p:nvGrpSpPr>
        <p:grpSpPr>
          <a:xfrm>
            <a:off x="7995148" y="4628548"/>
            <a:ext cx="128338" cy="108000"/>
            <a:chOff x="11310178" y="601034"/>
            <a:chExt cx="128338" cy="157610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BDD5C842-B4F5-CB0F-58BA-C55DF5C9ED1F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32968886-67DE-BEFC-C534-B73B5744B665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CA55D194-881E-31D1-E045-C70C15BA5D5B}"/>
              </a:ext>
            </a:extLst>
          </p:cNvPr>
          <p:cNvGrpSpPr/>
          <p:nvPr/>
        </p:nvGrpSpPr>
        <p:grpSpPr>
          <a:xfrm>
            <a:off x="5557376" y="3191484"/>
            <a:ext cx="128338" cy="108000"/>
            <a:chOff x="11310178" y="601034"/>
            <a:chExt cx="128338" cy="157610"/>
          </a:xfrm>
        </p:grpSpPr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E2C8E63A-6A77-6B5E-3B95-A4ADFF8722F2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FBD54E49-62E8-B502-2123-0C6E370C595B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EE39812D-A7C3-F454-FF63-0A2B02E9062F}"/>
              </a:ext>
            </a:extLst>
          </p:cNvPr>
          <p:cNvGrpSpPr/>
          <p:nvPr/>
        </p:nvGrpSpPr>
        <p:grpSpPr>
          <a:xfrm>
            <a:off x="8834578" y="2394950"/>
            <a:ext cx="138823" cy="108000"/>
            <a:chOff x="10593846" y="1111059"/>
            <a:chExt cx="138823" cy="108000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0A5ED100-4611-E2AF-11BB-4BABDB938961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B13AC5C4-4F19-3B4F-1182-482A566CAE99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F93AD66C-72B8-4A76-D72F-7B112F3B6AFE}"/>
              </a:ext>
            </a:extLst>
          </p:cNvPr>
          <p:cNvSpPr/>
          <p:nvPr/>
        </p:nvSpPr>
        <p:spPr>
          <a:xfrm>
            <a:off x="9810623" y="2390372"/>
            <a:ext cx="468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C902A00-EB4C-5C77-AF02-3D6E0B75A1FB}"/>
              </a:ext>
            </a:extLst>
          </p:cNvPr>
          <p:cNvSpPr txBox="1"/>
          <p:nvPr/>
        </p:nvSpPr>
        <p:spPr>
          <a:xfrm>
            <a:off x="9273884" y="2166964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RG_MEM_LWPR</a:t>
            </a: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785209EA-2DC9-D133-80CD-902B107A30AC}"/>
              </a:ext>
            </a:extLst>
          </p:cNvPr>
          <p:cNvGrpSpPr/>
          <p:nvPr/>
        </p:nvGrpSpPr>
        <p:grpSpPr>
          <a:xfrm>
            <a:off x="10774126" y="7456336"/>
            <a:ext cx="141726" cy="108000"/>
            <a:chOff x="11172154" y="731806"/>
            <a:chExt cx="141726" cy="108000"/>
          </a:xfrm>
        </p:grpSpPr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6D30504-80C7-71C9-8C44-7F7EDE8D4A75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01B7AE7B-E10E-A106-1039-16282558E271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DBA9C6CB-0FBF-5581-FD7F-21C6E0ADA4E6}"/>
              </a:ext>
            </a:extLst>
          </p:cNvPr>
          <p:cNvSpPr txBox="1"/>
          <p:nvPr/>
        </p:nvSpPr>
        <p:spPr>
          <a:xfrm>
            <a:off x="10269587" y="7175124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RG_WB_ADDR</a:t>
            </a: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0DB6FA33-1553-4D5B-EEFA-512227F664D2}"/>
              </a:ext>
            </a:extLst>
          </p:cNvPr>
          <p:cNvSpPr/>
          <p:nvPr/>
        </p:nvSpPr>
        <p:spPr>
          <a:xfrm>
            <a:off x="9908756" y="2414276"/>
            <a:ext cx="468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7257A300-13AE-853E-161F-602A43996F36}"/>
              </a:ext>
            </a:extLst>
          </p:cNvPr>
          <p:cNvSpPr/>
          <p:nvPr/>
        </p:nvSpPr>
        <p:spPr>
          <a:xfrm>
            <a:off x="5230463" y="5824862"/>
            <a:ext cx="4283565" cy="2000634"/>
          </a:xfrm>
          <a:custGeom>
            <a:avLst/>
            <a:gdLst>
              <a:gd name="connsiteX0" fmla="*/ 4222196 w 4283565"/>
              <a:gd name="connsiteY0" fmla="*/ 1706062 h 2000634"/>
              <a:gd name="connsiteX1" fmla="*/ 4222196 w 4283565"/>
              <a:gd name="connsiteY1" fmla="*/ 1706062 h 2000634"/>
              <a:gd name="connsiteX2" fmla="*/ 4283565 w 4283565"/>
              <a:gd name="connsiteY2" fmla="*/ 1712199 h 2000634"/>
              <a:gd name="connsiteX3" fmla="*/ 4283565 w 4283565"/>
              <a:gd name="connsiteY3" fmla="*/ 2000634 h 2000634"/>
              <a:gd name="connsiteX4" fmla="*/ 0 w 4283565"/>
              <a:gd name="connsiteY4" fmla="*/ 2000634 h 2000634"/>
              <a:gd name="connsiteX5" fmla="*/ 0 w 4283565"/>
              <a:gd name="connsiteY5" fmla="*/ 135012 h 2000634"/>
              <a:gd name="connsiteX6" fmla="*/ 1411490 w 4283565"/>
              <a:gd name="connsiteY6" fmla="*/ 135012 h 2000634"/>
              <a:gd name="connsiteX7" fmla="*/ 1411490 w 4283565"/>
              <a:gd name="connsiteY7" fmla="*/ 0 h 2000634"/>
              <a:gd name="connsiteX8" fmla="*/ 1528091 w 4283565"/>
              <a:gd name="connsiteY8" fmla="*/ 0 h 200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3565" h="2000634">
                <a:moveTo>
                  <a:pt x="4222196" y="1706062"/>
                </a:moveTo>
                <a:lnTo>
                  <a:pt x="4222196" y="1706062"/>
                </a:lnTo>
                <a:lnTo>
                  <a:pt x="4283565" y="1712199"/>
                </a:lnTo>
                <a:lnTo>
                  <a:pt x="4283565" y="2000634"/>
                </a:lnTo>
                <a:lnTo>
                  <a:pt x="0" y="2000634"/>
                </a:lnTo>
                <a:lnTo>
                  <a:pt x="0" y="135012"/>
                </a:lnTo>
                <a:lnTo>
                  <a:pt x="1411490" y="135012"/>
                </a:lnTo>
                <a:lnTo>
                  <a:pt x="1411490" y="0"/>
                </a:lnTo>
                <a:lnTo>
                  <a:pt x="1528091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A78D38E9-D2FA-7E81-69E8-92607CB0447B}"/>
              </a:ext>
            </a:extLst>
          </p:cNvPr>
          <p:cNvGrpSpPr/>
          <p:nvPr/>
        </p:nvGrpSpPr>
        <p:grpSpPr>
          <a:xfrm>
            <a:off x="12834621" y="4310898"/>
            <a:ext cx="146944" cy="108000"/>
            <a:chOff x="10797060" y="622549"/>
            <a:chExt cx="146944" cy="108000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3503044-C91A-B829-3FD1-12728DF782A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7B398858-1C04-3C0A-7997-AB320214534E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F06B8A70-806F-91D4-80A3-7034A5B0009A}"/>
              </a:ext>
            </a:extLst>
          </p:cNvPr>
          <p:cNvGrpSpPr/>
          <p:nvPr/>
        </p:nvGrpSpPr>
        <p:grpSpPr>
          <a:xfrm>
            <a:off x="13052788" y="4295755"/>
            <a:ext cx="141726" cy="108000"/>
            <a:chOff x="11172154" y="731806"/>
            <a:chExt cx="141726" cy="108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A2C76029-559B-8AF3-330A-031F691252D7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D2982486-ABC6-A2AC-7A75-68A254FEFD99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A5EA1938-5985-95C5-4780-82F04F9DB52D}"/>
              </a:ext>
            </a:extLst>
          </p:cNvPr>
          <p:cNvSpPr/>
          <p:nvPr/>
        </p:nvSpPr>
        <p:spPr>
          <a:xfrm>
            <a:off x="12495605" y="378327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C60F3F8-678E-DDDD-06F8-FDD82E2B1D76}"/>
              </a:ext>
            </a:extLst>
          </p:cNvPr>
          <p:cNvSpPr/>
          <p:nvPr/>
        </p:nvSpPr>
        <p:spPr>
          <a:xfrm rot="10800000" flipV="1">
            <a:off x="13886908" y="5770776"/>
            <a:ext cx="46800" cy="108000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B4740E67-0ED2-F148-5E4D-1705637887A3}"/>
              </a:ext>
            </a:extLst>
          </p:cNvPr>
          <p:cNvSpPr/>
          <p:nvPr/>
        </p:nvSpPr>
        <p:spPr>
          <a:xfrm>
            <a:off x="13326625" y="576285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7C56F81D-AA7A-6C86-8015-CB344A2D71AC}"/>
              </a:ext>
            </a:extLst>
          </p:cNvPr>
          <p:cNvCxnSpPr>
            <a:cxnSpLocks/>
          </p:cNvCxnSpPr>
          <p:nvPr/>
        </p:nvCxnSpPr>
        <p:spPr>
          <a:xfrm>
            <a:off x="13386029" y="5823403"/>
            <a:ext cx="657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FC14A8CB-79DD-CB85-27E3-F77D79894BFC}"/>
              </a:ext>
            </a:extLst>
          </p:cNvPr>
          <p:cNvSpPr txBox="1"/>
          <p:nvPr/>
        </p:nvSpPr>
        <p:spPr>
          <a:xfrm>
            <a:off x="13389200" y="5866997"/>
            <a:ext cx="138037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_DO_F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D536C00D-4FC5-D63A-0A2B-AE3A59BDC9B6}"/>
              </a:ext>
            </a:extLst>
          </p:cNvPr>
          <p:cNvGrpSpPr/>
          <p:nvPr/>
        </p:nvGrpSpPr>
        <p:grpSpPr>
          <a:xfrm>
            <a:off x="10891005" y="2381567"/>
            <a:ext cx="141726" cy="108000"/>
            <a:chOff x="11172154" y="731806"/>
            <a:chExt cx="141726" cy="108000"/>
          </a:xfrm>
        </p:grpSpPr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6B30D2A4-8A65-852C-9279-1CD05A7D2D8A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64632558-16D8-598D-A35E-209F3729EE5C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CD2D3C35-6FE3-4793-B352-3C5C5F40572D}"/>
              </a:ext>
            </a:extLst>
          </p:cNvPr>
          <p:cNvSpPr txBox="1"/>
          <p:nvPr/>
        </p:nvSpPr>
        <p:spPr>
          <a:xfrm>
            <a:off x="10426872" y="2146794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RG_WB_LWPR</a:t>
            </a:r>
          </a:p>
        </p:txBody>
      </p:sp>
      <p:sp>
        <p:nvSpPr>
          <p:cNvPr id="470" name="자유형: 도형 469">
            <a:extLst>
              <a:ext uri="{FF2B5EF4-FFF2-40B4-BE49-F238E27FC236}">
                <a16:creationId xmlns:a16="http://schemas.microsoft.com/office/drawing/2014/main" id="{43E610BB-126C-F05B-304C-F31F3BF1D666}"/>
              </a:ext>
            </a:extLst>
          </p:cNvPr>
          <p:cNvSpPr/>
          <p:nvPr/>
        </p:nvSpPr>
        <p:spPr>
          <a:xfrm>
            <a:off x="5328210" y="2484859"/>
            <a:ext cx="5582024" cy="5749365"/>
          </a:xfrm>
          <a:custGeom>
            <a:avLst/>
            <a:gdLst>
              <a:gd name="connsiteX0" fmla="*/ 5582024 w 5582024"/>
              <a:gd name="connsiteY0" fmla="*/ 0 h 5749365"/>
              <a:gd name="connsiteX1" fmla="*/ 5582024 w 5582024"/>
              <a:gd name="connsiteY1" fmla="*/ 77695 h 5749365"/>
              <a:gd name="connsiteX2" fmla="*/ 0 w 5582024"/>
              <a:gd name="connsiteY2" fmla="*/ 77695 h 5749365"/>
              <a:gd name="connsiteX3" fmla="*/ 0 w 5582024"/>
              <a:gd name="connsiteY3" fmla="*/ 5749365 h 5749365"/>
              <a:gd name="connsiteX4" fmla="*/ 83671 w 5582024"/>
              <a:gd name="connsiteY4" fmla="*/ 5749365 h 5749365"/>
              <a:gd name="connsiteX5" fmla="*/ 1207247 w 5582024"/>
              <a:gd name="connsiteY5" fmla="*/ 5749365 h 574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2024" h="5749365">
                <a:moveTo>
                  <a:pt x="5582024" y="0"/>
                </a:moveTo>
                <a:lnTo>
                  <a:pt x="5582024" y="77695"/>
                </a:lnTo>
                <a:lnTo>
                  <a:pt x="0" y="77695"/>
                </a:lnTo>
                <a:lnTo>
                  <a:pt x="0" y="5749365"/>
                </a:lnTo>
                <a:lnTo>
                  <a:pt x="83671" y="5749365"/>
                </a:lnTo>
                <a:lnTo>
                  <a:pt x="1207247" y="57493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F8404AB5-9708-3C5F-B353-707ED9B5A7A6}"/>
              </a:ext>
            </a:extLst>
          </p:cNvPr>
          <p:cNvGrpSpPr/>
          <p:nvPr/>
        </p:nvGrpSpPr>
        <p:grpSpPr>
          <a:xfrm>
            <a:off x="5599505" y="8510048"/>
            <a:ext cx="146944" cy="108000"/>
            <a:chOff x="10797060" y="622549"/>
            <a:chExt cx="146944" cy="108000"/>
          </a:xfrm>
        </p:grpSpPr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B58220A-55CB-69F7-C67C-A7E8F772A84E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637963FD-764D-C14F-6D8B-4E1AD14A5D95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7" name="그룹 476">
            <a:extLst>
              <a:ext uri="{FF2B5EF4-FFF2-40B4-BE49-F238E27FC236}">
                <a16:creationId xmlns:a16="http://schemas.microsoft.com/office/drawing/2014/main" id="{21001F42-CAD3-25E3-1274-8DC599163691}"/>
              </a:ext>
            </a:extLst>
          </p:cNvPr>
          <p:cNvGrpSpPr/>
          <p:nvPr/>
        </p:nvGrpSpPr>
        <p:grpSpPr>
          <a:xfrm>
            <a:off x="5287748" y="8510048"/>
            <a:ext cx="138823" cy="108000"/>
            <a:chOff x="10593846" y="1111059"/>
            <a:chExt cx="138823" cy="108000"/>
          </a:xfrm>
        </p:grpSpPr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83AA1E73-66BA-DF06-0379-A479D066ABE9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3FD9FB21-F292-6ABC-ED02-E8D53FDC2E7A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0" name="타원 479">
            <a:extLst>
              <a:ext uri="{FF2B5EF4-FFF2-40B4-BE49-F238E27FC236}">
                <a16:creationId xmlns:a16="http://schemas.microsoft.com/office/drawing/2014/main" id="{A96DBAEF-9EBE-DE85-EB9F-EA1C9572E102}"/>
              </a:ext>
            </a:extLst>
          </p:cNvPr>
          <p:cNvSpPr/>
          <p:nvPr/>
        </p:nvSpPr>
        <p:spPr>
          <a:xfrm>
            <a:off x="4895393" y="6845891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자유형: 도형 480">
            <a:extLst>
              <a:ext uri="{FF2B5EF4-FFF2-40B4-BE49-F238E27FC236}">
                <a16:creationId xmlns:a16="http://schemas.microsoft.com/office/drawing/2014/main" id="{0855E078-04CC-C12E-FB1D-CBE1B0D7AC20}"/>
              </a:ext>
            </a:extLst>
          </p:cNvPr>
          <p:cNvSpPr/>
          <p:nvPr/>
        </p:nvSpPr>
        <p:spPr>
          <a:xfrm>
            <a:off x="4957671" y="6889516"/>
            <a:ext cx="776941" cy="1673412"/>
          </a:xfrm>
          <a:custGeom>
            <a:avLst/>
            <a:gdLst>
              <a:gd name="connsiteX0" fmla="*/ 0 w 776941"/>
              <a:gd name="connsiteY0" fmla="*/ 0 h 1673412"/>
              <a:gd name="connsiteX1" fmla="*/ 0 w 776941"/>
              <a:gd name="connsiteY1" fmla="*/ 1673412 h 1673412"/>
              <a:gd name="connsiteX2" fmla="*/ 776941 w 776941"/>
              <a:gd name="connsiteY2" fmla="*/ 1673412 h 16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941" h="1673412">
                <a:moveTo>
                  <a:pt x="0" y="0"/>
                </a:moveTo>
                <a:lnTo>
                  <a:pt x="0" y="1673412"/>
                </a:lnTo>
                <a:lnTo>
                  <a:pt x="776941" y="167341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자유형: 도형 481">
            <a:extLst>
              <a:ext uri="{FF2B5EF4-FFF2-40B4-BE49-F238E27FC236}">
                <a16:creationId xmlns:a16="http://schemas.microsoft.com/office/drawing/2014/main" id="{979E6A36-D47D-1D94-07A4-253661D3CDBF}"/>
              </a:ext>
            </a:extLst>
          </p:cNvPr>
          <p:cNvSpPr/>
          <p:nvPr/>
        </p:nvSpPr>
        <p:spPr>
          <a:xfrm>
            <a:off x="5609104" y="8350833"/>
            <a:ext cx="908424" cy="164285"/>
          </a:xfrm>
          <a:custGeom>
            <a:avLst/>
            <a:gdLst>
              <a:gd name="connsiteX0" fmla="*/ 0 w 908424"/>
              <a:gd name="connsiteY0" fmla="*/ 245035 h 245035"/>
              <a:gd name="connsiteX1" fmla="*/ 0 w 908424"/>
              <a:gd name="connsiteY1" fmla="*/ 0 h 245035"/>
              <a:gd name="connsiteX2" fmla="*/ 908424 w 908424"/>
              <a:gd name="connsiteY2" fmla="*/ 0 h 2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424" h="245035">
                <a:moveTo>
                  <a:pt x="0" y="245035"/>
                </a:moveTo>
                <a:lnTo>
                  <a:pt x="0" y="0"/>
                </a:lnTo>
                <a:lnTo>
                  <a:pt x="90842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753228-A73B-3440-F5C7-CC12565BCF2D}"/>
              </a:ext>
            </a:extLst>
          </p:cNvPr>
          <p:cNvGrpSpPr/>
          <p:nvPr/>
        </p:nvGrpSpPr>
        <p:grpSpPr>
          <a:xfrm>
            <a:off x="12521452" y="7905794"/>
            <a:ext cx="432739" cy="830997"/>
            <a:chOff x="12521452" y="7905794"/>
            <a:chExt cx="432739" cy="830997"/>
          </a:xfrm>
        </p:grpSpPr>
        <p:sp>
          <p:nvSpPr>
            <p:cNvPr id="483" name="순서도: 수행의 시작/종료 482">
              <a:extLst>
                <a:ext uri="{FF2B5EF4-FFF2-40B4-BE49-F238E27FC236}">
                  <a16:creationId xmlns:a16="http://schemas.microsoft.com/office/drawing/2014/main" id="{F252233E-DE44-875A-88D6-B9729E3ECA40}"/>
                </a:ext>
              </a:extLst>
            </p:cNvPr>
            <p:cNvSpPr/>
            <p:nvPr/>
          </p:nvSpPr>
          <p:spPr>
            <a:xfrm rot="5400000">
              <a:off x="12352095" y="8134696"/>
              <a:ext cx="830997" cy="373194"/>
            </a:xfrm>
            <a:prstGeom prst="flowChartTermina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MUX7</a:t>
              </a: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ACADC690-4BCA-63B9-3643-4ABFE5379C50}"/>
                </a:ext>
              </a:extLst>
            </p:cNvPr>
            <p:cNvSpPr txBox="1"/>
            <p:nvPr/>
          </p:nvSpPr>
          <p:spPr>
            <a:xfrm>
              <a:off x="12521452" y="8002536"/>
              <a:ext cx="263214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200"/>
            </a:p>
            <a:p>
              <a:r>
                <a:rPr lang="en-US" altLang="ko-KR" sz="1200"/>
                <a:t>1</a:t>
              </a:r>
            </a:p>
          </p:txBody>
        </p:sp>
      </p:grpSp>
      <p:sp>
        <p:nvSpPr>
          <p:cNvPr id="485" name="자유형: 도형 484">
            <a:extLst>
              <a:ext uri="{FF2B5EF4-FFF2-40B4-BE49-F238E27FC236}">
                <a16:creationId xmlns:a16="http://schemas.microsoft.com/office/drawing/2014/main" id="{A74811E1-50E8-E0CA-6A91-14E1447C8B6F}"/>
              </a:ext>
            </a:extLst>
          </p:cNvPr>
          <p:cNvSpPr/>
          <p:nvPr/>
        </p:nvSpPr>
        <p:spPr>
          <a:xfrm>
            <a:off x="7599269" y="8527069"/>
            <a:ext cx="5175624" cy="352612"/>
          </a:xfrm>
          <a:custGeom>
            <a:avLst/>
            <a:gdLst>
              <a:gd name="connsiteX0" fmla="*/ 0 w 5175624"/>
              <a:gd name="connsiteY0" fmla="*/ 0 h 352612"/>
              <a:gd name="connsiteX1" fmla="*/ 0 w 5175624"/>
              <a:gd name="connsiteY1" fmla="*/ 0 h 352612"/>
              <a:gd name="connsiteX2" fmla="*/ 41835 w 5175624"/>
              <a:gd name="connsiteY2" fmla="*/ 35859 h 352612"/>
              <a:gd name="connsiteX3" fmla="*/ 687294 w 5175624"/>
              <a:gd name="connsiteY3" fmla="*/ 352612 h 352612"/>
              <a:gd name="connsiteX4" fmla="*/ 5175624 w 5175624"/>
              <a:gd name="connsiteY4" fmla="*/ 352612 h 352612"/>
              <a:gd name="connsiteX5" fmla="*/ 5175624 w 5175624"/>
              <a:gd name="connsiteY5" fmla="*/ 209177 h 3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624" h="352612">
                <a:moveTo>
                  <a:pt x="0" y="0"/>
                </a:moveTo>
                <a:lnTo>
                  <a:pt x="0" y="0"/>
                </a:lnTo>
                <a:lnTo>
                  <a:pt x="41835" y="35859"/>
                </a:lnTo>
                <a:lnTo>
                  <a:pt x="687294" y="352612"/>
                </a:lnTo>
                <a:lnTo>
                  <a:pt x="5175624" y="352612"/>
                </a:lnTo>
                <a:lnTo>
                  <a:pt x="5175624" y="209177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: 도형 485">
            <a:extLst>
              <a:ext uri="{FF2B5EF4-FFF2-40B4-BE49-F238E27FC236}">
                <a16:creationId xmlns:a16="http://schemas.microsoft.com/office/drawing/2014/main" id="{992A48E5-3BF1-EF17-1075-000BF2BEEB08}"/>
              </a:ext>
            </a:extLst>
          </p:cNvPr>
          <p:cNvSpPr/>
          <p:nvPr/>
        </p:nvSpPr>
        <p:spPr>
          <a:xfrm>
            <a:off x="8077387" y="5783869"/>
            <a:ext cx="4500282" cy="2360706"/>
          </a:xfrm>
          <a:custGeom>
            <a:avLst/>
            <a:gdLst>
              <a:gd name="connsiteX0" fmla="*/ 0 w 4500282"/>
              <a:gd name="connsiteY0" fmla="*/ 0 h 2360706"/>
              <a:gd name="connsiteX1" fmla="*/ 125506 w 4500282"/>
              <a:gd name="connsiteY1" fmla="*/ 0 h 2360706"/>
              <a:gd name="connsiteX2" fmla="*/ 125506 w 4500282"/>
              <a:gd name="connsiteY2" fmla="*/ 1320800 h 2360706"/>
              <a:gd name="connsiteX3" fmla="*/ 3418541 w 4500282"/>
              <a:gd name="connsiteY3" fmla="*/ 1320800 h 2360706"/>
              <a:gd name="connsiteX4" fmla="*/ 3418541 w 4500282"/>
              <a:gd name="connsiteY4" fmla="*/ 2193365 h 2360706"/>
              <a:gd name="connsiteX5" fmla="*/ 4285129 w 4500282"/>
              <a:gd name="connsiteY5" fmla="*/ 2193365 h 2360706"/>
              <a:gd name="connsiteX6" fmla="*/ 4285129 w 4500282"/>
              <a:gd name="connsiteY6" fmla="*/ 2360706 h 2360706"/>
              <a:gd name="connsiteX7" fmla="*/ 4500282 w 4500282"/>
              <a:gd name="connsiteY7" fmla="*/ 2360706 h 23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282" h="2360706">
                <a:moveTo>
                  <a:pt x="0" y="0"/>
                </a:moveTo>
                <a:lnTo>
                  <a:pt x="125506" y="0"/>
                </a:lnTo>
                <a:lnTo>
                  <a:pt x="125506" y="1320800"/>
                </a:lnTo>
                <a:lnTo>
                  <a:pt x="3418541" y="1320800"/>
                </a:lnTo>
                <a:lnTo>
                  <a:pt x="3418541" y="2193365"/>
                </a:lnTo>
                <a:lnTo>
                  <a:pt x="4285129" y="2193365"/>
                </a:lnTo>
                <a:lnTo>
                  <a:pt x="4285129" y="2360706"/>
                </a:lnTo>
                <a:lnTo>
                  <a:pt x="4500282" y="236070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506F34EF-0EAB-5F93-C815-8A4FE8032BA0}"/>
              </a:ext>
            </a:extLst>
          </p:cNvPr>
          <p:cNvSpPr txBox="1"/>
          <p:nvPr/>
        </p:nvSpPr>
        <p:spPr>
          <a:xfrm>
            <a:off x="10684582" y="870206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SWFD</a:t>
            </a:r>
          </a:p>
        </p:txBody>
      </p:sp>
      <p:sp>
        <p:nvSpPr>
          <p:cNvPr id="490" name="자유형: 도형 489">
            <a:extLst>
              <a:ext uri="{FF2B5EF4-FFF2-40B4-BE49-F238E27FC236}">
                <a16:creationId xmlns:a16="http://schemas.microsoft.com/office/drawing/2014/main" id="{911D3342-0ED0-97E8-3278-0446B9B01261}"/>
              </a:ext>
            </a:extLst>
          </p:cNvPr>
          <p:cNvSpPr/>
          <p:nvPr/>
        </p:nvSpPr>
        <p:spPr>
          <a:xfrm>
            <a:off x="9906189" y="6483116"/>
            <a:ext cx="221129" cy="609600"/>
          </a:xfrm>
          <a:custGeom>
            <a:avLst/>
            <a:gdLst>
              <a:gd name="connsiteX0" fmla="*/ 0 w 221129"/>
              <a:gd name="connsiteY0" fmla="*/ 609600 h 609600"/>
              <a:gd name="connsiteX1" fmla="*/ 0 w 221129"/>
              <a:gd name="connsiteY1" fmla="*/ 0 h 609600"/>
              <a:gd name="connsiteX2" fmla="*/ 221129 w 221129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129" h="609600">
                <a:moveTo>
                  <a:pt x="0" y="609600"/>
                </a:moveTo>
                <a:lnTo>
                  <a:pt x="0" y="0"/>
                </a:lnTo>
                <a:lnTo>
                  <a:pt x="221129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2A7A079-AA51-7643-6588-A9A470AC1B05}"/>
              </a:ext>
            </a:extLst>
          </p:cNvPr>
          <p:cNvSpPr/>
          <p:nvPr/>
        </p:nvSpPr>
        <p:spPr>
          <a:xfrm>
            <a:off x="9843025" y="703971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891486E4-F8A5-A987-8EA9-4FFD502850E1}"/>
              </a:ext>
            </a:extLst>
          </p:cNvPr>
          <p:cNvSpPr/>
          <p:nvPr/>
        </p:nvSpPr>
        <p:spPr>
          <a:xfrm>
            <a:off x="10227510" y="6632530"/>
            <a:ext cx="2505549" cy="1278965"/>
          </a:xfrm>
          <a:custGeom>
            <a:avLst/>
            <a:gdLst>
              <a:gd name="connsiteX0" fmla="*/ 2456329 w 2456329"/>
              <a:gd name="connsiteY0" fmla="*/ 1278965 h 1278965"/>
              <a:gd name="connsiteX1" fmla="*/ 2456329 w 2456329"/>
              <a:gd name="connsiteY1" fmla="*/ 1207247 h 1278965"/>
              <a:gd name="connsiteX2" fmla="*/ 0 w 2456329"/>
              <a:gd name="connsiteY2" fmla="*/ 1207247 h 1278965"/>
              <a:gd name="connsiteX3" fmla="*/ 0 w 2456329"/>
              <a:gd name="connsiteY3" fmla="*/ 0 h 127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329" h="1278965">
                <a:moveTo>
                  <a:pt x="2456329" y="1278965"/>
                </a:moveTo>
                <a:lnTo>
                  <a:pt x="2456329" y="1207247"/>
                </a:lnTo>
                <a:lnTo>
                  <a:pt x="0" y="1207247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803C4E3F-F38E-4245-D321-23934DAD40EF}"/>
              </a:ext>
            </a:extLst>
          </p:cNvPr>
          <p:cNvGrpSpPr/>
          <p:nvPr/>
        </p:nvGrpSpPr>
        <p:grpSpPr>
          <a:xfrm>
            <a:off x="4254775" y="7610676"/>
            <a:ext cx="146944" cy="108000"/>
            <a:chOff x="10797060" y="622549"/>
            <a:chExt cx="146944" cy="108000"/>
          </a:xfrm>
        </p:grpSpPr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9E78AAC1-ED37-2C3C-653B-C63A4069AD09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60737F06-E000-D817-3169-8ECDADF31A2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D1C628C-D867-CD36-B647-8B534843DAA0}"/>
              </a:ext>
            </a:extLst>
          </p:cNvPr>
          <p:cNvGrpSpPr/>
          <p:nvPr/>
        </p:nvGrpSpPr>
        <p:grpSpPr>
          <a:xfrm>
            <a:off x="3943018" y="7610676"/>
            <a:ext cx="138823" cy="108000"/>
            <a:chOff x="10593846" y="1111059"/>
            <a:chExt cx="138823" cy="108000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5B4B0834-3858-AE23-334B-A00706941AD1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D1E9F365-21E7-7B35-3631-C07C7F89BA20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0AFF3DE1-D8A6-0229-32E6-B8A160382CE9}"/>
              </a:ext>
            </a:extLst>
          </p:cNvPr>
          <p:cNvGrpSpPr/>
          <p:nvPr/>
        </p:nvGrpSpPr>
        <p:grpSpPr>
          <a:xfrm>
            <a:off x="3654518" y="7609052"/>
            <a:ext cx="128338" cy="108000"/>
            <a:chOff x="11310178" y="601034"/>
            <a:chExt cx="128338" cy="15761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011A2E9-18E0-8C31-4D16-4C59AA575889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CEF7175C-8D61-BA03-29D1-D2C59D7C207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E9DBA9BA-62B0-0841-9B50-332F5F1E3882}"/>
              </a:ext>
            </a:extLst>
          </p:cNvPr>
          <p:cNvSpPr txBox="1"/>
          <p:nvPr/>
        </p:nvSpPr>
        <p:spPr>
          <a:xfrm>
            <a:off x="3139915" y="7345709"/>
            <a:ext cx="18490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RG_ID/EX/MEM_JRD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E2AFDADB-E81F-657B-7D9C-966D1A65BD19}"/>
              </a:ext>
            </a:extLst>
          </p:cNvPr>
          <p:cNvGrpSpPr/>
          <p:nvPr/>
        </p:nvGrpSpPr>
        <p:grpSpPr>
          <a:xfrm>
            <a:off x="7980820" y="2374804"/>
            <a:ext cx="128338" cy="108000"/>
            <a:chOff x="11310178" y="601034"/>
            <a:chExt cx="128338" cy="157610"/>
          </a:xfrm>
        </p:grpSpPr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8393379-E0C8-E187-F363-6B9FCFABBB3F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C2D99CB-F59F-D942-F699-3F0CFB1E8FBE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786D9236-CBEB-01DF-0BBA-1EB26A5EC265}"/>
              </a:ext>
            </a:extLst>
          </p:cNvPr>
          <p:cNvSpPr txBox="1"/>
          <p:nvPr/>
        </p:nvSpPr>
        <p:spPr>
          <a:xfrm>
            <a:off x="7038485" y="2093220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RG_ID_LWPR</a:t>
            </a:r>
          </a:p>
        </p:txBody>
      </p:sp>
    </p:spTree>
    <p:extLst>
      <p:ext uri="{BB962C8B-B14F-4D97-AF65-F5344CB8AC3E}">
        <p14:creationId xmlns:p14="http://schemas.microsoft.com/office/powerpoint/2010/main" val="14848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01F40A15-EC2A-795A-3B04-79F832639F81}"/>
              </a:ext>
            </a:extLst>
          </p:cNvPr>
          <p:cNvSpPr/>
          <p:nvPr/>
        </p:nvSpPr>
        <p:spPr>
          <a:xfrm rot="10800000" flipV="1">
            <a:off x="9399052" y="7298229"/>
            <a:ext cx="45719" cy="289495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7D8FA767-DDDE-8AC4-C7F3-559C2D747634}"/>
              </a:ext>
            </a:extLst>
          </p:cNvPr>
          <p:cNvGrpSpPr/>
          <p:nvPr/>
        </p:nvGrpSpPr>
        <p:grpSpPr>
          <a:xfrm rot="16200000">
            <a:off x="11863298" y="6368050"/>
            <a:ext cx="765032" cy="258754"/>
            <a:chOff x="9700651" y="5287012"/>
            <a:chExt cx="765032" cy="258754"/>
          </a:xfrm>
        </p:grpSpPr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273C196D-8D00-4834-A364-2F9240337A63}"/>
                </a:ext>
              </a:extLst>
            </p:cNvPr>
            <p:cNvSpPr/>
            <p:nvPr/>
          </p:nvSpPr>
          <p:spPr>
            <a:xfrm>
              <a:off x="9700651" y="5287012"/>
              <a:ext cx="765032" cy="258754"/>
            </a:xfrm>
            <a:prstGeom prst="roundRect">
              <a:avLst/>
            </a:prstGeom>
            <a:solidFill>
              <a:srgbClr val="B381D9"/>
            </a:solidFill>
            <a:ln w="12700"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5704F6E-C414-47F3-8838-FCDDB9BC2A70}"/>
                </a:ext>
              </a:extLst>
            </p:cNvPr>
            <p:cNvSpPr/>
            <p:nvPr/>
          </p:nvSpPr>
          <p:spPr>
            <a:xfrm rot="5400000">
              <a:off x="10062503" y="5166769"/>
              <a:ext cx="39988" cy="46752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1EA7EDE7-32D5-ABB9-3456-ACCE13F1CF54}"/>
                </a:ext>
              </a:extLst>
            </p:cNvPr>
            <p:cNvSpPr/>
            <p:nvPr/>
          </p:nvSpPr>
          <p:spPr>
            <a:xfrm rot="5400000">
              <a:off x="10062503" y="5227628"/>
              <a:ext cx="39988" cy="46752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A5895A1D-437C-237C-0333-8BD00F55F0C8}"/>
              </a:ext>
            </a:extLst>
          </p:cNvPr>
          <p:cNvSpPr txBox="1"/>
          <p:nvPr/>
        </p:nvSpPr>
        <p:spPr>
          <a:xfrm>
            <a:off x="8199261" y="2093220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RG_EX_LWPR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0EC6856-171E-40F6-8BFE-0053F4BE62C2}"/>
              </a:ext>
            </a:extLst>
          </p:cNvPr>
          <p:cNvSpPr/>
          <p:nvPr/>
        </p:nvSpPr>
        <p:spPr>
          <a:xfrm>
            <a:off x="2751929" y="4560566"/>
            <a:ext cx="738277" cy="11918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F0731EB-8B73-4DB1-91BE-BCCBA4F6E55A}"/>
              </a:ext>
            </a:extLst>
          </p:cNvPr>
          <p:cNvSpPr/>
          <p:nvPr/>
        </p:nvSpPr>
        <p:spPr>
          <a:xfrm>
            <a:off x="10055500" y="5036249"/>
            <a:ext cx="342332" cy="174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2DB70F0-73CA-D82B-3CA9-923A15EAF588}"/>
              </a:ext>
            </a:extLst>
          </p:cNvPr>
          <p:cNvSpPr/>
          <p:nvPr/>
        </p:nvSpPr>
        <p:spPr>
          <a:xfrm>
            <a:off x="10137346" y="5159616"/>
            <a:ext cx="45719" cy="1469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349135A-F3D2-BFE2-BA05-877B02A19280}"/>
              </a:ext>
            </a:extLst>
          </p:cNvPr>
          <p:cNvSpPr/>
          <p:nvPr/>
        </p:nvSpPr>
        <p:spPr>
          <a:xfrm>
            <a:off x="2870395" y="4749658"/>
            <a:ext cx="49075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5D14DAA-47A8-4F44-931D-A1A04DC02F71}"/>
              </a:ext>
            </a:extLst>
          </p:cNvPr>
          <p:cNvSpPr/>
          <p:nvPr/>
        </p:nvSpPr>
        <p:spPr>
          <a:xfrm>
            <a:off x="8723982" y="2640341"/>
            <a:ext cx="446274" cy="35250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58544CD-DEB4-4722-5C5C-EA8F4CB06323}"/>
              </a:ext>
            </a:extLst>
          </p:cNvPr>
          <p:cNvSpPr/>
          <p:nvPr/>
        </p:nvSpPr>
        <p:spPr>
          <a:xfrm>
            <a:off x="8847026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FED2CCD-2191-4C49-A181-EC587C5D71D3}"/>
              </a:ext>
            </a:extLst>
          </p:cNvPr>
          <p:cNvSpPr txBox="1"/>
          <p:nvPr/>
        </p:nvSpPr>
        <p:spPr>
          <a:xfrm>
            <a:off x="12262960" y="6044548"/>
            <a:ext cx="52450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B381D9"/>
                </a:solidFill>
              </a:rPr>
              <a:t>WB</a:t>
            </a:r>
            <a:endParaRPr lang="ko-KR" altLang="en-US" b="1">
              <a:solidFill>
                <a:srgbClr val="B381D9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D1A3A6-ED3F-4B00-83A3-CF2D83B86AF7}"/>
              </a:ext>
            </a:extLst>
          </p:cNvPr>
          <p:cNvSpPr txBox="1"/>
          <p:nvPr/>
        </p:nvSpPr>
        <p:spPr>
          <a:xfrm>
            <a:off x="10096165" y="6684292"/>
            <a:ext cx="70083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</a:rPr>
              <a:t>MEM</a:t>
            </a:r>
            <a:endParaRPr lang="ko-K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C92EE468-49BE-4D97-8655-4F39EE677F2E}"/>
              </a:ext>
            </a:extLst>
          </p:cNvPr>
          <p:cNvSpPr/>
          <p:nvPr/>
        </p:nvSpPr>
        <p:spPr>
          <a:xfrm>
            <a:off x="4610630" y="5174930"/>
            <a:ext cx="450004" cy="10574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F0DA57-89FA-41BC-8097-C915CBC0004F}"/>
              </a:ext>
            </a:extLst>
          </p:cNvPr>
          <p:cNvSpPr/>
          <p:nvPr/>
        </p:nvSpPr>
        <p:spPr>
          <a:xfrm>
            <a:off x="10209288" y="5159616"/>
            <a:ext cx="45719" cy="1469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58204-B1EE-4D63-85A5-22E29828F62E}"/>
              </a:ext>
            </a:extLst>
          </p:cNvPr>
          <p:cNvSpPr/>
          <p:nvPr/>
        </p:nvSpPr>
        <p:spPr>
          <a:xfrm>
            <a:off x="4837417" y="5380951"/>
            <a:ext cx="50636" cy="5039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13134949-AF9B-45F3-9F3D-839E25872A93}"/>
              </a:ext>
            </a:extLst>
          </p:cNvPr>
          <p:cNvSpPr/>
          <p:nvPr/>
        </p:nvSpPr>
        <p:spPr>
          <a:xfrm>
            <a:off x="6934435" y="4422662"/>
            <a:ext cx="2638362" cy="844581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41FC2-ED14-4388-B858-C8AD8AB1BEAA}"/>
              </a:ext>
            </a:extLst>
          </p:cNvPr>
          <p:cNvSpPr/>
          <p:nvPr/>
        </p:nvSpPr>
        <p:spPr>
          <a:xfrm>
            <a:off x="3051995" y="4739662"/>
            <a:ext cx="322907" cy="834559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PC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0946-9725-420D-9139-BE93AF268110}"/>
              </a:ext>
            </a:extLst>
          </p:cNvPr>
          <p:cNvSpPr/>
          <p:nvPr/>
        </p:nvSpPr>
        <p:spPr>
          <a:xfrm>
            <a:off x="3786705" y="4980117"/>
            <a:ext cx="1003400" cy="11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ADDR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INST[31:0]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467EE9-0D60-42DE-A8AE-A031520D3C2E}"/>
              </a:ext>
            </a:extLst>
          </p:cNvPr>
          <p:cNvSpPr/>
          <p:nvPr/>
        </p:nvSpPr>
        <p:spPr>
          <a:xfrm>
            <a:off x="10345317" y="5370151"/>
            <a:ext cx="999584" cy="134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en-US" altLang="ko-KR" sz="120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D_MEM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5DEA6-8F95-4A93-B3F5-4FA75942BC7A}"/>
              </a:ext>
            </a:extLst>
          </p:cNvPr>
          <p:cNvSpPr txBox="1"/>
          <p:nvPr/>
        </p:nvSpPr>
        <p:spPr>
          <a:xfrm>
            <a:off x="10934247" y="5642625"/>
            <a:ext cx="46824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DO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9F684-7606-44EB-909E-961D02051DFA}"/>
              </a:ext>
            </a:extLst>
          </p:cNvPr>
          <p:cNvSpPr txBox="1"/>
          <p:nvPr/>
        </p:nvSpPr>
        <p:spPr>
          <a:xfrm>
            <a:off x="10294945" y="5624238"/>
            <a:ext cx="5469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ADDR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EACE0-54CF-4488-BAB8-553C3655AD9E}"/>
              </a:ext>
            </a:extLst>
          </p:cNvPr>
          <p:cNvSpPr txBox="1"/>
          <p:nvPr/>
        </p:nvSpPr>
        <p:spPr>
          <a:xfrm>
            <a:off x="10310452" y="6329175"/>
            <a:ext cx="31771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DI</a:t>
            </a:r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FF1B50-DD2A-443A-9673-0ECEB56C2B46}"/>
              </a:ext>
            </a:extLst>
          </p:cNvPr>
          <p:cNvSpPr/>
          <p:nvPr/>
        </p:nvSpPr>
        <p:spPr>
          <a:xfrm>
            <a:off x="6334686" y="3408276"/>
            <a:ext cx="648691" cy="13669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L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56D433-E912-46E4-B298-A3F9A89151C9}"/>
              </a:ext>
            </a:extLst>
          </p:cNvPr>
          <p:cNvSpPr/>
          <p:nvPr/>
        </p:nvSpPr>
        <p:spPr>
          <a:xfrm>
            <a:off x="7072270" y="6579089"/>
            <a:ext cx="699523" cy="675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IMM_GEN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A31F18BB-6690-44DA-BF4B-583A19013C68}"/>
              </a:ext>
            </a:extLst>
          </p:cNvPr>
          <p:cNvSpPr/>
          <p:nvPr/>
        </p:nvSpPr>
        <p:spPr>
          <a:xfrm rot="5400000">
            <a:off x="8024153" y="6127748"/>
            <a:ext cx="1437524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MUX1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428BF-8104-4D50-BFFD-5FD60F4BF229}"/>
              </a:ext>
            </a:extLst>
          </p:cNvPr>
          <p:cNvSpPr txBox="1"/>
          <p:nvPr/>
        </p:nvSpPr>
        <p:spPr>
          <a:xfrm>
            <a:off x="8496775" y="5717045"/>
            <a:ext cx="269626" cy="93871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6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4E3670-F2EC-4BA6-87E5-E8C9A0535DC1}"/>
              </a:ext>
            </a:extLst>
          </p:cNvPr>
          <p:cNvCxnSpPr>
            <a:stCxn id="6" idx="3"/>
          </p:cNvCxnSpPr>
          <p:nvPr/>
        </p:nvCxnSpPr>
        <p:spPr>
          <a:xfrm>
            <a:off x="3374902" y="5156940"/>
            <a:ext cx="411805" cy="11108"/>
          </a:xfrm>
          <a:prstGeom prst="bentConnector3">
            <a:avLst>
              <a:gd name="adj1" fmla="val 109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BBE02A1-64F6-4CBD-A28E-94EC41E1F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1085" y="3440306"/>
            <a:ext cx="2730186" cy="703082"/>
          </a:xfrm>
          <a:prstGeom prst="bentConnector3">
            <a:avLst>
              <a:gd name="adj1" fmla="val 100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2B62C7-BDB8-4E66-A7B3-C60BE9F3D42C}"/>
              </a:ext>
            </a:extLst>
          </p:cNvPr>
          <p:cNvSpPr/>
          <p:nvPr/>
        </p:nvSpPr>
        <p:spPr>
          <a:xfrm>
            <a:off x="3492160" y="510205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68E890-EBB7-4AD6-AA5B-B849AD768FA7}"/>
              </a:ext>
            </a:extLst>
          </p:cNvPr>
          <p:cNvSpPr/>
          <p:nvPr/>
        </p:nvSpPr>
        <p:spPr>
          <a:xfrm>
            <a:off x="4900901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B1D86-E3C9-4E6E-9C7F-DCEFECAB8924}"/>
              </a:ext>
            </a:extLst>
          </p:cNvPr>
          <p:cNvSpPr/>
          <p:nvPr/>
        </p:nvSpPr>
        <p:spPr>
          <a:xfrm>
            <a:off x="4900901" y="555809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6EFB13-9552-4113-9B1D-16CF1ABE1018}"/>
              </a:ext>
            </a:extLst>
          </p:cNvPr>
          <p:cNvSpPr/>
          <p:nvPr/>
        </p:nvSpPr>
        <p:spPr>
          <a:xfrm>
            <a:off x="4900901" y="578584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A34D8A-6399-495C-BC23-48217FFB963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39904" y="5846866"/>
            <a:ext cx="964020" cy="41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B74EAD9-130F-4E16-898E-75AAECB199C2}"/>
              </a:ext>
            </a:extLst>
          </p:cNvPr>
          <p:cNvCxnSpPr>
            <a:cxnSpLocks/>
          </p:cNvCxnSpPr>
          <p:nvPr/>
        </p:nvCxnSpPr>
        <p:spPr>
          <a:xfrm>
            <a:off x="4970402" y="6906185"/>
            <a:ext cx="21018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B584334-B2F1-492A-82C1-4A64D59702DC}"/>
              </a:ext>
            </a:extLst>
          </p:cNvPr>
          <p:cNvCxnSpPr>
            <a:cxnSpLocks/>
          </p:cNvCxnSpPr>
          <p:nvPr/>
        </p:nvCxnSpPr>
        <p:spPr>
          <a:xfrm>
            <a:off x="4790104" y="5606716"/>
            <a:ext cx="188262" cy="8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EEF579-C58E-46DD-A480-934EE36970A6}"/>
              </a:ext>
            </a:extLst>
          </p:cNvPr>
          <p:cNvCxnSpPr>
            <a:cxnSpLocks/>
          </p:cNvCxnSpPr>
          <p:nvPr/>
        </p:nvCxnSpPr>
        <p:spPr>
          <a:xfrm>
            <a:off x="4014384" y="3114876"/>
            <a:ext cx="243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78BD7F-AD0F-4769-8D0C-A39815FA9545}"/>
              </a:ext>
            </a:extLst>
          </p:cNvPr>
          <p:cNvSpPr txBox="1"/>
          <p:nvPr/>
        </p:nvSpPr>
        <p:spPr>
          <a:xfrm>
            <a:off x="3724491" y="2971636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F9517C-04B1-314B-31E4-0B480A77F930}"/>
              </a:ext>
            </a:extLst>
          </p:cNvPr>
          <p:cNvGrpSpPr/>
          <p:nvPr/>
        </p:nvGrpSpPr>
        <p:grpSpPr>
          <a:xfrm>
            <a:off x="9086028" y="5109439"/>
            <a:ext cx="933321" cy="1045472"/>
            <a:chOff x="9086027" y="3138558"/>
            <a:chExt cx="933321" cy="1045472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88548F9-03F4-434B-8C19-355E7C25DEA5}"/>
                </a:ext>
              </a:extLst>
            </p:cNvPr>
            <p:cNvSpPr/>
            <p:nvPr/>
          </p:nvSpPr>
          <p:spPr>
            <a:xfrm>
              <a:off x="9086027" y="3138558"/>
              <a:ext cx="933321" cy="1045472"/>
            </a:xfrm>
            <a:custGeom>
              <a:avLst/>
              <a:gdLst>
                <a:gd name="connsiteX0" fmla="*/ 0 w 842683"/>
                <a:gd name="connsiteY0" fmla="*/ 0 h 1195294"/>
                <a:gd name="connsiteX1" fmla="*/ 11953 w 842683"/>
                <a:gd name="connsiteY1" fmla="*/ 436282 h 1195294"/>
                <a:gd name="connsiteX2" fmla="*/ 125506 w 842683"/>
                <a:gd name="connsiteY2" fmla="*/ 591671 h 1195294"/>
                <a:gd name="connsiteX3" fmla="*/ 17930 w 842683"/>
                <a:gd name="connsiteY3" fmla="*/ 759012 h 1195294"/>
                <a:gd name="connsiteX4" fmla="*/ 0 w 842683"/>
                <a:gd name="connsiteY4" fmla="*/ 1195294 h 1195294"/>
                <a:gd name="connsiteX5" fmla="*/ 842683 w 842683"/>
                <a:gd name="connsiteY5" fmla="*/ 872565 h 1195294"/>
                <a:gd name="connsiteX6" fmla="*/ 842683 w 842683"/>
                <a:gd name="connsiteY6" fmla="*/ 322729 h 1195294"/>
                <a:gd name="connsiteX7" fmla="*/ 0 w 842683"/>
                <a:gd name="connsiteY7" fmla="*/ 0 h 119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683" h="1195294">
                  <a:moveTo>
                    <a:pt x="0" y="0"/>
                  </a:moveTo>
                  <a:lnTo>
                    <a:pt x="11953" y="436282"/>
                  </a:lnTo>
                  <a:lnTo>
                    <a:pt x="125506" y="591671"/>
                  </a:lnTo>
                  <a:lnTo>
                    <a:pt x="17930" y="759012"/>
                  </a:lnTo>
                  <a:lnTo>
                    <a:pt x="0" y="1195294"/>
                  </a:lnTo>
                  <a:lnTo>
                    <a:pt x="842683" y="872565"/>
                  </a:lnTo>
                  <a:lnTo>
                    <a:pt x="842683" y="322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ALU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4C61F8-F0EC-49EC-90C8-5F9A0586957D}"/>
                </a:ext>
              </a:extLst>
            </p:cNvPr>
            <p:cNvSpPr txBox="1"/>
            <p:nvPr/>
          </p:nvSpPr>
          <p:spPr>
            <a:xfrm>
              <a:off x="9457273" y="3665617"/>
              <a:ext cx="54008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result</a:t>
              </a:r>
              <a:endParaRPr lang="ko-KR" alt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F7EDD5-9F5F-4D35-9D74-6133F439CADC}"/>
                </a:ext>
              </a:extLst>
            </p:cNvPr>
            <p:cNvSpPr txBox="1"/>
            <p:nvPr/>
          </p:nvSpPr>
          <p:spPr>
            <a:xfrm>
              <a:off x="9503603" y="3355827"/>
              <a:ext cx="4539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err="1"/>
                <a:t>cmp</a:t>
              </a:r>
              <a:endParaRPr lang="ko-KR" altLang="en-US" sz="12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632DB7E-C268-4B2F-887E-78BB7BBBFD62}"/>
              </a:ext>
            </a:extLst>
          </p:cNvPr>
          <p:cNvSpPr txBox="1"/>
          <p:nvPr/>
        </p:nvSpPr>
        <p:spPr>
          <a:xfrm>
            <a:off x="5326267" y="3863163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868E80-1CF4-4EA5-82F7-53D2BC9927CE}"/>
              </a:ext>
            </a:extLst>
          </p:cNvPr>
          <p:cNvSpPr txBox="1"/>
          <p:nvPr/>
        </p:nvSpPr>
        <p:spPr>
          <a:xfrm>
            <a:off x="5313810" y="5617307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[11:7]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705C3-92EE-431A-BAB5-A4483BB1CF7C}"/>
              </a:ext>
            </a:extLst>
          </p:cNvPr>
          <p:cNvSpPr txBox="1"/>
          <p:nvPr/>
        </p:nvSpPr>
        <p:spPr>
          <a:xfrm>
            <a:off x="5313810" y="6674360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[31:0]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87BD93C-1E6D-4495-A51B-920AE2E230A3}"/>
              </a:ext>
            </a:extLst>
          </p:cNvPr>
          <p:cNvCxnSpPr>
            <a:cxnSpLocks/>
          </p:cNvCxnSpPr>
          <p:nvPr/>
        </p:nvCxnSpPr>
        <p:spPr>
          <a:xfrm>
            <a:off x="6781594" y="4725275"/>
            <a:ext cx="613960" cy="17308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E8CCD2-3960-2C5B-4DE0-5BB34CB2715D}"/>
              </a:ext>
            </a:extLst>
          </p:cNvPr>
          <p:cNvGrpSpPr/>
          <p:nvPr/>
        </p:nvGrpSpPr>
        <p:grpSpPr>
          <a:xfrm>
            <a:off x="6722130" y="4870748"/>
            <a:ext cx="1362263" cy="1523938"/>
            <a:chOff x="4382153" y="2899867"/>
            <a:chExt cx="1362263" cy="15239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19B6DB-8EA3-4A81-98F2-D0DA5C36A2ED}"/>
                </a:ext>
              </a:extLst>
            </p:cNvPr>
            <p:cNvSpPr/>
            <p:nvPr/>
          </p:nvSpPr>
          <p:spPr>
            <a:xfrm>
              <a:off x="4419693" y="2927473"/>
              <a:ext cx="1324723" cy="1496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     RF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B32505-AC59-4605-9E36-1D43FFAF4F14}"/>
                </a:ext>
              </a:extLst>
            </p:cNvPr>
            <p:cNvSpPr txBox="1"/>
            <p:nvPr/>
          </p:nvSpPr>
          <p:spPr>
            <a:xfrm>
              <a:off x="5243303" y="3186059"/>
              <a:ext cx="44114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RD1</a:t>
              </a:r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1D4753-D811-47B0-AB44-C3137F68D0A0}"/>
                </a:ext>
              </a:extLst>
            </p:cNvPr>
            <p:cNvSpPr txBox="1"/>
            <p:nvPr/>
          </p:nvSpPr>
          <p:spPr>
            <a:xfrm>
              <a:off x="5243303" y="3675639"/>
              <a:ext cx="44114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RD2</a:t>
              </a:r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C3217-5773-4A03-B41C-1618B47237D1}"/>
                </a:ext>
              </a:extLst>
            </p:cNvPr>
            <p:cNvSpPr txBox="1"/>
            <p:nvPr/>
          </p:nvSpPr>
          <p:spPr>
            <a:xfrm>
              <a:off x="4382153" y="2988782"/>
              <a:ext cx="4363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RA1</a:t>
              </a:r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16BC9-C185-4CF6-9E04-6BBE077998AA}"/>
                </a:ext>
              </a:extLst>
            </p:cNvPr>
            <p:cNvSpPr txBox="1"/>
            <p:nvPr/>
          </p:nvSpPr>
          <p:spPr>
            <a:xfrm>
              <a:off x="4382153" y="3307198"/>
              <a:ext cx="4363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RA2</a:t>
              </a:r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BA96D-A51F-4A19-A00A-39099AFD5A19}"/>
                </a:ext>
              </a:extLst>
            </p:cNvPr>
            <p:cNvSpPr txBox="1"/>
            <p:nvPr/>
          </p:nvSpPr>
          <p:spPr>
            <a:xfrm>
              <a:off x="4382153" y="3748709"/>
              <a:ext cx="40370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WA</a:t>
              </a:r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F32F0-C715-4160-A7D1-D43F0AAFD92C}"/>
                </a:ext>
              </a:extLst>
            </p:cNvPr>
            <p:cNvSpPr txBox="1"/>
            <p:nvPr/>
          </p:nvSpPr>
          <p:spPr>
            <a:xfrm>
              <a:off x="4382153" y="4098455"/>
              <a:ext cx="4154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WD</a:t>
              </a:r>
              <a:endParaRPr lang="ko-KR" altLang="en-US" sz="12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3D6842D-F43A-442A-9E06-10582190550E}"/>
                </a:ext>
              </a:extLst>
            </p:cNvPr>
            <p:cNvSpPr txBox="1"/>
            <p:nvPr/>
          </p:nvSpPr>
          <p:spPr>
            <a:xfrm>
              <a:off x="4697175" y="2899867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</a:rPr>
                <a:t>RF_WE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996DE11-3F24-4174-818D-5F1010A8F406}"/>
              </a:ext>
            </a:extLst>
          </p:cNvPr>
          <p:cNvSpPr txBox="1"/>
          <p:nvPr/>
        </p:nvSpPr>
        <p:spPr>
          <a:xfrm>
            <a:off x="8631510" y="4694465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ALUSrc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C3830CD-355B-4B3F-9E76-E3CD99FC3957}"/>
              </a:ext>
            </a:extLst>
          </p:cNvPr>
          <p:cNvCxnSpPr>
            <a:cxnSpLocks/>
          </p:cNvCxnSpPr>
          <p:nvPr/>
        </p:nvCxnSpPr>
        <p:spPr>
          <a:xfrm>
            <a:off x="6817666" y="4664389"/>
            <a:ext cx="1925251" cy="92074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BA6F07-95EA-4BEE-9C75-3CB5F2C2ED89}"/>
              </a:ext>
            </a:extLst>
          </p:cNvPr>
          <p:cNvSpPr txBox="1"/>
          <p:nvPr/>
        </p:nvSpPr>
        <p:spPr>
          <a:xfrm>
            <a:off x="5765600" y="2986484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format_type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85AB22-EC44-44B7-A772-6D710F28F356}"/>
              </a:ext>
            </a:extLst>
          </p:cNvPr>
          <p:cNvSpPr/>
          <p:nvPr/>
        </p:nvSpPr>
        <p:spPr>
          <a:xfrm>
            <a:off x="6272170" y="534433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5E2BB0D-737C-4A3D-8A42-CA827C9F33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108" y="4841992"/>
            <a:ext cx="1109821" cy="2212693"/>
          </a:xfrm>
          <a:prstGeom prst="bentConnector4">
            <a:avLst>
              <a:gd name="adj1" fmla="val 100207"/>
              <a:gd name="adj2" fmla="val 51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7BC4E8-3D4D-4241-B42E-7B70CEA25C04}"/>
              </a:ext>
            </a:extLst>
          </p:cNvPr>
          <p:cNvCxnSpPr>
            <a:cxnSpLocks/>
          </p:cNvCxnSpPr>
          <p:nvPr/>
        </p:nvCxnSpPr>
        <p:spPr>
          <a:xfrm>
            <a:off x="6127202" y="6227768"/>
            <a:ext cx="6324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31A11F2-9AC5-4731-85FC-1BF33386D54C}"/>
              </a:ext>
            </a:extLst>
          </p:cNvPr>
          <p:cNvSpPr/>
          <p:nvPr/>
        </p:nvSpPr>
        <p:spPr>
          <a:xfrm>
            <a:off x="6133821" y="6222867"/>
            <a:ext cx="6288652" cy="1542070"/>
          </a:xfrm>
          <a:custGeom>
            <a:avLst/>
            <a:gdLst>
              <a:gd name="connsiteX0" fmla="*/ 0 w 5492377"/>
              <a:gd name="connsiteY0" fmla="*/ 0 h 1763058"/>
              <a:gd name="connsiteX1" fmla="*/ 0 w 5492377"/>
              <a:gd name="connsiteY1" fmla="*/ 1763058 h 1763058"/>
              <a:gd name="connsiteX2" fmla="*/ 5492377 w 5492377"/>
              <a:gd name="connsiteY2" fmla="*/ 1763058 h 1763058"/>
              <a:gd name="connsiteX3" fmla="*/ 5492377 w 5492377"/>
              <a:gd name="connsiteY3" fmla="*/ 233082 h 1763058"/>
              <a:gd name="connsiteX4" fmla="*/ 5420659 w 5492377"/>
              <a:gd name="connsiteY4" fmla="*/ 233082 h 176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377" h="1763058">
                <a:moveTo>
                  <a:pt x="0" y="0"/>
                </a:moveTo>
                <a:lnTo>
                  <a:pt x="0" y="1763058"/>
                </a:lnTo>
                <a:lnTo>
                  <a:pt x="5492377" y="1763058"/>
                </a:lnTo>
                <a:lnTo>
                  <a:pt x="5492377" y="233082"/>
                </a:lnTo>
                <a:lnTo>
                  <a:pt x="5420659" y="233082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2CBBA28-60D8-4CDD-AFBD-8BFAC9CF7893}"/>
              </a:ext>
            </a:extLst>
          </p:cNvPr>
          <p:cNvCxnSpPr>
            <a:cxnSpLocks/>
          </p:cNvCxnSpPr>
          <p:nvPr/>
        </p:nvCxnSpPr>
        <p:spPr>
          <a:xfrm>
            <a:off x="8199259" y="5795870"/>
            <a:ext cx="363540" cy="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7DBB7040-3FE2-464F-BDBB-982090D4F31C}"/>
              </a:ext>
            </a:extLst>
          </p:cNvPr>
          <p:cNvSpPr/>
          <p:nvPr/>
        </p:nvSpPr>
        <p:spPr>
          <a:xfrm>
            <a:off x="8132906" y="573413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E8C5F47D-CA93-4F0C-BCBA-79E196A662DF}"/>
              </a:ext>
            </a:extLst>
          </p:cNvPr>
          <p:cNvSpPr/>
          <p:nvPr/>
        </p:nvSpPr>
        <p:spPr>
          <a:xfrm>
            <a:off x="6901661" y="4560567"/>
            <a:ext cx="5043903" cy="1055926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24F24-D34F-4077-8BC8-1738FDFCBF02}"/>
              </a:ext>
            </a:extLst>
          </p:cNvPr>
          <p:cNvSpPr txBox="1"/>
          <p:nvPr/>
        </p:nvSpPr>
        <p:spPr>
          <a:xfrm>
            <a:off x="11359391" y="434195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WhatToReg</a:t>
            </a:r>
            <a:endParaRPr lang="en-US" altLang="ko-KR" sz="120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F311BD-0049-4A61-A902-A1B3336B6349}"/>
              </a:ext>
            </a:extLst>
          </p:cNvPr>
          <p:cNvSpPr txBox="1"/>
          <p:nvPr/>
        </p:nvSpPr>
        <p:spPr>
          <a:xfrm>
            <a:off x="6950602" y="4282779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ALUCode</a:t>
            </a:r>
            <a:endParaRPr lang="en-US" altLang="ko-KR" sz="1200">
              <a:solidFill>
                <a:schemeClr val="accent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4D1CFAC-D75D-4C14-B1EF-3204C7576A16}"/>
              </a:ext>
            </a:extLst>
          </p:cNvPr>
          <p:cNvSpPr/>
          <p:nvPr/>
        </p:nvSpPr>
        <p:spPr>
          <a:xfrm>
            <a:off x="2797696" y="2783265"/>
            <a:ext cx="8955906" cy="4882352"/>
          </a:xfrm>
          <a:custGeom>
            <a:avLst/>
            <a:gdLst>
              <a:gd name="connsiteX0" fmla="*/ 2085788 w 8086165"/>
              <a:gd name="connsiteY0" fmla="*/ 0 h 5582023"/>
              <a:gd name="connsiteX1" fmla="*/ 2085788 w 8086165"/>
              <a:gd name="connsiteY1" fmla="*/ 770964 h 5582023"/>
              <a:gd name="connsiteX2" fmla="*/ 0 w 8086165"/>
              <a:gd name="connsiteY2" fmla="*/ 770964 h 5582023"/>
              <a:gd name="connsiteX3" fmla="*/ 0 w 8086165"/>
              <a:gd name="connsiteY3" fmla="*/ 5582023 h 5582023"/>
              <a:gd name="connsiteX4" fmla="*/ 7942730 w 8086165"/>
              <a:gd name="connsiteY4" fmla="*/ 5582023 h 5582023"/>
              <a:gd name="connsiteX5" fmla="*/ 7942730 w 8086165"/>
              <a:gd name="connsiteY5" fmla="*/ 4936564 h 5582023"/>
              <a:gd name="connsiteX6" fmla="*/ 8086165 w 8086165"/>
              <a:gd name="connsiteY6" fmla="*/ 4936564 h 55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6165" h="5582023">
                <a:moveTo>
                  <a:pt x="2085788" y="0"/>
                </a:moveTo>
                <a:lnTo>
                  <a:pt x="2085788" y="770964"/>
                </a:lnTo>
                <a:lnTo>
                  <a:pt x="0" y="770964"/>
                </a:lnTo>
                <a:lnTo>
                  <a:pt x="0" y="5582023"/>
                </a:lnTo>
                <a:lnTo>
                  <a:pt x="7942730" y="5582023"/>
                </a:lnTo>
                <a:lnTo>
                  <a:pt x="7942730" y="4936564"/>
                </a:lnTo>
                <a:lnTo>
                  <a:pt x="8086165" y="4936564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BFD8819-7CD4-455E-BA78-E7F19E883520}"/>
              </a:ext>
            </a:extLst>
          </p:cNvPr>
          <p:cNvSpPr/>
          <p:nvPr/>
        </p:nvSpPr>
        <p:spPr>
          <a:xfrm>
            <a:off x="5046525" y="2729685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AD6383C-DE21-4867-B68F-4BA23EBA07BF}"/>
              </a:ext>
            </a:extLst>
          </p:cNvPr>
          <p:cNvSpPr/>
          <p:nvPr/>
        </p:nvSpPr>
        <p:spPr>
          <a:xfrm>
            <a:off x="8292035" y="6845891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43324D6-FC2D-4B96-8599-220D8520D945}"/>
              </a:ext>
            </a:extLst>
          </p:cNvPr>
          <p:cNvCxnSpPr>
            <a:cxnSpLocks/>
          </p:cNvCxnSpPr>
          <p:nvPr/>
        </p:nvCxnSpPr>
        <p:spPr>
          <a:xfrm>
            <a:off x="10032258" y="5757636"/>
            <a:ext cx="319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A97623BE-3735-4A3A-BB65-C8D9994256B2}"/>
              </a:ext>
            </a:extLst>
          </p:cNvPr>
          <p:cNvSpPr/>
          <p:nvPr/>
        </p:nvSpPr>
        <p:spPr>
          <a:xfrm>
            <a:off x="10069491" y="5703449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F03459EF-D234-4121-9B9D-B598A9FD1741}"/>
              </a:ext>
            </a:extLst>
          </p:cNvPr>
          <p:cNvSpPr/>
          <p:nvPr/>
        </p:nvSpPr>
        <p:spPr>
          <a:xfrm>
            <a:off x="8391001" y="6437188"/>
            <a:ext cx="3355982" cy="460008"/>
          </a:xfrm>
          <a:custGeom>
            <a:avLst/>
            <a:gdLst>
              <a:gd name="connsiteX0" fmla="*/ 0 w 3030070"/>
              <a:gd name="connsiteY0" fmla="*/ 525930 h 525930"/>
              <a:gd name="connsiteX1" fmla="*/ 2874682 w 3030070"/>
              <a:gd name="connsiteY1" fmla="*/ 525930 h 525930"/>
              <a:gd name="connsiteX2" fmla="*/ 2874682 w 3030070"/>
              <a:gd name="connsiteY2" fmla="*/ 0 h 525930"/>
              <a:gd name="connsiteX3" fmla="*/ 3030070 w 3030070"/>
              <a:gd name="connsiteY3" fmla="*/ 0 h 5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070" h="525930">
                <a:moveTo>
                  <a:pt x="0" y="525930"/>
                </a:moveTo>
                <a:lnTo>
                  <a:pt x="2874682" y="525930"/>
                </a:lnTo>
                <a:lnTo>
                  <a:pt x="2874682" y="0"/>
                </a:lnTo>
                <a:lnTo>
                  <a:pt x="303007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0722AD1-CE3D-4DB2-BF89-71B2B1D5DBAE}"/>
              </a:ext>
            </a:extLst>
          </p:cNvPr>
          <p:cNvSpPr/>
          <p:nvPr/>
        </p:nvSpPr>
        <p:spPr>
          <a:xfrm>
            <a:off x="3492160" y="365359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F9C836C9-149E-49A8-86E6-B046448DDC35}"/>
              </a:ext>
            </a:extLst>
          </p:cNvPr>
          <p:cNvSpPr/>
          <p:nvPr/>
        </p:nvSpPr>
        <p:spPr>
          <a:xfrm>
            <a:off x="3552296" y="2945312"/>
            <a:ext cx="5725692" cy="747512"/>
          </a:xfrm>
          <a:custGeom>
            <a:avLst/>
            <a:gdLst>
              <a:gd name="connsiteX0" fmla="*/ 0 w 5205506"/>
              <a:gd name="connsiteY0" fmla="*/ 854635 h 854635"/>
              <a:gd name="connsiteX1" fmla="*/ 1500094 w 5205506"/>
              <a:gd name="connsiteY1" fmla="*/ 854635 h 854635"/>
              <a:gd name="connsiteX2" fmla="*/ 1500094 w 5205506"/>
              <a:gd name="connsiteY2" fmla="*/ 0 h 854635"/>
              <a:gd name="connsiteX3" fmla="*/ 5205506 w 5205506"/>
              <a:gd name="connsiteY3" fmla="*/ 0 h 8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506" h="854635">
                <a:moveTo>
                  <a:pt x="0" y="854635"/>
                </a:moveTo>
                <a:lnTo>
                  <a:pt x="1500094" y="854635"/>
                </a:lnTo>
                <a:lnTo>
                  <a:pt x="1500094" y="0"/>
                </a:lnTo>
                <a:lnTo>
                  <a:pt x="52055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93193F-5617-429B-AE19-11B6ED6B7ED2}"/>
              </a:ext>
            </a:extLst>
          </p:cNvPr>
          <p:cNvSpPr/>
          <p:nvPr/>
        </p:nvSpPr>
        <p:spPr>
          <a:xfrm>
            <a:off x="8290422" y="6076618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66CC5C69-3F27-4876-B81F-03EAF4D026A9}"/>
              </a:ext>
            </a:extLst>
          </p:cNvPr>
          <p:cNvSpPr/>
          <p:nvPr/>
        </p:nvSpPr>
        <p:spPr>
          <a:xfrm>
            <a:off x="8351289" y="3562141"/>
            <a:ext cx="926701" cy="2550950"/>
          </a:xfrm>
          <a:custGeom>
            <a:avLst/>
            <a:gdLst>
              <a:gd name="connsiteX0" fmla="*/ 0 w 836706"/>
              <a:gd name="connsiteY0" fmla="*/ 2916517 h 2916517"/>
              <a:gd name="connsiteX1" fmla="*/ 0 w 836706"/>
              <a:gd name="connsiteY1" fmla="*/ 2916517 h 2916517"/>
              <a:gd name="connsiteX2" fmla="*/ 5976 w 836706"/>
              <a:gd name="connsiteY2" fmla="*/ 2862729 h 2916517"/>
              <a:gd name="connsiteX3" fmla="*/ 5976 w 836706"/>
              <a:gd name="connsiteY3" fmla="*/ 0 h 2916517"/>
              <a:gd name="connsiteX4" fmla="*/ 836706 w 836706"/>
              <a:gd name="connsiteY4" fmla="*/ 0 h 2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706" h="2916517">
                <a:moveTo>
                  <a:pt x="0" y="2916517"/>
                </a:moveTo>
                <a:lnTo>
                  <a:pt x="0" y="2916517"/>
                </a:lnTo>
                <a:lnTo>
                  <a:pt x="5976" y="2862729"/>
                </a:lnTo>
                <a:lnTo>
                  <a:pt x="5976" y="0"/>
                </a:lnTo>
                <a:lnTo>
                  <a:pt x="836706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649045C-D08E-45B2-9C34-4093338AA1FE}"/>
              </a:ext>
            </a:extLst>
          </p:cNvPr>
          <p:cNvSpPr/>
          <p:nvPr/>
        </p:nvSpPr>
        <p:spPr>
          <a:xfrm>
            <a:off x="9940820" y="3138331"/>
            <a:ext cx="1819403" cy="3633408"/>
          </a:xfrm>
          <a:custGeom>
            <a:avLst/>
            <a:gdLst>
              <a:gd name="connsiteX0" fmla="*/ 0 w 1601694"/>
              <a:gd name="connsiteY0" fmla="*/ 0 h 4028142"/>
              <a:gd name="connsiteX1" fmla="*/ 1314824 w 1601694"/>
              <a:gd name="connsiteY1" fmla="*/ 0 h 4028142"/>
              <a:gd name="connsiteX2" fmla="*/ 1314824 w 1601694"/>
              <a:gd name="connsiteY2" fmla="*/ 4028142 h 4028142"/>
              <a:gd name="connsiteX3" fmla="*/ 1601694 w 1601694"/>
              <a:gd name="connsiteY3" fmla="*/ 4028142 h 402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94" h="4028142">
                <a:moveTo>
                  <a:pt x="0" y="0"/>
                </a:moveTo>
                <a:lnTo>
                  <a:pt x="1314824" y="0"/>
                </a:lnTo>
                <a:lnTo>
                  <a:pt x="1314824" y="4028142"/>
                </a:lnTo>
                <a:lnTo>
                  <a:pt x="1601694" y="402814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B12DFD3A-5570-4A88-9908-21E3C5C9E292}"/>
              </a:ext>
            </a:extLst>
          </p:cNvPr>
          <p:cNvSpPr/>
          <p:nvPr/>
        </p:nvSpPr>
        <p:spPr>
          <a:xfrm>
            <a:off x="6967316" y="4212423"/>
            <a:ext cx="3721117" cy="1140114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15CC64-682F-43C0-B41C-49705910ABC9}"/>
              </a:ext>
            </a:extLst>
          </p:cNvPr>
          <p:cNvSpPr txBox="1"/>
          <p:nvPr/>
        </p:nvSpPr>
        <p:spPr>
          <a:xfrm>
            <a:off x="6967955" y="4080432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D_MEM_BE</a:t>
            </a:r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7C128F2E-8E3F-419E-B4CC-65D188C6F8F1}"/>
              </a:ext>
            </a:extLst>
          </p:cNvPr>
          <p:cNvSpPr/>
          <p:nvPr/>
        </p:nvSpPr>
        <p:spPr>
          <a:xfrm>
            <a:off x="6967315" y="4012137"/>
            <a:ext cx="3920603" cy="1353763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D5F0EA-A461-4999-A0D7-D75F3AE72630}"/>
              </a:ext>
            </a:extLst>
          </p:cNvPr>
          <p:cNvSpPr txBox="1"/>
          <p:nvPr/>
        </p:nvSpPr>
        <p:spPr>
          <a:xfrm>
            <a:off x="6927094" y="3882772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D_MEM_WEN</a:t>
            </a:r>
          </a:p>
        </p:txBody>
      </p:sp>
      <p:sp>
        <p:nvSpPr>
          <p:cNvPr id="154" name="순서도: 수행의 시작/종료 153">
            <a:extLst>
              <a:ext uri="{FF2B5EF4-FFF2-40B4-BE49-F238E27FC236}">
                <a16:creationId xmlns:a16="http://schemas.microsoft.com/office/drawing/2014/main" id="{5FFFA240-A39F-4BB9-9A92-A3D8FC72660A}"/>
              </a:ext>
            </a:extLst>
          </p:cNvPr>
          <p:cNvSpPr/>
          <p:nvPr/>
        </p:nvSpPr>
        <p:spPr>
          <a:xfrm rot="5400000">
            <a:off x="11414919" y="2775323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MUX2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647EE9-D35D-4E3F-9F22-2630D39661CF}"/>
              </a:ext>
            </a:extLst>
          </p:cNvPr>
          <p:cNvSpPr txBox="1"/>
          <p:nvPr/>
        </p:nvSpPr>
        <p:spPr>
          <a:xfrm>
            <a:off x="11725496" y="2462693"/>
            <a:ext cx="269625" cy="102611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/>
              <a:t>0</a:t>
            </a:r>
            <a:endParaRPr lang="en-US" altLang="ko-KR" sz="1100"/>
          </a:p>
          <a:p>
            <a:pPr>
              <a:lnSpc>
                <a:spcPct val="130000"/>
              </a:lnSpc>
            </a:pPr>
            <a:r>
              <a:rPr lang="en-US" altLang="ko-KR" sz="1200"/>
              <a:t>1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2</a:t>
            </a:r>
          </a:p>
          <a:p>
            <a:pPr>
              <a:lnSpc>
                <a:spcPct val="130000"/>
              </a:lnSpc>
            </a:pPr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A3AA993-85A9-4C58-BD6C-E2476FA878DE}"/>
              </a:ext>
            </a:extLst>
          </p:cNvPr>
          <p:cNvCxnSpPr>
            <a:cxnSpLocks/>
          </p:cNvCxnSpPr>
          <p:nvPr/>
        </p:nvCxnSpPr>
        <p:spPr>
          <a:xfrm>
            <a:off x="11402491" y="3138331"/>
            <a:ext cx="3897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4B7A5AEE-19B8-42CC-8A0B-4487C6C4BD18}"/>
              </a:ext>
            </a:extLst>
          </p:cNvPr>
          <p:cNvSpPr/>
          <p:nvPr/>
        </p:nvSpPr>
        <p:spPr>
          <a:xfrm>
            <a:off x="11367884" y="308507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1727732F-CC10-44D2-8EAA-E33E681A6DF1}"/>
              </a:ext>
            </a:extLst>
          </p:cNvPr>
          <p:cNvSpPr/>
          <p:nvPr/>
        </p:nvSpPr>
        <p:spPr>
          <a:xfrm>
            <a:off x="4922490" y="2628668"/>
            <a:ext cx="6850970" cy="154592"/>
          </a:xfrm>
          <a:custGeom>
            <a:avLst/>
            <a:gdLst>
              <a:gd name="connsiteX0" fmla="*/ 0 w 6185647"/>
              <a:gd name="connsiteY0" fmla="*/ 233082 h 233082"/>
              <a:gd name="connsiteX1" fmla="*/ 705224 w 6185647"/>
              <a:gd name="connsiteY1" fmla="*/ 233082 h 233082"/>
              <a:gd name="connsiteX2" fmla="*/ 705224 w 6185647"/>
              <a:gd name="connsiteY2" fmla="*/ 0 h 233082"/>
              <a:gd name="connsiteX3" fmla="*/ 6185647 w 6185647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5647" h="233082">
                <a:moveTo>
                  <a:pt x="0" y="233082"/>
                </a:moveTo>
                <a:lnTo>
                  <a:pt x="705224" y="233082"/>
                </a:lnTo>
                <a:lnTo>
                  <a:pt x="705224" y="0"/>
                </a:lnTo>
                <a:lnTo>
                  <a:pt x="618564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C442F9DF-BBD5-4596-A0E9-EB27448205C9}"/>
              </a:ext>
            </a:extLst>
          </p:cNvPr>
          <p:cNvSpPr/>
          <p:nvPr/>
        </p:nvSpPr>
        <p:spPr>
          <a:xfrm>
            <a:off x="6967852" y="3530773"/>
            <a:ext cx="4990948" cy="292732"/>
          </a:xfrm>
          <a:custGeom>
            <a:avLst/>
            <a:gdLst>
              <a:gd name="connsiteX0" fmla="*/ 0 w 4506259"/>
              <a:gd name="connsiteY0" fmla="*/ 334682 h 334682"/>
              <a:gd name="connsiteX1" fmla="*/ 4506259 w 4506259"/>
              <a:gd name="connsiteY1" fmla="*/ 334682 h 334682"/>
              <a:gd name="connsiteX2" fmla="*/ 4506259 w 4506259"/>
              <a:gd name="connsiteY2" fmla="*/ 0 h 3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259" h="334682">
                <a:moveTo>
                  <a:pt x="0" y="334682"/>
                </a:moveTo>
                <a:lnTo>
                  <a:pt x="4506259" y="334682"/>
                </a:lnTo>
                <a:lnTo>
                  <a:pt x="4506259" y="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F20663-002B-445D-AFA3-CF75E8FAF2B3}"/>
              </a:ext>
            </a:extLst>
          </p:cNvPr>
          <p:cNvSpPr txBox="1"/>
          <p:nvPr/>
        </p:nvSpPr>
        <p:spPr>
          <a:xfrm>
            <a:off x="10342550" y="360780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err="1">
                <a:solidFill>
                  <a:schemeClr val="accent1"/>
                </a:solidFill>
              </a:rPr>
              <a:t>PCSrc</a:t>
            </a:r>
            <a:r>
              <a:rPr lang="en-US" altLang="ko-KR" sz="1200">
                <a:solidFill>
                  <a:schemeClr val="accent1"/>
                </a:solidFill>
              </a:rPr>
              <a:t> (LSB)</a:t>
            </a:r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36B0F5FC-029C-425E-BED5-0BF277A3D2C0}"/>
              </a:ext>
            </a:extLst>
          </p:cNvPr>
          <p:cNvSpPr/>
          <p:nvPr/>
        </p:nvSpPr>
        <p:spPr>
          <a:xfrm>
            <a:off x="2546163" y="2051432"/>
            <a:ext cx="9717124" cy="3094597"/>
          </a:xfrm>
          <a:custGeom>
            <a:avLst/>
            <a:gdLst>
              <a:gd name="connsiteX0" fmla="*/ 8689789 w 8773459"/>
              <a:gd name="connsiteY0" fmla="*/ 1039906 h 3538071"/>
              <a:gd name="connsiteX1" fmla="*/ 8773459 w 8773459"/>
              <a:gd name="connsiteY1" fmla="*/ 1039906 h 3538071"/>
              <a:gd name="connsiteX2" fmla="*/ 8773459 w 8773459"/>
              <a:gd name="connsiteY2" fmla="*/ 0 h 3538071"/>
              <a:gd name="connsiteX3" fmla="*/ 0 w 8773459"/>
              <a:gd name="connsiteY3" fmla="*/ 0 h 3538071"/>
              <a:gd name="connsiteX4" fmla="*/ 0 w 8773459"/>
              <a:gd name="connsiteY4" fmla="*/ 3538071 h 3538071"/>
              <a:gd name="connsiteX5" fmla="*/ 448236 w 8773459"/>
              <a:gd name="connsiteY5" fmla="*/ 3538071 h 35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3459" h="3538071">
                <a:moveTo>
                  <a:pt x="8689789" y="1039906"/>
                </a:moveTo>
                <a:lnTo>
                  <a:pt x="8773459" y="1039906"/>
                </a:lnTo>
                <a:lnTo>
                  <a:pt x="8773459" y="0"/>
                </a:lnTo>
                <a:lnTo>
                  <a:pt x="0" y="0"/>
                </a:lnTo>
                <a:lnTo>
                  <a:pt x="0" y="3538071"/>
                </a:lnTo>
                <a:lnTo>
                  <a:pt x="448236" y="3538071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6CF9B5-C804-4143-80D9-5292E6B4505F}"/>
              </a:ext>
            </a:extLst>
          </p:cNvPr>
          <p:cNvSpPr txBox="1"/>
          <p:nvPr/>
        </p:nvSpPr>
        <p:spPr>
          <a:xfrm>
            <a:off x="11997308" y="3499865"/>
            <a:ext cx="73870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/>
              <a:t>(MSB)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447D1-7C10-4728-AF17-51BECB8ACBA2}"/>
              </a:ext>
            </a:extLst>
          </p:cNvPr>
          <p:cNvSpPr/>
          <p:nvPr/>
        </p:nvSpPr>
        <p:spPr>
          <a:xfrm>
            <a:off x="9840628" y="4226013"/>
            <a:ext cx="2118175" cy="1113427"/>
          </a:xfrm>
          <a:custGeom>
            <a:avLst/>
            <a:gdLst>
              <a:gd name="connsiteX0" fmla="*/ 0 w 1912471"/>
              <a:gd name="connsiteY0" fmla="*/ 1272988 h 1272988"/>
              <a:gd name="connsiteX1" fmla="*/ 0 w 1912471"/>
              <a:gd name="connsiteY1" fmla="*/ 155388 h 1272988"/>
              <a:gd name="connsiteX2" fmla="*/ 1201271 w 1912471"/>
              <a:gd name="connsiteY2" fmla="*/ 155388 h 1272988"/>
              <a:gd name="connsiteX3" fmla="*/ 1189318 w 1912471"/>
              <a:gd name="connsiteY3" fmla="*/ 0 h 1272988"/>
              <a:gd name="connsiteX4" fmla="*/ 1912471 w 1912471"/>
              <a:gd name="connsiteY4" fmla="*/ 0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471" h="1272988">
                <a:moveTo>
                  <a:pt x="0" y="1272988"/>
                </a:moveTo>
                <a:lnTo>
                  <a:pt x="0" y="155388"/>
                </a:lnTo>
                <a:lnTo>
                  <a:pt x="1201271" y="155388"/>
                </a:lnTo>
                <a:lnTo>
                  <a:pt x="1189318" y="0"/>
                </a:lnTo>
                <a:lnTo>
                  <a:pt x="1912471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53663B7-2BCA-4CC7-B4AF-BDD98BE07C50}"/>
              </a:ext>
            </a:extLst>
          </p:cNvPr>
          <p:cNvSpPr/>
          <p:nvPr/>
        </p:nvSpPr>
        <p:spPr>
          <a:xfrm>
            <a:off x="12071331" y="3520318"/>
            <a:ext cx="503067" cy="648192"/>
          </a:xfrm>
          <a:custGeom>
            <a:avLst/>
            <a:gdLst>
              <a:gd name="connsiteX0" fmla="*/ 125506 w 454212"/>
              <a:gd name="connsiteY0" fmla="*/ 741082 h 741082"/>
              <a:gd name="connsiteX1" fmla="*/ 454212 w 454212"/>
              <a:gd name="connsiteY1" fmla="*/ 741082 h 741082"/>
              <a:gd name="connsiteX2" fmla="*/ 454212 w 454212"/>
              <a:gd name="connsiteY2" fmla="*/ 227106 h 741082"/>
              <a:gd name="connsiteX3" fmla="*/ 0 w 454212"/>
              <a:gd name="connsiteY3" fmla="*/ 227106 h 741082"/>
              <a:gd name="connsiteX4" fmla="*/ 0 w 454212"/>
              <a:gd name="connsiteY4" fmla="*/ 0 h 74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12" h="741082">
                <a:moveTo>
                  <a:pt x="125506" y="741082"/>
                </a:moveTo>
                <a:lnTo>
                  <a:pt x="454212" y="741082"/>
                </a:lnTo>
                <a:lnTo>
                  <a:pt x="454212" y="227106"/>
                </a:lnTo>
                <a:lnTo>
                  <a:pt x="0" y="22710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750B2-37AF-4952-AED7-E88C5FA6AB9B}"/>
              </a:ext>
            </a:extLst>
          </p:cNvPr>
          <p:cNvSpPr/>
          <p:nvPr/>
        </p:nvSpPr>
        <p:spPr>
          <a:xfrm>
            <a:off x="12481670" y="5103944"/>
            <a:ext cx="806146" cy="5090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LS_FILL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E5BC570-C1F6-4A25-95C7-B3CA05FC849F}"/>
              </a:ext>
            </a:extLst>
          </p:cNvPr>
          <p:cNvSpPr/>
          <p:nvPr/>
        </p:nvSpPr>
        <p:spPr>
          <a:xfrm>
            <a:off x="10615082" y="4800929"/>
            <a:ext cx="139005" cy="109775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6A853CE3-B24B-472C-85AD-D2414B893D3C}"/>
              </a:ext>
            </a:extLst>
          </p:cNvPr>
          <p:cNvSpPr/>
          <p:nvPr/>
        </p:nvSpPr>
        <p:spPr>
          <a:xfrm>
            <a:off x="10689582" y="4855817"/>
            <a:ext cx="2330647" cy="252729"/>
          </a:xfrm>
          <a:custGeom>
            <a:avLst/>
            <a:gdLst>
              <a:gd name="connsiteX0" fmla="*/ 0 w 4554071"/>
              <a:gd name="connsiteY0" fmla="*/ 0 h 1207247"/>
              <a:gd name="connsiteX1" fmla="*/ 4554071 w 4554071"/>
              <a:gd name="connsiteY1" fmla="*/ 0 h 1207247"/>
              <a:gd name="connsiteX2" fmla="*/ 4554071 w 4554071"/>
              <a:gd name="connsiteY2" fmla="*/ 1207247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71" h="1207247">
                <a:moveTo>
                  <a:pt x="0" y="0"/>
                </a:moveTo>
                <a:lnTo>
                  <a:pt x="4554071" y="0"/>
                </a:lnTo>
                <a:lnTo>
                  <a:pt x="4554071" y="1207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A185984-8C66-4EC8-82F4-0E20EFB8535D}"/>
              </a:ext>
            </a:extLst>
          </p:cNvPr>
          <p:cNvSpPr/>
          <p:nvPr/>
        </p:nvSpPr>
        <p:spPr>
          <a:xfrm>
            <a:off x="11343206" y="5182620"/>
            <a:ext cx="1118660" cy="569783"/>
          </a:xfrm>
          <a:custGeom>
            <a:avLst/>
            <a:gdLst>
              <a:gd name="connsiteX0" fmla="*/ 0 w 1010023"/>
              <a:gd name="connsiteY0" fmla="*/ 651436 h 651436"/>
              <a:gd name="connsiteX1" fmla="*/ 304800 w 1010023"/>
              <a:gd name="connsiteY1" fmla="*/ 651436 h 651436"/>
              <a:gd name="connsiteX2" fmla="*/ 304800 w 1010023"/>
              <a:gd name="connsiteY2" fmla="*/ 0 h 651436"/>
              <a:gd name="connsiteX3" fmla="*/ 1010023 w 1010023"/>
              <a:gd name="connsiteY3" fmla="*/ 0 h 6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023" h="651436">
                <a:moveTo>
                  <a:pt x="0" y="651436"/>
                </a:moveTo>
                <a:lnTo>
                  <a:pt x="304800" y="651436"/>
                </a:lnTo>
                <a:lnTo>
                  <a:pt x="304800" y="0"/>
                </a:lnTo>
                <a:lnTo>
                  <a:pt x="101002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5D25410-2CF5-4912-91AC-06E576505539}"/>
              </a:ext>
            </a:extLst>
          </p:cNvPr>
          <p:cNvSpPr/>
          <p:nvPr/>
        </p:nvSpPr>
        <p:spPr>
          <a:xfrm>
            <a:off x="10138494" y="5250573"/>
            <a:ext cx="1608488" cy="577648"/>
          </a:xfrm>
          <a:custGeom>
            <a:avLst/>
            <a:gdLst>
              <a:gd name="connsiteX0" fmla="*/ 0 w 1452282"/>
              <a:gd name="connsiteY0" fmla="*/ 549836 h 699248"/>
              <a:gd name="connsiteX1" fmla="*/ 0 w 1452282"/>
              <a:gd name="connsiteY1" fmla="*/ 0 h 699248"/>
              <a:gd name="connsiteX2" fmla="*/ 1284941 w 1452282"/>
              <a:gd name="connsiteY2" fmla="*/ 0 h 699248"/>
              <a:gd name="connsiteX3" fmla="*/ 1284941 w 1452282"/>
              <a:gd name="connsiteY3" fmla="*/ 699248 h 699248"/>
              <a:gd name="connsiteX4" fmla="*/ 1452282 w 1452282"/>
              <a:gd name="connsiteY4" fmla="*/ 699248 h 69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699248">
                <a:moveTo>
                  <a:pt x="0" y="549836"/>
                </a:moveTo>
                <a:lnTo>
                  <a:pt x="0" y="0"/>
                </a:lnTo>
                <a:lnTo>
                  <a:pt x="1284941" y="0"/>
                </a:lnTo>
                <a:lnTo>
                  <a:pt x="1284941" y="699248"/>
                </a:lnTo>
                <a:lnTo>
                  <a:pt x="1452282" y="699248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D57BB0F-5094-4558-A769-D1F3E05A13FF}"/>
              </a:ext>
            </a:extLst>
          </p:cNvPr>
          <p:cNvSpPr/>
          <p:nvPr/>
        </p:nvSpPr>
        <p:spPr>
          <a:xfrm>
            <a:off x="7768479" y="6129097"/>
            <a:ext cx="778025" cy="768544"/>
          </a:xfrm>
          <a:custGeom>
            <a:avLst/>
            <a:gdLst>
              <a:gd name="connsiteX0" fmla="*/ 0 w 702468"/>
              <a:gd name="connsiteY0" fmla="*/ 878681 h 878681"/>
              <a:gd name="connsiteX1" fmla="*/ 531018 w 702468"/>
              <a:gd name="connsiteY1" fmla="*/ 878681 h 878681"/>
              <a:gd name="connsiteX2" fmla="*/ 531018 w 702468"/>
              <a:gd name="connsiteY2" fmla="*/ 4763 h 878681"/>
              <a:gd name="connsiteX3" fmla="*/ 702468 w 702468"/>
              <a:gd name="connsiteY3" fmla="*/ 0 h 87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8" h="878681">
                <a:moveTo>
                  <a:pt x="0" y="878681"/>
                </a:moveTo>
                <a:lnTo>
                  <a:pt x="531018" y="878681"/>
                </a:lnTo>
                <a:lnTo>
                  <a:pt x="531018" y="4763"/>
                </a:lnTo>
                <a:lnTo>
                  <a:pt x="702468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1C17A69E-C078-4265-8BA3-9340645FF11F}"/>
              </a:ext>
            </a:extLst>
          </p:cNvPr>
          <p:cNvSpPr/>
          <p:nvPr/>
        </p:nvSpPr>
        <p:spPr>
          <a:xfrm>
            <a:off x="4257722" y="2273597"/>
            <a:ext cx="720647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AD114A25-5BD6-4FBA-97B7-3CBB8AA1C6E8}"/>
              </a:ext>
            </a:extLst>
          </p:cNvPr>
          <p:cNvSpPr/>
          <p:nvPr/>
        </p:nvSpPr>
        <p:spPr>
          <a:xfrm>
            <a:off x="9286373" y="2746642"/>
            <a:ext cx="719735" cy="1011494"/>
          </a:xfrm>
          <a:custGeom>
            <a:avLst/>
            <a:gdLst>
              <a:gd name="connsiteX0" fmla="*/ 0 w 842683"/>
              <a:gd name="connsiteY0" fmla="*/ 0 h 1195294"/>
              <a:gd name="connsiteX1" fmla="*/ 11953 w 842683"/>
              <a:gd name="connsiteY1" fmla="*/ 436282 h 1195294"/>
              <a:gd name="connsiteX2" fmla="*/ 125506 w 842683"/>
              <a:gd name="connsiteY2" fmla="*/ 591671 h 1195294"/>
              <a:gd name="connsiteX3" fmla="*/ 17930 w 842683"/>
              <a:gd name="connsiteY3" fmla="*/ 759012 h 1195294"/>
              <a:gd name="connsiteX4" fmla="*/ 0 w 842683"/>
              <a:gd name="connsiteY4" fmla="*/ 1195294 h 1195294"/>
              <a:gd name="connsiteX5" fmla="*/ 842683 w 842683"/>
              <a:gd name="connsiteY5" fmla="*/ 872565 h 1195294"/>
              <a:gd name="connsiteX6" fmla="*/ 842683 w 842683"/>
              <a:gd name="connsiteY6" fmla="*/ 322729 h 1195294"/>
              <a:gd name="connsiteX7" fmla="*/ 0 w 842683"/>
              <a:gd name="connsiteY7" fmla="*/ 0 h 11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683" h="1195294">
                <a:moveTo>
                  <a:pt x="0" y="0"/>
                </a:moveTo>
                <a:lnTo>
                  <a:pt x="11953" y="436282"/>
                </a:lnTo>
                <a:lnTo>
                  <a:pt x="125506" y="591671"/>
                </a:lnTo>
                <a:lnTo>
                  <a:pt x="17930" y="759012"/>
                </a:lnTo>
                <a:lnTo>
                  <a:pt x="0" y="1195294"/>
                </a:lnTo>
                <a:lnTo>
                  <a:pt x="842683" y="872565"/>
                </a:lnTo>
                <a:lnTo>
                  <a:pt x="842683" y="3227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ADD2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8B0DA1-2BAD-47F7-8AA6-96A64A1A749F}"/>
              </a:ext>
            </a:extLst>
          </p:cNvPr>
          <p:cNvSpPr/>
          <p:nvPr/>
        </p:nvSpPr>
        <p:spPr>
          <a:xfrm>
            <a:off x="10069491" y="520079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BB5C5B4-EB9D-4404-840D-E1A9CF83B091}"/>
              </a:ext>
            </a:extLst>
          </p:cNvPr>
          <p:cNvSpPr/>
          <p:nvPr/>
        </p:nvSpPr>
        <p:spPr>
          <a:xfrm>
            <a:off x="10138493" y="3368725"/>
            <a:ext cx="1648204" cy="1876622"/>
          </a:xfrm>
          <a:custGeom>
            <a:avLst/>
            <a:gdLst>
              <a:gd name="connsiteX0" fmla="*/ 0 w 1464235"/>
              <a:gd name="connsiteY0" fmla="*/ 2145553 h 2145553"/>
              <a:gd name="connsiteX1" fmla="*/ 0 w 1464235"/>
              <a:gd name="connsiteY1" fmla="*/ 0 h 2145553"/>
              <a:gd name="connsiteX2" fmla="*/ 1464235 w 1464235"/>
              <a:gd name="connsiteY2" fmla="*/ 0 h 214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35" h="2145553">
                <a:moveTo>
                  <a:pt x="0" y="2145553"/>
                </a:moveTo>
                <a:lnTo>
                  <a:pt x="0" y="0"/>
                </a:lnTo>
                <a:lnTo>
                  <a:pt x="146423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C27D77-0945-46FA-84FA-FE00DAFE4377}"/>
              </a:ext>
            </a:extLst>
          </p:cNvPr>
          <p:cNvSpPr/>
          <p:nvPr/>
        </p:nvSpPr>
        <p:spPr>
          <a:xfrm>
            <a:off x="6974471" y="3912372"/>
            <a:ext cx="4937994" cy="167275"/>
          </a:xfrm>
          <a:custGeom>
            <a:avLst/>
            <a:gdLst>
              <a:gd name="connsiteX0" fmla="*/ 0 w 4458447"/>
              <a:gd name="connsiteY0" fmla="*/ 0 h 191247"/>
              <a:gd name="connsiteX1" fmla="*/ 3669553 w 4458447"/>
              <a:gd name="connsiteY1" fmla="*/ 29882 h 191247"/>
              <a:gd name="connsiteX2" fmla="*/ 3669553 w 4458447"/>
              <a:gd name="connsiteY2" fmla="*/ 191247 h 191247"/>
              <a:gd name="connsiteX3" fmla="*/ 4458447 w 4458447"/>
              <a:gd name="connsiteY3" fmla="*/ 191247 h 19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8447" h="191247">
                <a:moveTo>
                  <a:pt x="0" y="0"/>
                </a:moveTo>
                <a:lnTo>
                  <a:pt x="3669553" y="29882"/>
                </a:lnTo>
                <a:lnTo>
                  <a:pt x="3669553" y="191247"/>
                </a:lnTo>
                <a:lnTo>
                  <a:pt x="4458447" y="191247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FC9C8-453D-49C5-83B0-CFE2C65B0685}"/>
              </a:ext>
            </a:extLst>
          </p:cNvPr>
          <p:cNvSpPr txBox="1"/>
          <p:nvPr/>
        </p:nvSpPr>
        <p:spPr>
          <a:xfrm>
            <a:off x="7939258" y="3782435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JUMP</a:t>
            </a:r>
          </a:p>
        </p:txBody>
      </p:sp>
      <p:sp>
        <p:nvSpPr>
          <p:cNvPr id="122" name="순서도: 수행의 시작/종료 121">
            <a:extLst>
              <a:ext uri="{FF2B5EF4-FFF2-40B4-BE49-F238E27FC236}">
                <a16:creationId xmlns:a16="http://schemas.microsoft.com/office/drawing/2014/main" id="{5D74130F-CA5B-4990-8923-B330072DB302}"/>
              </a:ext>
            </a:extLst>
          </p:cNvPr>
          <p:cNvSpPr/>
          <p:nvPr/>
        </p:nvSpPr>
        <p:spPr>
          <a:xfrm rot="5400000">
            <a:off x="12759854" y="7018338"/>
            <a:ext cx="1113435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MUX4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DF4F31-45D7-4184-86C2-BCB549A30923}"/>
              </a:ext>
            </a:extLst>
          </p:cNvPr>
          <p:cNvSpPr txBox="1"/>
          <p:nvPr/>
        </p:nvSpPr>
        <p:spPr>
          <a:xfrm>
            <a:off x="13070429" y="6742294"/>
            <a:ext cx="269626" cy="100027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</a:p>
          <a:p>
            <a:endParaRPr lang="en-US" altLang="ko-KR" sz="1100"/>
          </a:p>
          <a:p>
            <a:r>
              <a:rPr lang="en-US" altLang="ko-KR" sz="1200"/>
              <a:t>1</a:t>
            </a:r>
          </a:p>
          <a:p>
            <a:endParaRPr lang="en-US" altLang="ko-KR" sz="1200"/>
          </a:p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005ABC-14D7-49DE-95BF-3F8F2FB60305}"/>
              </a:ext>
            </a:extLst>
          </p:cNvPr>
          <p:cNvSpPr txBox="1"/>
          <p:nvPr/>
        </p:nvSpPr>
        <p:spPr>
          <a:xfrm>
            <a:off x="13723816" y="7023228"/>
            <a:ext cx="72648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OUTPUT</a:t>
            </a:r>
          </a:p>
          <a:p>
            <a:pPr algn="ctr"/>
            <a:r>
              <a:rPr lang="en-US" altLang="ko-KR" sz="1200" b="1"/>
              <a:t>_PORT</a:t>
            </a:r>
            <a:endParaRPr lang="ko-KR" altLang="en-US" sz="1200" b="1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8CFEBF7-1E32-46D5-8F1B-F6AB5DECE40D}"/>
              </a:ext>
            </a:extLst>
          </p:cNvPr>
          <p:cNvSpPr/>
          <p:nvPr/>
        </p:nvSpPr>
        <p:spPr>
          <a:xfrm>
            <a:off x="6974471" y="4314878"/>
            <a:ext cx="6592818" cy="2341857"/>
          </a:xfrm>
          <a:custGeom>
            <a:avLst/>
            <a:gdLst>
              <a:gd name="connsiteX0" fmla="*/ 0 w 5952565"/>
              <a:gd name="connsiteY0" fmla="*/ 0 h 2677459"/>
              <a:gd name="connsiteX1" fmla="*/ 2468283 w 5952565"/>
              <a:gd name="connsiteY1" fmla="*/ 0 h 2677459"/>
              <a:gd name="connsiteX2" fmla="*/ 2468283 w 5952565"/>
              <a:gd name="connsiteY2" fmla="*/ 478118 h 2677459"/>
              <a:gd name="connsiteX3" fmla="*/ 5952565 w 5952565"/>
              <a:gd name="connsiteY3" fmla="*/ 478118 h 2677459"/>
              <a:gd name="connsiteX4" fmla="*/ 5952565 w 5952565"/>
              <a:gd name="connsiteY4" fmla="*/ 2402541 h 2677459"/>
              <a:gd name="connsiteX5" fmla="*/ 5731435 w 5952565"/>
              <a:gd name="connsiteY5" fmla="*/ 2402541 h 2677459"/>
              <a:gd name="connsiteX6" fmla="*/ 5731435 w 5952565"/>
              <a:gd name="connsiteY6" fmla="*/ 2677459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2565" h="2677459">
                <a:moveTo>
                  <a:pt x="0" y="0"/>
                </a:moveTo>
                <a:lnTo>
                  <a:pt x="2468283" y="0"/>
                </a:lnTo>
                <a:lnTo>
                  <a:pt x="2468283" y="478118"/>
                </a:lnTo>
                <a:lnTo>
                  <a:pt x="5952565" y="478118"/>
                </a:lnTo>
                <a:lnTo>
                  <a:pt x="5952565" y="2402541"/>
                </a:lnTo>
                <a:lnTo>
                  <a:pt x="5731435" y="2402541"/>
                </a:lnTo>
                <a:lnTo>
                  <a:pt x="5731435" y="2677459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5B38B2-6675-4B60-AF65-9CF6D81242C7}"/>
              </a:ext>
            </a:extLst>
          </p:cNvPr>
          <p:cNvSpPr/>
          <p:nvPr/>
        </p:nvSpPr>
        <p:spPr>
          <a:xfrm>
            <a:off x="12159368" y="6428497"/>
            <a:ext cx="963985" cy="417392"/>
          </a:xfrm>
          <a:custGeom>
            <a:avLst/>
            <a:gdLst>
              <a:gd name="connsiteX0" fmla="*/ 0 w 472142"/>
              <a:gd name="connsiteY0" fmla="*/ 0 h 442259"/>
              <a:gd name="connsiteX1" fmla="*/ 310777 w 472142"/>
              <a:gd name="connsiteY1" fmla="*/ 0 h 442259"/>
              <a:gd name="connsiteX2" fmla="*/ 310777 w 472142"/>
              <a:gd name="connsiteY2" fmla="*/ 442259 h 442259"/>
              <a:gd name="connsiteX3" fmla="*/ 472142 w 472142"/>
              <a:gd name="connsiteY3" fmla="*/ 442259 h 4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142" h="442259">
                <a:moveTo>
                  <a:pt x="0" y="0"/>
                </a:moveTo>
                <a:lnTo>
                  <a:pt x="310777" y="0"/>
                </a:lnTo>
                <a:lnTo>
                  <a:pt x="310777" y="442259"/>
                </a:lnTo>
                <a:lnTo>
                  <a:pt x="472142" y="442259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9575DC-25D3-4443-895A-74CAE6C31C56}"/>
              </a:ext>
            </a:extLst>
          </p:cNvPr>
          <p:cNvSpPr/>
          <p:nvPr/>
        </p:nvSpPr>
        <p:spPr>
          <a:xfrm>
            <a:off x="12357919" y="6382302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169E2DE-91C6-4B0C-B27D-3DF7089F74B4}"/>
              </a:ext>
            </a:extLst>
          </p:cNvPr>
          <p:cNvCxnSpPr>
            <a:cxnSpLocks/>
          </p:cNvCxnSpPr>
          <p:nvPr/>
        </p:nvCxnSpPr>
        <p:spPr>
          <a:xfrm>
            <a:off x="13508791" y="7241490"/>
            <a:ext cx="2028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1F810EE3-301E-4B1F-8530-B4EF4528B4C5}"/>
              </a:ext>
            </a:extLst>
          </p:cNvPr>
          <p:cNvSpPr/>
          <p:nvPr/>
        </p:nvSpPr>
        <p:spPr>
          <a:xfrm>
            <a:off x="11106301" y="430317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C5EEFC5-DB94-4299-96E4-8428B74FEB57}"/>
              </a:ext>
            </a:extLst>
          </p:cNvPr>
          <p:cNvSpPr/>
          <p:nvPr/>
        </p:nvSpPr>
        <p:spPr>
          <a:xfrm>
            <a:off x="10138495" y="5762857"/>
            <a:ext cx="2998540" cy="1751821"/>
          </a:xfrm>
          <a:custGeom>
            <a:avLst/>
            <a:gdLst>
              <a:gd name="connsiteX0" fmla="*/ 0 w 2707341"/>
              <a:gd name="connsiteY0" fmla="*/ 0 h 2061882"/>
              <a:gd name="connsiteX1" fmla="*/ 0 w 2707341"/>
              <a:gd name="connsiteY1" fmla="*/ 2061882 h 2061882"/>
              <a:gd name="connsiteX2" fmla="*/ 2707341 w 2707341"/>
              <a:gd name="connsiteY2" fmla="*/ 2061882 h 20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341" h="2061882">
                <a:moveTo>
                  <a:pt x="0" y="0"/>
                </a:moveTo>
                <a:lnTo>
                  <a:pt x="0" y="2061882"/>
                </a:lnTo>
                <a:lnTo>
                  <a:pt x="2707341" y="2061882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EDB08508-9548-4B46-A951-0F0A6815AF4B}"/>
              </a:ext>
            </a:extLst>
          </p:cNvPr>
          <p:cNvSpPr/>
          <p:nvPr/>
        </p:nvSpPr>
        <p:spPr>
          <a:xfrm rot="5400000">
            <a:off x="11088069" y="6268889"/>
            <a:ext cx="1719803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          MUX3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0DDDB-8649-4CB4-9C35-1EEAB8E17F9B}"/>
              </a:ext>
            </a:extLst>
          </p:cNvPr>
          <p:cNvSpPr txBox="1"/>
          <p:nvPr/>
        </p:nvSpPr>
        <p:spPr>
          <a:xfrm>
            <a:off x="11703660" y="5686104"/>
            <a:ext cx="258403" cy="153888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0</a:t>
            </a:r>
          </a:p>
          <a:p>
            <a:endParaRPr lang="en-US" altLang="ko-KR" sz="1000"/>
          </a:p>
          <a:p>
            <a:r>
              <a:rPr lang="en-US" altLang="ko-KR" sz="1050"/>
              <a:t>1</a:t>
            </a:r>
          </a:p>
          <a:p>
            <a:endParaRPr lang="en-US" altLang="ko-KR" sz="1050"/>
          </a:p>
          <a:p>
            <a:r>
              <a:rPr lang="en-US" altLang="ko-KR" sz="1050"/>
              <a:t>2</a:t>
            </a:r>
          </a:p>
          <a:p>
            <a:endParaRPr lang="en-US" altLang="ko-KR" sz="1050"/>
          </a:p>
          <a:p>
            <a:r>
              <a:rPr lang="en-US" altLang="ko-KR" sz="1050"/>
              <a:t>3</a:t>
            </a:r>
          </a:p>
          <a:p>
            <a:endParaRPr lang="en-US" altLang="ko-KR" sz="1050"/>
          </a:p>
          <a:p>
            <a:r>
              <a:rPr lang="en-US" altLang="ko-KR" sz="1050"/>
              <a:t>4</a:t>
            </a:r>
            <a:endParaRPr lang="ko-KR" altLang="en-US" sz="1050"/>
          </a:p>
        </p:txBody>
      </p:sp>
      <p:sp>
        <p:nvSpPr>
          <p:cNvPr id="147" name="순서도: 지연 146">
            <a:extLst>
              <a:ext uri="{FF2B5EF4-FFF2-40B4-BE49-F238E27FC236}">
                <a16:creationId xmlns:a16="http://schemas.microsoft.com/office/drawing/2014/main" id="{F1CE63C9-CD87-4888-B5BA-6419AFDA5E4F}"/>
              </a:ext>
            </a:extLst>
          </p:cNvPr>
          <p:cNvSpPr/>
          <p:nvPr/>
        </p:nvSpPr>
        <p:spPr>
          <a:xfrm rot="16200000">
            <a:off x="9672856" y="4821054"/>
            <a:ext cx="261681" cy="285273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0C1085B-483B-4076-91FE-DCEEBA536A8D}"/>
              </a:ext>
            </a:extLst>
          </p:cNvPr>
          <p:cNvSpPr/>
          <p:nvPr/>
        </p:nvSpPr>
        <p:spPr>
          <a:xfrm>
            <a:off x="11171107" y="4356698"/>
            <a:ext cx="2561667" cy="2848911"/>
          </a:xfrm>
          <a:custGeom>
            <a:avLst/>
            <a:gdLst>
              <a:gd name="connsiteX0" fmla="*/ 0 w 2312894"/>
              <a:gd name="connsiteY0" fmla="*/ 0 h 3257177"/>
              <a:gd name="connsiteX1" fmla="*/ 2312894 w 2312894"/>
              <a:gd name="connsiteY1" fmla="*/ 0 h 3257177"/>
              <a:gd name="connsiteX2" fmla="*/ 2312894 w 2312894"/>
              <a:gd name="connsiteY2" fmla="*/ 2151530 h 3257177"/>
              <a:gd name="connsiteX3" fmla="*/ 1613647 w 2312894"/>
              <a:gd name="connsiteY3" fmla="*/ 2151530 h 3257177"/>
              <a:gd name="connsiteX4" fmla="*/ 1613647 w 2312894"/>
              <a:gd name="connsiteY4" fmla="*/ 3257177 h 3257177"/>
              <a:gd name="connsiteX5" fmla="*/ 1775012 w 2312894"/>
              <a:gd name="connsiteY5" fmla="*/ 3257177 h 325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894" h="3257177">
                <a:moveTo>
                  <a:pt x="0" y="0"/>
                </a:moveTo>
                <a:lnTo>
                  <a:pt x="2312894" y="0"/>
                </a:lnTo>
                <a:lnTo>
                  <a:pt x="2312894" y="2151530"/>
                </a:lnTo>
                <a:lnTo>
                  <a:pt x="1613647" y="2151530"/>
                </a:lnTo>
                <a:lnTo>
                  <a:pt x="1613647" y="3257177"/>
                </a:lnTo>
                <a:lnTo>
                  <a:pt x="1775012" y="325717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075186D-9625-45A2-9A39-1C644701C61B}"/>
              </a:ext>
            </a:extLst>
          </p:cNvPr>
          <p:cNvSpPr/>
          <p:nvPr/>
        </p:nvSpPr>
        <p:spPr>
          <a:xfrm>
            <a:off x="11915090" y="5161710"/>
            <a:ext cx="1486716" cy="951383"/>
          </a:xfrm>
          <a:custGeom>
            <a:avLst/>
            <a:gdLst>
              <a:gd name="connsiteX0" fmla="*/ 1177365 w 1267012"/>
              <a:gd name="connsiteY0" fmla="*/ 0 h 699247"/>
              <a:gd name="connsiteX1" fmla="*/ 1267012 w 1267012"/>
              <a:gd name="connsiteY1" fmla="*/ 0 h 699247"/>
              <a:gd name="connsiteX2" fmla="*/ 1267012 w 1267012"/>
              <a:gd name="connsiteY2" fmla="*/ 699247 h 699247"/>
              <a:gd name="connsiteX3" fmla="*/ 0 w 1267012"/>
              <a:gd name="connsiteY3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012" h="699247">
                <a:moveTo>
                  <a:pt x="1177365" y="0"/>
                </a:moveTo>
                <a:lnTo>
                  <a:pt x="1267012" y="0"/>
                </a:lnTo>
                <a:lnTo>
                  <a:pt x="1267012" y="699247"/>
                </a:lnTo>
                <a:lnTo>
                  <a:pt x="0" y="699247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9687A0F-05D7-491D-AE29-6BB4C196A4AF}"/>
              </a:ext>
            </a:extLst>
          </p:cNvPr>
          <p:cNvSpPr txBox="1"/>
          <p:nvPr/>
        </p:nvSpPr>
        <p:spPr>
          <a:xfrm>
            <a:off x="4268743" y="589390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6323A9-D0EC-4B87-BFCC-27DC4885D7AD}"/>
              </a:ext>
            </a:extLst>
          </p:cNvPr>
          <p:cNvSpPr txBox="1"/>
          <p:nvPr/>
        </p:nvSpPr>
        <p:spPr>
          <a:xfrm>
            <a:off x="9613586" y="6071540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RG_MEM_??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5FEEF7-576B-456C-A741-CC541E92EA66}"/>
              </a:ext>
            </a:extLst>
          </p:cNvPr>
          <p:cNvSpPr txBox="1"/>
          <p:nvPr/>
        </p:nvSpPr>
        <p:spPr>
          <a:xfrm>
            <a:off x="11660808" y="6808141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4D4D53A-2D21-4C45-AE0D-37F123464356}"/>
              </a:ext>
            </a:extLst>
          </p:cNvPr>
          <p:cNvSpPr/>
          <p:nvPr/>
        </p:nvSpPr>
        <p:spPr>
          <a:xfrm>
            <a:off x="8961154" y="2785589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6EDFDB4-937F-44C2-AE12-4DEBE9B31878}"/>
              </a:ext>
            </a:extLst>
          </p:cNvPr>
          <p:cNvSpPr txBox="1"/>
          <p:nvPr/>
        </p:nvSpPr>
        <p:spPr>
          <a:xfrm>
            <a:off x="8146988" y="3128591"/>
            <a:ext cx="13553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RG_EX_ADD2_#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64EFA-8C16-4073-993E-B8932FA85B80}"/>
              </a:ext>
            </a:extLst>
          </p:cNvPr>
          <p:cNvSpPr txBox="1"/>
          <p:nvPr/>
        </p:nvSpPr>
        <p:spPr>
          <a:xfrm>
            <a:off x="3008593" y="5686106"/>
            <a:ext cx="35137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IF</a:t>
            </a:r>
            <a:endParaRPr lang="ko-KR" altLang="en-US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0C23A-D7DB-4452-8201-2B01604F2EE6}"/>
              </a:ext>
            </a:extLst>
          </p:cNvPr>
          <p:cNvSpPr txBox="1"/>
          <p:nvPr/>
        </p:nvSpPr>
        <p:spPr>
          <a:xfrm>
            <a:off x="4534883" y="6191357"/>
            <a:ext cx="39145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0C91EF-737F-407A-BF4B-E5395DFD04D9}"/>
              </a:ext>
            </a:extLst>
          </p:cNvPr>
          <p:cNvSpPr txBox="1"/>
          <p:nvPr/>
        </p:nvSpPr>
        <p:spPr>
          <a:xfrm>
            <a:off x="8274964" y="2639225"/>
            <a:ext cx="53572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>
                    <a:lumMod val="60000"/>
                    <a:lumOff val="40000"/>
                  </a:schemeClr>
                </a:solidFill>
              </a:rPr>
              <a:t>EXE</a:t>
            </a:r>
            <a:endParaRPr lang="ko-KR" alt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9F440FCB-2C29-4FC5-BF83-CA7DA3A3C37D}"/>
              </a:ext>
            </a:extLst>
          </p:cNvPr>
          <p:cNvSpPr/>
          <p:nvPr/>
        </p:nvSpPr>
        <p:spPr>
          <a:xfrm>
            <a:off x="11862904" y="4015906"/>
            <a:ext cx="331361" cy="290062"/>
          </a:xfrm>
          <a:custGeom>
            <a:avLst/>
            <a:gdLst>
              <a:gd name="connsiteX0" fmla="*/ 0 w 1344985"/>
              <a:gd name="connsiteY0" fmla="*/ 0 h 1364208"/>
              <a:gd name="connsiteX1" fmla="*/ 651528 w 1344985"/>
              <a:gd name="connsiteY1" fmla="*/ 0 h 1364208"/>
              <a:gd name="connsiteX2" fmla="*/ 1344985 w 1344985"/>
              <a:gd name="connsiteY2" fmla="*/ 682104 h 1364208"/>
              <a:gd name="connsiteX3" fmla="*/ 651528 w 1344985"/>
              <a:gd name="connsiteY3" fmla="*/ 1364208 h 1364208"/>
              <a:gd name="connsiteX4" fmla="*/ 27921 w 1344985"/>
              <a:gd name="connsiteY4" fmla="*/ 1364207 h 1364208"/>
              <a:gd name="connsiteX5" fmla="*/ 58136 w 1344985"/>
              <a:gd name="connsiteY5" fmla="*/ 1358912 h 1364208"/>
              <a:gd name="connsiteX6" fmla="*/ 374312 w 1344985"/>
              <a:gd name="connsiteY6" fmla="*/ 684550 h 1364208"/>
              <a:gd name="connsiteX7" fmla="*/ 58136 w 1344985"/>
              <a:gd name="connsiteY7" fmla="*/ 10188 h 13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985" h="1364208">
                <a:moveTo>
                  <a:pt x="0" y="0"/>
                </a:moveTo>
                <a:lnTo>
                  <a:pt x="651528" y="0"/>
                </a:lnTo>
                <a:cubicBezTo>
                  <a:pt x="1034514" y="0"/>
                  <a:pt x="1344985" y="305388"/>
                  <a:pt x="1344985" y="682104"/>
                </a:cubicBezTo>
                <a:cubicBezTo>
                  <a:pt x="1344985" y="1058820"/>
                  <a:pt x="1034514" y="1364208"/>
                  <a:pt x="651528" y="1364208"/>
                </a:cubicBezTo>
                <a:lnTo>
                  <a:pt x="27921" y="1364207"/>
                </a:lnTo>
                <a:lnTo>
                  <a:pt x="58136" y="1358912"/>
                </a:lnTo>
                <a:cubicBezTo>
                  <a:pt x="238577" y="1294727"/>
                  <a:pt x="374312" y="1017194"/>
                  <a:pt x="374312" y="684550"/>
                </a:cubicBezTo>
                <a:cubicBezTo>
                  <a:pt x="374312" y="351907"/>
                  <a:pt x="238577" y="74374"/>
                  <a:pt x="58136" y="1018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6B36BD8-297A-6DD0-15B5-CEF79C5FDB03}"/>
              </a:ext>
            </a:extLst>
          </p:cNvPr>
          <p:cNvSpPr/>
          <p:nvPr/>
        </p:nvSpPr>
        <p:spPr>
          <a:xfrm>
            <a:off x="4712844" y="5380951"/>
            <a:ext cx="50636" cy="5039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C1F42CB-020A-9E1C-B445-A41C1FD9B914}"/>
              </a:ext>
            </a:extLst>
          </p:cNvPr>
          <p:cNvSpPr/>
          <p:nvPr/>
        </p:nvSpPr>
        <p:spPr>
          <a:xfrm>
            <a:off x="6989669" y="4125268"/>
            <a:ext cx="2767106" cy="1027953"/>
          </a:xfrm>
          <a:custGeom>
            <a:avLst/>
            <a:gdLst>
              <a:gd name="connsiteX0" fmla="*/ 0 w 2767106"/>
              <a:gd name="connsiteY0" fmla="*/ 0 h 1027953"/>
              <a:gd name="connsiteX1" fmla="*/ 2462306 w 2767106"/>
              <a:gd name="connsiteY1" fmla="*/ 0 h 1027953"/>
              <a:gd name="connsiteX2" fmla="*/ 2462306 w 2767106"/>
              <a:gd name="connsiteY2" fmla="*/ 1027953 h 1027953"/>
              <a:gd name="connsiteX3" fmla="*/ 2767106 w 2767106"/>
              <a:gd name="connsiteY3" fmla="*/ 1027953 h 1027953"/>
              <a:gd name="connsiteX4" fmla="*/ 2767106 w 2767106"/>
              <a:gd name="connsiteY4" fmla="*/ 980141 h 102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106" h="1027953">
                <a:moveTo>
                  <a:pt x="0" y="0"/>
                </a:moveTo>
                <a:lnTo>
                  <a:pt x="2462306" y="0"/>
                </a:lnTo>
                <a:lnTo>
                  <a:pt x="2462306" y="1027953"/>
                </a:lnTo>
                <a:lnTo>
                  <a:pt x="2767106" y="1027953"/>
                </a:lnTo>
                <a:lnTo>
                  <a:pt x="2767106" y="980141"/>
                </a:ln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31E0490-4DFD-DE9C-7795-6FF285C8F7A4}"/>
              </a:ext>
            </a:extLst>
          </p:cNvPr>
          <p:cNvSpPr txBox="1"/>
          <p:nvPr/>
        </p:nvSpPr>
        <p:spPr>
          <a:xfrm>
            <a:off x="7956720" y="3982258"/>
            <a:ext cx="13845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Branch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33ED35-8104-556A-B548-D4C82741D0D6}"/>
              </a:ext>
            </a:extLst>
          </p:cNvPr>
          <p:cNvGrpSpPr/>
          <p:nvPr/>
        </p:nvGrpSpPr>
        <p:grpSpPr>
          <a:xfrm>
            <a:off x="8893031" y="4380840"/>
            <a:ext cx="138823" cy="108000"/>
            <a:chOff x="10593846" y="1111059"/>
            <a:chExt cx="138823" cy="10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82891BB-81BF-FC40-EDD3-E04FF00875A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97476D1-205A-6C8F-E780-356DEEB4B65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6A697B2-8EB2-2E9C-F22D-6B3CFC6071FD}"/>
              </a:ext>
            </a:extLst>
          </p:cNvPr>
          <p:cNvGrpSpPr/>
          <p:nvPr/>
        </p:nvGrpSpPr>
        <p:grpSpPr>
          <a:xfrm>
            <a:off x="13873725" y="1997430"/>
            <a:ext cx="146944" cy="108000"/>
            <a:chOff x="10797060" y="622549"/>
            <a:chExt cx="146944" cy="108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9711CF0-54E6-92EC-8285-786205A76C4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31AE45-EEEA-7F29-FF0E-61A3178DC84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DA2E80-46AA-AE07-DCE3-11E72D334037}"/>
              </a:ext>
            </a:extLst>
          </p:cNvPr>
          <p:cNvGrpSpPr/>
          <p:nvPr/>
        </p:nvGrpSpPr>
        <p:grpSpPr>
          <a:xfrm>
            <a:off x="14194319" y="1995806"/>
            <a:ext cx="141726" cy="108000"/>
            <a:chOff x="11172154" y="731806"/>
            <a:chExt cx="141726" cy="10800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11E2F6A-5269-1321-433C-FFA74CEBD544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9CFCEC0-249B-59BA-548F-78EB7AD4059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740F46C-0FF7-E561-792E-ABE43955CF61}"/>
              </a:ext>
            </a:extLst>
          </p:cNvPr>
          <p:cNvGrpSpPr/>
          <p:nvPr/>
        </p:nvGrpSpPr>
        <p:grpSpPr>
          <a:xfrm>
            <a:off x="9188104" y="4084975"/>
            <a:ext cx="138823" cy="108000"/>
            <a:chOff x="10593846" y="1111059"/>
            <a:chExt cx="138823" cy="10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10A432DE-8B1A-7F88-03FF-140439A197E2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48FD3DB-E7B0-0292-17C7-70570E58DE39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CD7AE3B-7808-1CED-5252-1A96D6078CE1}"/>
              </a:ext>
            </a:extLst>
          </p:cNvPr>
          <p:cNvGrpSpPr/>
          <p:nvPr/>
        </p:nvGrpSpPr>
        <p:grpSpPr>
          <a:xfrm>
            <a:off x="10437713" y="4171201"/>
            <a:ext cx="146944" cy="108000"/>
            <a:chOff x="10797060" y="622549"/>
            <a:chExt cx="146944" cy="10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A3D3B85D-0AFE-9C94-618A-6818DDA30B5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901AA1C-3470-1E79-C8CD-629D9EED207C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157B47-72EF-56BB-71E9-C6132F436894}"/>
              </a:ext>
            </a:extLst>
          </p:cNvPr>
          <p:cNvGrpSpPr/>
          <p:nvPr/>
        </p:nvGrpSpPr>
        <p:grpSpPr>
          <a:xfrm>
            <a:off x="10440552" y="3982266"/>
            <a:ext cx="146944" cy="108000"/>
            <a:chOff x="10797060" y="622549"/>
            <a:chExt cx="146944" cy="108000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84CEA10-C741-4AAE-15B0-33E2A8790B2F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DD3FCAF-462B-07F4-481C-3B0E66C95C73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0688947-C171-0AAB-2EE2-608CAC761803}"/>
              </a:ext>
            </a:extLst>
          </p:cNvPr>
          <p:cNvGrpSpPr/>
          <p:nvPr/>
        </p:nvGrpSpPr>
        <p:grpSpPr>
          <a:xfrm>
            <a:off x="10428762" y="4505060"/>
            <a:ext cx="146944" cy="108000"/>
            <a:chOff x="10797060" y="622549"/>
            <a:chExt cx="146944" cy="108000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D93A3E2-A038-CBE7-2CB8-8501563F21ED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BA0FAD8-ACED-A99F-EA5A-A4B56A03985E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0616038-F241-3B5F-5F64-AD00B6EF7C68}"/>
              </a:ext>
            </a:extLst>
          </p:cNvPr>
          <p:cNvGrpSpPr/>
          <p:nvPr/>
        </p:nvGrpSpPr>
        <p:grpSpPr>
          <a:xfrm>
            <a:off x="13263700" y="4686873"/>
            <a:ext cx="141726" cy="108000"/>
            <a:chOff x="11172154" y="731806"/>
            <a:chExt cx="141726" cy="108000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AA6C054-5FD8-C53A-A976-B823CC39C360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4D9D43-B746-F08C-FE83-CCC510479826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7DD4AB14-A356-653F-1302-5B7EAF129683}"/>
              </a:ext>
            </a:extLst>
          </p:cNvPr>
          <p:cNvGrpSpPr/>
          <p:nvPr/>
        </p:nvGrpSpPr>
        <p:grpSpPr>
          <a:xfrm>
            <a:off x="7182751" y="4692499"/>
            <a:ext cx="141726" cy="108000"/>
            <a:chOff x="11172154" y="731806"/>
            <a:chExt cx="141726" cy="108000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8B2DC1A-5BD9-615D-AA7D-331D523A6347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5FFC96-9765-0B08-B188-8B60E1C45C29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8CBD800-A1E9-DF76-B2C5-DCCF4917A235}"/>
              </a:ext>
            </a:extLst>
          </p:cNvPr>
          <p:cNvGrpSpPr/>
          <p:nvPr/>
        </p:nvGrpSpPr>
        <p:grpSpPr>
          <a:xfrm>
            <a:off x="13561968" y="1997430"/>
            <a:ext cx="138823" cy="108000"/>
            <a:chOff x="10593846" y="1111059"/>
            <a:chExt cx="138823" cy="1080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359889C-4712-DA40-2716-586827BF344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8375BF9-A42F-7FC4-5D3C-7A929D2BE9C2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9B916F1B-7A48-42DB-19C0-1F362701A35B}"/>
              </a:ext>
            </a:extLst>
          </p:cNvPr>
          <p:cNvGrpSpPr/>
          <p:nvPr/>
        </p:nvGrpSpPr>
        <p:grpSpPr>
          <a:xfrm>
            <a:off x="10239319" y="4163933"/>
            <a:ext cx="138823" cy="108000"/>
            <a:chOff x="10593846" y="1111059"/>
            <a:chExt cx="138823" cy="10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C76D7DA-2A2B-5268-C2FE-9F0D78B8743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1DF36C6-FCFC-9B3B-7854-8F668425762D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CF87D37-A3F3-EB4B-6C6F-D55AB4726C92}"/>
              </a:ext>
            </a:extLst>
          </p:cNvPr>
          <p:cNvGrpSpPr/>
          <p:nvPr/>
        </p:nvGrpSpPr>
        <p:grpSpPr>
          <a:xfrm>
            <a:off x="10236404" y="3976611"/>
            <a:ext cx="138823" cy="108000"/>
            <a:chOff x="10593846" y="1111059"/>
            <a:chExt cx="138823" cy="10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AE7C5DA-F810-745D-2699-79584EEF51BD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3FB45A87-BD18-1665-3B6E-F2B669AEF1D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DE6E2E1C-8113-C270-CED2-B2987513F7C8}"/>
              </a:ext>
            </a:extLst>
          </p:cNvPr>
          <p:cNvGrpSpPr/>
          <p:nvPr/>
        </p:nvGrpSpPr>
        <p:grpSpPr>
          <a:xfrm>
            <a:off x="10233414" y="4497740"/>
            <a:ext cx="138823" cy="108000"/>
            <a:chOff x="10593846" y="1111059"/>
            <a:chExt cx="138823" cy="108000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2ED3799-2F97-F26A-1837-5ACC87AB719E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8FC547D-1885-12AD-847B-550BA07D3C20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D6E16D4-D109-976B-4C17-FECC04FAF4CB}"/>
              </a:ext>
            </a:extLst>
          </p:cNvPr>
          <p:cNvGrpSpPr/>
          <p:nvPr/>
        </p:nvGrpSpPr>
        <p:grpSpPr>
          <a:xfrm>
            <a:off x="13058567" y="4687572"/>
            <a:ext cx="146944" cy="108000"/>
            <a:chOff x="10797060" y="622549"/>
            <a:chExt cx="146944" cy="10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069509-579F-E1BF-9FF3-1FF76C8BA9D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8865A6F-AE86-2ACC-11DB-4B1F466BE8E0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89506AB-A676-6997-0B41-536C7E95CE7D}"/>
              </a:ext>
            </a:extLst>
          </p:cNvPr>
          <p:cNvGrpSpPr/>
          <p:nvPr/>
        </p:nvGrpSpPr>
        <p:grpSpPr>
          <a:xfrm>
            <a:off x="12860173" y="4680304"/>
            <a:ext cx="138823" cy="108000"/>
            <a:chOff x="10593846" y="1111059"/>
            <a:chExt cx="138823" cy="10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3F3846B-F98D-DCEA-C3BF-134BC4B13F0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B6ED3B99-9D2A-0975-1BC0-ABB1928B1AF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01FDF19F-8412-44A3-1D39-751216E4FB5E}"/>
              </a:ext>
            </a:extLst>
          </p:cNvPr>
          <p:cNvGrpSpPr/>
          <p:nvPr/>
        </p:nvGrpSpPr>
        <p:grpSpPr>
          <a:xfrm>
            <a:off x="6992210" y="4694176"/>
            <a:ext cx="146944" cy="108000"/>
            <a:chOff x="10797060" y="622549"/>
            <a:chExt cx="146944" cy="108000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86F51B50-047C-CFAE-2CFA-ED23699E164A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10DA18E0-6092-A058-8358-FC18AF3BABB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02CCDE5F-D265-2810-0038-327B4C8874AA}"/>
              </a:ext>
            </a:extLst>
          </p:cNvPr>
          <p:cNvGrpSpPr/>
          <p:nvPr/>
        </p:nvGrpSpPr>
        <p:grpSpPr>
          <a:xfrm>
            <a:off x="6793816" y="4686908"/>
            <a:ext cx="138823" cy="108000"/>
            <a:chOff x="10593846" y="1111059"/>
            <a:chExt cx="138823" cy="108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573D390-82EA-A986-D38B-43182E5A12F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B197161A-7D11-0E87-F9FE-485552C9F59B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8166010-4BB1-2BF4-6814-20494532FA8D}"/>
              </a:ext>
            </a:extLst>
          </p:cNvPr>
          <p:cNvGrpSpPr/>
          <p:nvPr/>
        </p:nvGrpSpPr>
        <p:grpSpPr>
          <a:xfrm>
            <a:off x="9436394" y="3893129"/>
            <a:ext cx="138823" cy="108000"/>
            <a:chOff x="10593846" y="1111059"/>
            <a:chExt cx="138823" cy="108000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80A68AA-DE23-B244-480F-A7B019DCCEF9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23BCD96-01B7-F0B7-BE85-6A593F517235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1A076349-E022-E927-EFCC-C83DD8DDC0E2}"/>
              </a:ext>
            </a:extLst>
          </p:cNvPr>
          <p:cNvGrpSpPr/>
          <p:nvPr/>
        </p:nvGrpSpPr>
        <p:grpSpPr>
          <a:xfrm>
            <a:off x="9428283" y="3777455"/>
            <a:ext cx="138823" cy="108000"/>
            <a:chOff x="10593846" y="1111059"/>
            <a:chExt cx="138823" cy="108000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1A6FBC2-7DEC-E803-D0B4-CAEC5C5303EA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35B7D50-41BD-86DF-4F86-5D7779744C0C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5" name="타원 254">
            <a:extLst>
              <a:ext uri="{FF2B5EF4-FFF2-40B4-BE49-F238E27FC236}">
                <a16:creationId xmlns:a16="http://schemas.microsoft.com/office/drawing/2014/main" id="{48DC2C76-59C5-2575-46B4-AB70FD20E50C}"/>
              </a:ext>
            </a:extLst>
          </p:cNvPr>
          <p:cNvSpPr/>
          <p:nvPr/>
        </p:nvSpPr>
        <p:spPr>
          <a:xfrm>
            <a:off x="6529033" y="7926615"/>
            <a:ext cx="1357108" cy="64791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</a:rPr>
              <a:t>FWRD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1FE1431E-F1AB-05E2-F20F-B2B79C770247}"/>
              </a:ext>
            </a:extLst>
          </p:cNvPr>
          <p:cNvGrpSpPr/>
          <p:nvPr/>
        </p:nvGrpSpPr>
        <p:grpSpPr>
          <a:xfrm>
            <a:off x="8824672" y="7139114"/>
            <a:ext cx="160380" cy="458548"/>
            <a:chOff x="10593846" y="1111059"/>
            <a:chExt cx="138823" cy="108000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68C0D4A0-BAE4-4977-BB39-100B71990F9B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601C3F11-DE14-08E2-180D-CDE92FE85364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0" name="타원 259">
            <a:extLst>
              <a:ext uri="{FF2B5EF4-FFF2-40B4-BE49-F238E27FC236}">
                <a16:creationId xmlns:a16="http://schemas.microsoft.com/office/drawing/2014/main" id="{55D0689B-6C7F-08D9-D0A0-D18D5BB4DDFF}"/>
              </a:ext>
            </a:extLst>
          </p:cNvPr>
          <p:cNvSpPr/>
          <p:nvPr/>
        </p:nvSpPr>
        <p:spPr>
          <a:xfrm>
            <a:off x="6440268" y="5020404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4202B6E9-6736-B22B-FC84-C5BAFC60C9B0}"/>
              </a:ext>
            </a:extLst>
          </p:cNvPr>
          <p:cNvGrpSpPr/>
          <p:nvPr/>
        </p:nvGrpSpPr>
        <p:grpSpPr>
          <a:xfrm>
            <a:off x="9091965" y="7138560"/>
            <a:ext cx="161895" cy="458547"/>
            <a:chOff x="10797060" y="622549"/>
            <a:chExt cx="146944" cy="10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0EE9029-ABCF-2012-CB41-A38F8AC8C9BC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63BAD5F-55DC-B64B-CC35-1E1B3C8A195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타원 266">
            <a:extLst>
              <a:ext uri="{FF2B5EF4-FFF2-40B4-BE49-F238E27FC236}">
                <a16:creationId xmlns:a16="http://schemas.microsoft.com/office/drawing/2014/main" id="{A94EE8C8-D085-95D6-14C1-08375CA05DEC}"/>
              </a:ext>
            </a:extLst>
          </p:cNvPr>
          <p:cNvSpPr/>
          <p:nvPr/>
        </p:nvSpPr>
        <p:spPr>
          <a:xfrm>
            <a:off x="6281128" y="6454530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324111E-3DEE-3F57-59DF-72A20C0D5C53}"/>
              </a:ext>
            </a:extLst>
          </p:cNvPr>
          <p:cNvSpPr/>
          <p:nvPr/>
        </p:nvSpPr>
        <p:spPr>
          <a:xfrm>
            <a:off x="6003924" y="5850972"/>
            <a:ext cx="3433490" cy="1682750"/>
          </a:xfrm>
          <a:custGeom>
            <a:avLst/>
            <a:gdLst>
              <a:gd name="connsiteX0" fmla="*/ 0 w 2813050"/>
              <a:gd name="connsiteY0" fmla="*/ 0 h 1682750"/>
              <a:gd name="connsiteX1" fmla="*/ 0 w 2813050"/>
              <a:gd name="connsiteY1" fmla="*/ 1682750 h 1682750"/>
              <a:gd name="connsiteX2" fmla="*/ 2813050 w 2813050"/>
              <a:gd name="connsiteY2" fmla="*/ 168275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050" h="1682750">
                <a:moveTo>
                  <a:pt x="0" y="0"/>
                </a:moveTo>
                <a:lnTo>
                  <a:pt x="0" y="1682750"/>
                </a:lnTo>
                <a:lnTo>
                  <a:pt x="2813050" y="16827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8D9EEE64-04FB-3436-D4D6-2856785B3FBF}"/>
              </a:ext>
            </a:extLst>
          </p:cNvPr>
          <p:cNvSpPr/>
          <p:nvPr/>
        </p:nvSpPr>
        <p:spPr>
          <a:xfrm>
            <a:off x="6346826" y="6473274"/>
            <a:ext cx="3076441" cy="1001221"/>
          </a:xfrm>
          <a:custGeom>
            <a:avLst/>
            <a:gdLst>
              <a:gd name="connsiteX0" fmla="*/ 0 w 2451100"/>
              <a:gd name="connsiteY0" fmla="*/ 0 h 1022350"/>
              <a:gd name="connsiteX1" fmla="*/ 0 w 2451100"/>
              <a:gd name="connsiteY1" fmla="*/ 1022350 h 1022350"/>
              <a:gd name="connsiteX2" fmla="*/ 2451100 w 245110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1022350">
                <a:moveTo>
                  <a:pt x="0" y="0"/>
                </a:moveTo>
                <a:lnTo>
                  <a:pt x="0" y="1022350"/>
                </a:lnTo>
                <a:lnTo>
                  <a:pt x="2451100" y="10223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E8D6DF29-925F-799E-F3D9-6F830B04F272}"/>
              </a:ext>
            </a:extLst>
          </p:cNvPr>
          <p:cNvSpPr/>
          <p:nvPr/>
        </p:nvSpPr>
        <p:spPr>
          <a:xfrm>
            <a:off x="6499226" y="5076272"/>
            <a:ext cx="2937887" cy="2286000"/>
          </a:xfrm>
          <a:custGeom>
            <a:avLst/>
            <a:gdLst>
              <a:gd name="connsiteX0" fmla="*/ 0 w 2286000"/>
              <a:gd name="connsiteY0" fmla="*/ 0 h 2286000"/>
              <a:gd name="connsiteX1" fmla="*/ 0 w 2286000"/>
              <a:gd name="connsiteY1" fmla="*/ 2286000 h 2286000"/>
              <a:gd name="connsiteX2" fmla="*/ 228600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0" y="2286000"/>
                </a:lnTo>
                <a:lnTo>
                  <a:pt x="2286000" y="22860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F9FAFB5-C6D9-4A91-89CB-DFC99CC98783}"/>
              </a:ext>
            </a:extLst>
          </p:cNvPr>
          <p:cNvSpPr/>
          <p:nvPr/>
        </p:nvSpPr>
        <p:spPr>
          <a:xfrm>
            <a:off x="5392460" y="3232132"/>
            <a:ext cx="2091696" cy="4193029"/>
          </a:xfrm>
          <a:custGeom>
            <a:avLst/>
            <a:gdLst>
              <a:gd name="connsiteX0" fmla="*/ 1410447 w 1888564"/>
              <a:gd name="connsiteY0" fmla="*/ 609600 h 4817035"/>
              <a:gd name="connsiteX1" fmla="*/ 1679388 w 1888564"/>
              <a:gd name="connsiteY1" fmla="*/ 609600 h 4817035"/>
              <a:gd name="connsiteX2" fmla="*/ 1679388 w 1888564"/>
              <a:gd name="connsiteY2" fmla="*/ 0 h 4817035"/>
              <a:gd name="connsiteX3" fmla="*/ 0 w 1888564"/>
              <a:gd name="connsiteY3" fmla="*/ 0 h 4817035"/>
              <a:gd name="connsiteX4" fmla="*/ 0 w 1888564"/>
              <a:gd name="connsiteY4" fmla="*/ 4817035 h 4817035"/>
              <a:gd name="connsiteX5" fmla="*/ 1888564 w 1888564"/>
              <a:gd name="connsiteY5" fmla="*/ 4817035 h 4817035"/>
              <a:gd name="connsiteX6" fmla="*/ 1888564 w 1888564"/>
              <a:gd name="connsiteY6" fmla="*/ 4757271 h 4817035"/>
              <a:gd name="connsiteX7" fmla="*/ 1888564 w 1888564"/>
              <a:gd name="connsiteY7" fmla="*/ 4631765 h 4817035"/>
              <a:gd name="connsiteX8" fmla="*/ 1864659 w 1888564"/>
              <a:gd name="connsiteY8" fmla="*/ 4631765 h 48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564" h="4817035">
                <a:moveTo>
                  <a:pt x="1410447" y="609600"/>
                </a:moveTo>
                <a:lnTo>
                  <a:pt x="1679388" y="609600"/>
                </a:lnTo>
                <a:lnTo>
                  <a:pt x="1679388" y="0"/>
                </a:lnTo>
                <a:lnTo>
                  <a:pt x="0" y="0"/>
                </a:lnTo>
                <a:lnTo>
                  <a:pt x="0" y="4817035"/>
                </a:lnTo>
                <a:lnTo>
                  <a:pt x="1888564" y="4817035"/>
                </a:lnTo>
                <a:lnTo>
                  <a:pt x="1888564" y="4757271"/>
                </a:lnTo>
                <a:lnTo>
                  <a:pt x="1888564" y="4631765"/>
                </a:lnTo>
                <a:lnTo>
                  <a:pt x="1864659" y="4631765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5D60D14-8D69-FCBD-9F53-8B4F9465C692}"/>
              </a:ext>
            </a:extLst>
          </p:cNvPr>
          <p:cNvSpPr/>
          <p:nvPr/>
        </p:nvSpPr>
        <p:spPr>
          <a:xfrm>
            <a:off x="7851777" y="7566724"/>
            <a:ext cx="995251" cy="5384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자유형: 도형 271">
            <a:extLst>
              <a:ext uri="{FF2B5EF4-FFF2-40B4-BE49-F238E27FC236}">
                <a16:creationId xmlns:a16="http://schemas.microsoft.com/office/drawing/2014/main" id="{4C3F9E63-A407-A43C-63BC-B724C0BA9C58}"/>
              </a:ext>
            </a:extLst>
          </p:cNvPr>
          <p:cNvSpPr/>
          <p:nvPr/>
        </p:nvSpPr>
        <p:spPr>
          <a:xfrm>
            <a:off x="7892760" y="7566724"/>
            <a:ext cx="1218958" cy="690898"/>
          </a:xfrm>
          <a:custGeom>
            <a:avLst/>
            <a:gdLst>
              <a:gd name="connsiteX0" fmla="*/ 984250 w 984250"/>
              <a:gd name="connsiteY0" fmla="*/ 0 h 495300"/>
              <a:gd name="connsiteX1" fmla="*/ 984250 w 984250"/>
              <a:gd name="connsiteY1" fmla="*/ 495300 h 495300"/>
              <a:gd name="connsiteX2" fmla="*/ 0 w 984250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0" h="495300">
                <a:moveTo>
                  <a:pt x="984250" y="0"/>
                </a:moveTo>
                <a:lnTo>
                  <a:pt x="984250" y="495300"/>
                </a:lnTo>
                <a:lnTo>
                  <a:pt x="0" y="4953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순서도: 수행의 시작/종료 273">
            <a:extLst>
              <a:ext uri="{FF2B5EF4-FFF2-40B4-BE49-F238E27FC236}">
                <a16:creationId xmlns:a16="http://schemas.microsoft.com/office/drawing/2014/main" id="{6F89F088-C1EC-4056-A022-9DBF9FB88DCF}"/>
              </a:ext>
            </a:extLst>
          </p:cNvPr>
          <p:cNvSpPr/>
          <p:nvPr/>
        </p:nvSpPr>
        <p:spPr>
          <a:xfrm rot="5400000">
            <a:off x="9156474" y="8105686"/>
            <a:ext cx="819678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MUX5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7245F96-EE17-705C-7A13-9D745CBBAE83}"/>
              </a:ext>
            </a:extLst>
          </p:cNvPr>
          <p:cNvSpPr txBox="1"/>
          <p:nvPr/>
        </p:nvSpPr>
        <p:spPr>
          <a:xfrm>
            <a:off x="9345573" y="7945846"/>
            <a:ext cx="248786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0</a:t>
            </a:r>
          </a:p>
          <a:p>
            <a:r>
              <a:rPr lang="en-US" altLang="ko-KR" sz="900"/>
              <a:t>1</a:t>
            </a:r>
          </a:p>
          <a:p>
            <a:r>
              <a:rPr lang="en-US" altLang="ko-KR" sz="900"/>
              <a:t>2</a:t>
            </a:r>
          </a:p>
          <a:p>
            <a:r>
              <a:rPr lang="en-US" altLang="ko-KR" sz="900"/>
              <a:t>3</a:t>
            </a:r>
          </a:p>
        </p:txBody>
      </p:sp>
      <p:sp>
        <p:nvSpPr>
          <p:cNvPr id="277" name="순서도: 수행의 시작/종료 276">
            <a:extLst>
              <a:ext uri="{FF2B5EF4-FFF2-40B4-BE49-F238E27FC236}">
                <a16:creationId xmlns:a16="http://schemas.microsoft.com/office/drawing/2014/main" id="{69CB4BEC-9A87-75CF-4D85-95525B7875B0}"/>
              </a:ext>
            </a:extLst>
          </p:cNvPr>
          <p:cNvSpPr/>
          <p:nvPr/>
        </p:nvSpPr>
        <p:spPr>
          <a:xfrm rot="5400000">
            <a:off x="9668785" y="8117209"/>
            <a:ext cx="830997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MUX6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277546F-B08E-82B5-D597-CC342983D246}"/>
              </a:ext>
            </a:extLst>
          </p:cNvPr>
          <p:cNvSpPr txBox="1"/>
          <p:nvPr/>
        </p:nvSpPr>
        <p:spPr>
          <a:xfrm>
            <a:off x="9838142" y="7951710"/>
            <a:ext cx="248786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0</a:t>
            </a:r>
          </a:p>
          <a:p>
            <a:r>
              <a:rPr lang="en-US" altLang="ko-KR" sz="900"/>
              <a:t>1</a:t>
            </a:r>
          </a:p>
          <a:p>
            <a:r>
              <a:rPr lang="en-US" altLang="ko-KR" sz="900"/>
              <a:t>2</a:t>
            </a:r>
          </a:p>
          <a:p>
            <a:r>
              <a:rPr lang="en-US" altLang="ko-KR" sz="900"/>
              <a:t>3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C7CAD10D-69B8-FB2F-F47A-46DC59448BCB}"/>
              </a:ext>
            </a:extLst>
          </p:cNvPr>
          <p:cNvSpPr/>
          <p:nvPr/>
        </p:nvSpPr>
        <p:spPr>
          <a:xfrm>
            <a:off x="7750175" y="8448122"/>
            <a:ext cx="1854200" cy="287910"/>
          </a:xfrm>
          <a:custGeom>
            <a:avLst/>
            <a:gdLst>
              <a:gd name="connsiteX0" fmla="*/ 0 w 1854200"/>
              <a:gd name="connsiteY0" fmla="*/ 0 h 254000"/>
              <a:gd name="connsiteX1" fmla="*/ 196850 w 1854200"/>
              <a:gd name="connsiteY1" fmla="*/ 76200 h 254000"/>
              <a:gd name="connsiteX2" fmla="*/ 1377950 w 1854200"/>
              <a:gd name="connsiteY2" fmla="*/ 76200 h 254000"/>
              <a:gd name="connsiteX3" fmla="*/ 1377950 w 1854200"/>
              <a:gd name="connsiteY3" fmla="*/ 254000 h 254000"/>
              <a:gd name="connsiteX4" fmla="*/ 1854200 w 1854200"/>
              <a:gd name="connsiteY4" fmla="*/ 254000 h 254000"/>
              <a:gd name="connsiteX5" fmla="*/ 1854200 w 1854200"/>
              <a:gd name="connsiteY5" fmla="*/ 2032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4200" h="254000">
                <a:moveTo>
                  <a:pt x="0" y="0"/>
                </a:moveTo>
                <a:lnTo>
                  <a:pt x="196850" y="76200"/>
                </a:lnTo>
                <a:lnTo>
                  <a:pt x="1377950" y="76200"/>
                </a:lnTo>
                <a:lnTo>
                  <a:pt x="1377950" y="254000"/>
                </a:lnTo>
                <a:lnTo>
                  <a:pt x="1854200" y="254000"/>
                </a:lnTo>
                <a:lnTo>
                  <a:pt x="1854200" y="20320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DBAB8EA4-F8E6-6D5E-7576-89E9D80F6204}"/>
              </a:ext>
            </a:extLst>
          </p:cNvPr>
          <p:cNvSpPr/>
          <p:nvPr/>
        </p:nvSpPr>
        <p:spPr>
          <a:xfrm>
            <a:off x="7686675" y="8498922"/>
            <a:ext cx="2419350" cy="279400"/>
          </a:xfrm>
          <a:custGeom>
            <a:avLst/>
            <a:gdLst>
              <a:gd name="connsiteX0" fmla="*/ 0 w 2419350"/>
              <a:gd name="connsiteY0" fmla="*/ 0 h 279400"/>
              <a:gd name="connsiteX1" fmla="*/ 431800 w 2419350"/>
              <a:gd name="connsiteY1" fmla="*/ 184150 h 279400"/>
              <a:gd name="connsiteX2" fmla="*/ 1289050 w 2419350"/>
              <a:gd name="connsiteY2" fmla="*/ 184150 h 279400"/>
              <a:gd name="connsiteX3" fmla="*/ 1289050 w 2419350"/>
              <a:gd name="connsiteY3" fmla="*/ 279400 h 279400"/>
              <a:gd name="connsiteX4" fmla="*/ 2419350 w 2419350"/>
              <a:gd name="connsiteY4" fmla="*/ 279400 h 279400"/>
              <a:gd name="connsiteX5" fmla="*/ 2419350 w 2419350"/>
              <a:gd name="connsiteY5" fmla="*/ 15875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9350" h="279400">
                <a:moveTo>
                  <a:pt x="0" y="0"/>
                </a:moveTo>
                <a:lnTo>
                  <a:pt x="431800" y="184150"/>
                </a:lnTo>
                <a:lnTo>
                  <a:pt x="1289050" y="184150"/>
                </a:lnTo>
                <a:lnTo>
                  <a:pt x="1289050" y="279400"/>
                </a:lnTo>
                <a:lnTo>
                  <a:pt x="2419350" y="279400"/>
                </a:lnTo>
                <a:lnTo>
                  <a:pt x="2419350" y="15875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937B8E3-9FFB-D769-71DB-9573E897ACBF}"/>
              </a:ext>
            </a:extLst>
          </p:cNvPr>
          <p:cNvSpPr txBox="1"/>
          <p:nvPr/>
        </p:nvSpPr>
        <p:spPr>
          <a:xfrm>
            <a:off x="8087452" y="8374812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35B0740-5B96-B2D6-E4E5-810DFDC1168C}"/>
              </a:ext>
            </a:extLst>
          </p:cNvPr>
          <p:cNvSpPr txBox="1"/>
          <p:nvPr/>
        </p:nvSpPr>
        <p:spPr>
          <a:xfrm>
            <a:off x="8087452" y="853283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FDSrc6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A2E924-34AB-4FE5-B802-85652E2E694B}"/>
              </a:ext>
            </a:extLst>
          </p:cNvPr>
          <p:cNvSpPr/>
          <p:nvPr/>
        </p:nvSpPr>
        <p:spPr>
          <a:xfrm>
            <a:off x="9142127" y="5113073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8661344-090A-2FBF-1349-BFE2D23574E3}"/>
              </a:ext>
            </a:extLst>
          </p:cNvPr>
          <p:cNvSpPr/>
          <p:nvPr/>
        </p:nvSpPr>
        <p:spPr>
          <a:xfrm>
            <a:off x="8786833" y="5118006"/>
            <a:ext cx="50636" cy="9513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81B8DC-5AC5-46C7-BE8F-C02C2F0B5663}"/>
              </a:ext>
            </a:extLst>
          </p:cNvPr>
          <p:cNvSpPr txBox="1"/>
          <p:nvPr/>
        </p:nvSpPr>
        <p:spPr>
          <a:xfrm>
            <a:off x="8326092" y="5330768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RG_EX_ALU_#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BA883A-37CF-4C37-867D-0755D130DA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24426" y="5288534"/>
            <a:ext cx="866311" cy="6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B478C6C9-EB81-508D-9E11-ACCD441112EE}"/>
              </a:ext>
            </a:extLst>
          </p:cNvPr>
          <p:cNvSpPr/>
          <p:nvPr/>
        </p:nvSpPr>
        <p:spPr>
          <a:xfrm>
            <a:off x="9009421" y="5311222"/>
            <a:ext cx="556854" cy="2571750"/>
          </a:xfrm>
          <a:custGeom>
            <a:avLst/>
            <a:gdLst>
              <a:gd name="connsiteX0" fmla="*/ 533400 w 533400"/>
              <a:gd name="connsiteY0" fmla="*/ 2571750 h 2571750"/>
              <a:gd name="connsiteX1" fmla="*/ 533400 w 533400"/>
              <a:gd name="connsiteY1" fmla="*/ 901700 h 2571750"/>
              <a:gd name="connsiteX2" fmla="*/ 0 w 533400"/>
              <a:gd name="connsiteY2" fmla="*/ 901700 h 2571750"/>
              <a:gd name="connsiteX3" fmla="*/ 0 w 533400"/>
              <a:gd name="connsiteY3" fmla="*/ 0 h 2571750"/>
              <a:gd name="connsiteX4" fmla="*/ 133350 w 533400"/>
              <a:gd name="connsiteY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571750">
                <a:moveTo>
                  <a:pt x="533400" y="2571750"/>
                </a:moveTo>
                <a:lnTo>
                  <a:pt x="533400" y="901700"/>
                </a:lnTo>
                <a:lnTo>
                  <a:pt x="0" y="901700"/>
                </a:lnTo>
                <a:lnTo>
                  <a:pt x="0" y="0"/>
                </a:lnTo>
                <a:lnTo>
                  <a:pt x="13335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99EE7-F0B6-429B-89EB-9A49EEBAB7EB}"/>
              </a:ext>
            </a:extLst>
          </p:cNvPr>
          <p:cNvSpPr txBox="1"/>
          <p:nvPr/>
        </p:nvSpPr>
        <p:spPr>
          <a:xfrm>
            <a:off x="8387323" y="4187725"/>
            <a:ext cx="116495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WhatToOut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8579E859-9A04-41FD-B539-BF4AAA5672A4}"/>
              </a:ext>
            </a:extLst>
          </p:cNvPr>
          <p:cNvSpPr/>
          <p:nvPr/>
        </p:nvSpPr>
        <p:spPr>
          <a:xfrm>
            <a:off x="9055752" y="5952373"/>
            <a:ext cx="1022350" cy="1936750"/>
          </a:xfrm>
          <a:custGeom>
            <a:avLst/>
            <a:gdLst>
              <a:gd name="connsiteX0" fmla="*/ 1022350 w 1022350"/>
              <a:gd name="connsiteY0" fmla="*/ 1936750 h 1936750"/>
              <a:gd name="connsiteX1" fmla="*/ 1022350 w 1022350"/>
              <a:gd name="connsiteY1" fmla="*/ 1276350 h 1936750"/>
              <a:gd name="connsiteX2" fmla="*/ 387350 w 1022350"/>
              <a:gd name="connsiteY2" fmla="*/ 1276350 h 1936750"/>
              <a:gd name="connsiteX3" fmla="*/ 381000 w 1022350"/>
              <a:gd name="connsiteY3" fmla="*/ 1212850 h 1936750"/>
              <a:gd name="connsiteX4" fmla="*/ 381000 w 1022350"/>
              <a:gd name="connsiteY4" fmla="*/ 431800 h 1936750"/>
              <a:gd name="connsiteX5" fmla="*/ 0 w 1022350"/>
              <a:gd name="connsiteY5" fmla="*/ 431800 h 1936750"/>
              <a:gd name="connsiteX6" fmla="*/ 0 w 1022350"/>
              <a:gd name="connsiteY6" fmla="*/ 0 h 1936750"/>
              <a:gd name="connsiteX7" fmla="*/ 120650 w 1022350"/>
              <a:gd name="connsiteY7" fmla="*/ 0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350" h="1936750">
                <a:moveTo>
                  <a:pt x="1022350" y="1936750"/>
                </a:moveTo>
                <a:lnTo>
                  <a:pt x="1022350" y="1276350"/>
                </a:lnTo>
                <a:lnTo>
                  <a:pt x="387350" y="1276350"/>
                </a:lnTo>
                <a:lnTo>
                  <a:pt x="381000" y="1212850"/>
                </a:lnTo>
                <a:lnTo>
                  <a:pt x="381000" y="431800"/>
                </a:lnTo>
                <a:lnTo>
                  <a:pt x="0" y="431800"/>
                </a:lnTo>
                <a:lnTo>
                  <a:pt x="0" y="0"/>
                </a:lnTo>
                <a:lnTo>
                  <a:pt x="12065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9ED8768-64E6-146D-A805-9403E723C960}"/>
              </a:ext>
            </a:extLst>
          </p:cNvPr>
          <p:cNvSpPr/>
          <p:nvPr/>
        </p:nvSpPr>
        <p:spPr>
          <a:xfrm>
            <a:off x="8704361" y="6053975"/>
            <a:ext cx="1234043" cy="2023529"/>
          </a:xfrm>
          <a:custGeom>
            <a:avLst/>
            <a:gdLst>
              <a:gd name="connsiteX0" fmla="*/ 82550 w 1206500"/>
              <a:gd name="connsiteY0" fmla="*/ 0 h 2063750"/>
              <a:gd name="connsiteX1" fmla="*/ 0 w 1206500"/>
              <a:gd name="connsiteY1" fmla="*/ 0 h 2063750"/>
              <a:gd name="connsiteX2" fmla="*/ 0 w 1206500"/>
              <a:gd name="connsiteY2" fmla="*/ 768350 h 2063750"/>
              <a:gd name="connsiteX3" fmla="*/ 1060450 w 1206500"/>
              <a:gd name="connsiteY3" fmla="*/ 768350 h 2063750"/>
              <a:gd name="connsiteX4" fmla="*/ 1060450 w 1206500"/>
              <a:gd name="connsiteY4" fmla="*/ 2063750 h 2063750"/>
              <a:gd name="connsiteX5" fmla="*/ 1206500 w 1206500"/>
              <a:gd name="connsiteY5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2063750">
                <a:moveTo>
                  <a:pt x="82550" y="0"/>
                </a:moveTo>
                <a:lnTo>
                  <a:pt x="0" y="0"/>
                </a:lnTo>
                <a:lnTo>
                  <a:pt x="0" y="768350"/>
                </a:lnTo>
                <a:lnTo>
                  <a:pt x="1060450" y="768350"/>
                </a:lnTo>
                <a:lnTo>
                  <a:pt x="1060450" y="2063750"/>
                </a:lnTo>
                <a:lnTo>
                  <a:pt x="1206500" y="206375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D8F24E8C-9604-CBE8-0B40-90EEECB62A53}"/>
              </a:ext>
            </a:extLst>
          </p:cNvPr>
          <p:cNvSpPr/>
          <p:nvPr/>
        </p:nvSpPr>
        <p:spPr>
          <a:xfrm>
            <a:off x="8890652" y="5291975"/>
            <a:ext cx="520700" cy="2785529"/>
          </a:xfrm>
          <a:custGeom>
            <a:avLst/>
            <a:gdLst>
              <a:gd name="connsiteX0" fmla="*/ 0 w 520700"/>
              <a:gd name="connsiteY0" fmla="*/ 0 h 2806700"/>
              <a:gd name="connsiteX1" fmla="*/ 63500 w 520700"/>
              <a:gd name="connsiteY1" fmla="*/ 0 h 2806700"/>
              <a:gd name="connsiteX2" fmla="*/ 82550 w 520700"/>
              <a:gd name="connsiteY2" fmla="*/ 44450 h 2806700"/>
              <a:gd name="connsiteX3" fmla="*/ 82550 w 520700"/>
              <a:gd name="connsiteY3" fmla="*/ 1320800 h 2806700"/>
              <a:gd name="connsiteX4" fmla="*/ 425450 w 520700"/>
              <a:gd name="connsiteY4" fmla="*/ 1320800 h 2806700"/>
              <a:gd name="connsiteX5" fmla="*/ 425450 w 520700"/>
              <a:gd name="connsiteY5" fmla="*/ 2806700 h 2806700"/>
              <a:gd name="connsiteX6" fmla="*/ 520700 w 520700"/>
              <a:gd name="connsiteY6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" h="2806700">
                <a:moveTo>
                  <a:pt x="0" y="0"/>
                </a:moveTo>
                <a:lnTo>
                  <a:pt x="63500" y="0"/>
                </a:lnTo>
                <a:lnTo>
                  <a:pt x="82550" y="44450"/>
                </a:lnTo>
                <a:lnTo>
                  <a:pt x="82550" y="1320800"/>
                </a:lnTo>
                <a:lnTo>
                  <a:pt x="425450" y="1320800"/>
                </a:lnTo>
                <a:lnTo>
                  <a:pt x="425450" y="2806700"/>
                </a:lnTo>
                <a:lnTo>
                  <a:pt x="520700" y="28067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DD4505-D75E-0C1B-3FD8-6B6EA93592EF}"/>
              </a:ext>
            </a:extLst>
          </p:cNvPr>
          <p:cNvSpPr txBox="1"/>
          <p:nvPr/>
        </p:nvSpPr>
        <p:spPr>
          <a:xfrm>
            <a:off x="10197703" y="8024943"/>
            <a:ext cx="21483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*</a:t>
            </a:r>
            <a:r>
              <a:rPr lang="en-US" altLang="ko-KR" sz="1050"/>
              <a:t>(1</a:t>
            </a:r>
            <a:r>
              <a:rPr lang="ko-KR" altLang="en-US" sz="1050"/>
              <a:t>은 </a:t>
            </a:r>
            <a:r>
              <a:rPr lang="en-US" altLang="ko-KR" sz="1050"/>
              <a:t>RG_MEM_F_ADDR</a:t>
            </a:r>
            <a:r>
              <a:rPr lang="ko-KR" altLang="en-US" sz="1050"/>
              <a:t>로부터</a:t>
            </a:r>
            <a:r>
              <a:rPr lang="en-US" altLang="ko-KR" sz="1050"/>
              <a:t>,</a:t>
            </a:r>
          </a:p>
          <a:p>
            <a:r>
              <a:rPr lang="en-US" altLang="ko-KR" sz="1050"/>
              <a:t>  2</a:t>
            </a:r>
            <a:r>
              <a:rPr lang="ko-KR" altLang="en-US" sz="1050"/>
              <a:t>는 </a:t>
            </a:r>
            <a:r>
              <a:rPr lang="en-US" altLang="ko-KR" sz="1050"/>
              <a:t>RG_WB_F</a:t>
            </a:r>
            <a:r>
              <a:rPr lang="ko-KR" altLang="en-US" sz="1050"/>
              <a:t>로부터</a:t>
            </a:r>
            <a:r>
              <a:rPr lang="en-US" altLang="ko-KR" sz="1050"/>
              <a:t>,</a:t>
            </a:r>
          </a:p>
          <a:p>
            <a:r>
              <a:rPr lang="en-US" altLang="ko-KR" sz="1050"/>
              <a:t>  3</a:t>
            </a:r>
            <a:r>
              <a:rPr lang="ko-KR" altLang="en-US" sz="1050"/>
              <a:t>은 </a:t>
            </a:r>
            <a:r>
              <a:rPr lang="en-US" altLang="ko-KR" sz="1050"/>
              <a:t>RG_WB_DO_F</a:t>
            </a:r>
            <a:r>
              <a:rPr lang="ko-KR" altLang="en-US" sz="1050"/>
              <a:t>로부터</a:t>
            </a:r>
            <a:r>
              <a:rPr lang="en-US" altLang="ko-KR" sz="1050"/>
              <a:t> </a:t>
            </a:r>
            <a:r>
              <a:rPr lang="ko-KR" altLang="en-US" sz="1050"/>
              <a:t>포워딩</a:t>
            </a:r>
            <a:r>
              <a:rPr lang="en-US" altLang="ko-KR" sz="1050"/>
              <a:t>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82DFC-65FB-46E0-91B3-44731B538DE9}"/>
              </a:ext>
            </a:extLst>
          </p:cNvPr>
          <p:cNvCxnSpPr>
            <a:cxnSpLocks/>
          </p:cNvCxnSpPr>
          <p:nvPr/>
        </p:nvCxnSpPr>
        <p:spPr>
          <a:xfrm flipH="1">
            <a:off x="8780401" y="6051895"/>
            <a:ext cx="136282" cy="17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037206-C4C1-2238-809D-8E50A86AAF95}"/>
              </a:ext>
            </a:extLst>
          </p:cNvPr>
          <p:cNvGrpSpPr/>
          <p:nvPr/>
        </p:nvGrpSpPr>
        <p:grpSpPr>
          <a:xfrm>
            <a:off x="13092030" y="2512861"/>
            <a:ext cx="154360" cy="225333"/>
            <a:chOff x="10412636" y="6151952"/>
            <a:chExt cx="175209" cy="503953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96B61915-A711-4D2D-044F-43C3903B3EA9}"/>
                </a:ext>
              </a:extLst>
            </p:cNvPr>
            <p:cNvSpPr/>
            <p:nvPr/>
          </p:nvSpPr>
          <p:spPr>
            <a:xfrm>
              <a:off x="10537209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40D2D45-1B8E-CC71-8C5B-D883CF21F759}"/>
                </a:ext>
              </a:extLst>
            </p:cNvPr>
            <p:cNvSpPr/>
            <p:nvPr/>
          </p:nvSpPr>
          <p:spPr>
            <a:xfrm>
              <a:off x="10412636" y="6151952"/>
              <a:ext cx="50636" cy="503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9F4B496B-C488-A03D-4341-1B64E2BBC666}"/>
              </a:ext>
            </a:extLst>
          </p:cNvPr>
          <p:cNvGrpSpPr/>
          <p:nvPr/>
        </p:nvGrpSpPr>
        <p:grpSpPr>
          <a:xfrm>
            <a:off x="13708474" y="2512860"/>
            <a:ext cx="144598" cy="225333"/>
            <a:chOff x="10797060" y="622549"/>
            <a:chExt cx="146944" cy="108000"/>
          </a:xfrm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1E337AA1-20CF-B549-85D6-20010FAAF023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C5233D3-5206-D310-B45B-B43A6D396A21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025E3163-EE86-84F3-2C2B-18457D74FF4E}"/>
              </a:ext>
            </a:extLst>
          </p:cNvPr>
          <p:cNvGrpSpPr/>
          <p:nvPr/>
        </p:nvGrpSpPr>
        <p:grpSpPr>
          <a:xfrm>
            <a:off x="14029070" y="2511236"/>
            <a:ext cx="139463" cy="225333"/>
            <a:chOff x="11172154" y="731806"/>
            <a:chExt cx="141726" cy="108000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9E452FF2-4C73-19F7-134A-39809BE2C71D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05E798D4-B144-C1BB-2833-D1CA6C9248A0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762EDD1A-20BF-40B6-5089-A7AA7AB234F9}"/>
              </a:ext>
            </a:extLst>
          </p:cNvPr>
          <p:cNvGrpSpPr/>
          <p:nvPr/>
        </p:nvGrpSpPr>
        <p:grpSpPr>
          <a:xfrm>
            <a:off x="13396716" y="2512860"/>
            <a:ext cx="136606" cy="225333"/>
            <a:chOff x="10593846" y="1111059"/>
            <a:chExt cx="138823" cy="108000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E0E8AFC-0DBC-814B-6502-66278F5E6077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109186DF-3E93-A7D5-EC65-8FE173277661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0F912CC-6195-D03C-9874-CA3C3BBA56EB}"/>
              </a:ext>
            </a:extLst>
          </p:cNvPr>
          <p:cNvCxnSpPr/>
          <p:nvPr/>
        </p:nvCxnSpPr>
        <p:spPr>
          <a:xfrm>
            <a:off x="12873953" y="2602925"/>
            <a:ext cx="1553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E65510D-EC53-1E1A-F6B7-C9C4AFC7260E}"/>
              </a:ext>
            </a:extLst>
          </p:cNvPr>
          <p:cNvSpPr txBox="1"/>
          <p:nvPr/>
        </p:nvSpPr>
        <p:spPr>
          <a:xfrm>
            <a:off x="12835387" y="2766255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</a:t>
            </a:r>
            <a:r>
              <a:rPr lang="en-US" altLang="ko-KR" sz="1200"/>
              <a:t>instruction number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A86EDC6-6002-51C7-5184-429A1AEC8C88}"/>
              </a:ext>
            </a:extLst>
          </p:cNvPr>
          <p:cNvSpPr txBox="1"/>
          <p:nvPr/>
        </p:nvSpPr>
        <p:spPr>
          <a:xfrm>
            <a:off x="2595744" y="8060553"/>
            <a:ext cx="186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**세트로 묶인 </a:t>
            </a:r>
            <a:r>
              <a:rPr lang="en-US" altLang="ko-KR" sz="1200"/>
              <a:t>register</a:t>
            </a:r>
            <a:r>
              <a:rPr lang="ko-KR" altLang="en-US" sz="1200"/>
              <a:t>는</a:t>
            </a:r>
            <a:endParaRPr lang="en-US" altLang="ko-KR" sz="1200"/>
          </a:p>
          <a:p>
            <a:r>
              <a:rPr lang="ko-KR" altLang="en-US" sz="1200"/>
              <a:t>앞이 </a:t>
            </a:r>
            <a:r>
              <a:rPr lang="en-US" altLang="ko-KR" sz="1200"/>
              <a:t>_F, </a:t>
            </a:r>
            <a:r>
              <a:rPr lang="ko-KR" altLang="en-US" sz="1200"/>
              <a:t>뒤가 </a:t>
            </a:r>
            <a:r>
              <a:rPr lang="en-US" altLang="ko-KR" sz="1200"/>
              <a:t>_L</a:t>
            </a:r>
          </a:p>
          <a:p>
            <a:r>
              <a:rPr lang="en-US" altLang="ko-KR" sz="1200"/>
              <a:t>(former, later)</a:t>
            </a:r>
            <a:endParaRPr lang="ko-KR" altLang="en-US" sz="120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B3F336A-2365-943D-16E3-6999D1E4B177}"/>
              </a:ext>
            </a:extLst>
          </p:cNvPr>
          <p:cNvGrpSpPr/>
          <p:nvPr/>
        </p:nvGrpSpPr>
        <p:grpSpPr>
          <a:xfrm>
            <a:off x="4771271" y="3616198"/>
            <a:ext cx="128338" cy="157610"/>
            <a:chOff x="11310178" y="601034"/>
            <a:chExt cx="128338" cy="157610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A840474E-F24A-7106-FE9A-819C40282E49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0DED6D79-B5A3-21F9-A6F7-589E1594342A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C6DB3059-BF16-3793-F26A-28A5AF838476}"/>
              </a:ext>
            </a:extLst>
          </p:cNvPr>
          <p:cNvGrpSpPr/>
          <p:nvPr/>
        </p:nvGrpSpPr>
        <p:grpSpPr>
          <a:xfrm>
            <a:off x="8497683" y="7040148"/>
            <a:ext cx="138823" cy="108000"/>
            <a:chOff x="10593846" y="1111059"/>
            <a:chExt cx="138823" cy="108000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0FBF1B0-E85B-535E-7ABB-D43DD808CE13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7CAB330-6B60-A9E2-5478-F487216EBB6B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A496ADE0-040E-E084-8246-E1C3B73BABFF}"/>
              </a:ext>
            </a:extLst>
          </p:cNvPr>
          <p:cNvCxnSpPr/>
          <p:nvPr/>
        </p:nvCxnSpPr>
        <p:spPr>
          <a:xfrm>
            <a:off x="4970401" y="5075291"/>
            <a:ext cx="0" cy="182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490B3E4A-8F6B-811D-C0FC-2A29660B9EE3}"/>
              </a:ext>
            </a:extLst>
          </p:cNvPr>
          <p:cNvGrpSpPr/>
          <p:nvPr/>
        </p:nvGrpSpPr>
        <p:grpSpPr>
          <a:xfrm>
            <a:off x="13273468" y="1995806"/>
            <a:ext cx="128338" cy="108000"/>
            <a:chOff x="11310178" y="601034"/>
            <a:chExt cx="128338" cy="157610"/>
          </a:xfrm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1198531E-7B51-8F35-4F06-F817333B3D20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3CEEA83-7770-8ADA-CB38-2E937004043D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B266B0E5-8A05-2CC0-FBA5-46B23C6F9A3E}"/>
              </a:ext>
            </a:extLst>
          </p:cNvPr>
          <p:cNvGrpSpPr/>
          <p:nvPr/>
        </p:nvGrpSpPr>
        <p:grpSpPr>
          <a:xfrm>
            <a:off x="8736839" y="4400364"/>
            <a:ext cx="128338" cy="108000"/>
            <a:chOff x="11310178" y="601034"/>
            <a:chExt cx="128338" cy="157610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72086D6C-6A69-BEF5-B3A4-7D3F33E4847D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F89E0725-2840-47A0-BF5F-DBF34172D874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1B506C69-36D3-1523-C3E7-11D968D4DBB1}"/>
              </a:ext>
            </a:extLst>
          </p:cNvPr>
          <p:cNvGrpSpPr/>
          <p:nvPr/>
        </p:nvGrpSpPr>
        <p:grpSpPr>
          <a:xfrm>
            <a:off x="9284031" y="3761540"/>
            <a:ext cx="128338" cy="108000"/>
            <a:chOff x="11310178" y="601034"/>
            <a:chExt cx="128338" cy="157610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63793D7-4338-C2ED-7DA3-04C6EE68CCE6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239606B-5603-93FA-1022-06FA9B9BC2B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78D09D61-8013-769D-CB18-504EA790D327}"/>
              </a:ext>
            </a:extLst>
          </p:cNvPr>
          <p:cNvGrpSpPr/>
          <p:nvPr/>
        </p:nvGrpSpPr>
        <p:grpSpPr>
          <a:xfrm>
            <a:off x="9288992" y="3883535"/>
            <a:ext cx="128338" cy="108000"/>
            <a:chOff x="11310178" y="601034"/>
            <a:chExt cx="128338" cy="157610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3A044BE-7069-7C6B-A056-36C30AE9E95A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13814B27-7086-90E4-AD85-99334A9912D6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2DCD2EBE-859C-6535-F93A-2175C055037F}"/>
              </a:ext>
            </a:extLst>
          </p:cNvPr>
          <p:cNvGrpSpPr/>
          <p:nvPr/>
        </p:nvGrpSpPr>
        <p:grpSpPr>
          <a:xfrm>
            <a:off x="9029099" y="4073380"/>
            <a:ext cx="128338" cy="108000"/>
            <a:chOff x="11310178" y="601034"/>
            <a:chExt cx="128338" cy="157610"/>
          </a:xfrm>
        </p:grpSpPr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B475B3A-64BE-2423-1D28-71FFDBF0F57C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BB14E91A-B043-46FD-AFAA-A3B920E7A0D1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1CADE1E3-4FDA-3617-8782-05087CE88953}"/>
              </a:ext>
            </a:extLst>
          </p:cNvPr>
          <p:cNvGrpSpPr/>
          <p:nvPr/>
        </p:nvGrpSpPr>
        <p:grpSpPr>
          <a:xfrm>
            <a:off x="6637282" y="4686872"/>
            <a:ext cx="128338" cy="108000"/>
            <a:chOff x="11310178" y="601034"/>
            <a:chExt cx="128338" cy="157610"/>
          </a:xfrm>
        </p:grpSpPr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6D1C7EE8-DE3F-8178-151A-BECC265BFAC1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6BF8F0F8-94AC-DC66-A0B8-DE2CCDE25A73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45109B0-53EE-DFE9-99F0-746659F4E4F8}"/>
              </a:ext>
            </a:extLst>
          </p:cNvPr>
          <p:cNvGrpSpPr/>
          <p:nvPr/>
        </p:nvGrpSpPr>
        <p:grpSpPr>
          <a:xfrm>
            <a:off x="9967219" y="3964648"/>
            <a:ext cx="128338" cy="108000"/>
            <a:chOff x="11310178" y="601034"/>
            <a:chExt cx="128338" cy="157610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42C5ACE2-3026-2A0B-26D3-1C713C5DC0BE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1E837C6E-4E83-0819-04C4-A1F362D0FA8C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B2523FCA-D5CF-708E-47FC-93026D0BD9A9}"/>
              </a:ext>
            </a:extLst>
          </p:cNvPr>
          <p:cNvGrpSpPr/>
          <p:nvPr/>
        </p:nvGrpSpPr>
        <p:grpSpPr>
          <a:xfrm>
            <a:off x="9968649" y="4170714"/>
            <a:ext cx="128338" cy="108000"/>
            <a:chOff x="11310178" y="601034"/>
            <a:chExt cx="128338" cy="157610"/>
          </a:xfrm>
        </p:grpSpPr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13CA752E-A710-9754-CCEB-1D659D8BE9C3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FE08F116-6EBF-C7C8-F86A-A4D89B4D4284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1C75F59C-945B-5185-48ED-28438B909F22}"/>
              </a:ext>
            </a:extLst>
          </p:cNvPr>
          <p:cNvGrpSpPr/>
          <p:nvPr/>
        </p:nvGrpSpPr>
        <p:grpSpPr>
          <a:xfrm>
            <a:off x="9963921" y="4500713"/>
            <a:ext cx="128338" cy="108000"/>
            <a:chOff x="11310178" y="601034"/>
            <a:chExt cx="128338" cy="157610"/>
          </a:xfrm>
        </p:grpSpPr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E9BFAA15-42C9-92AB-4218-FAA975BEBFB6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6F5F7F1-9658-A95A-BC37-B49B78CD10AB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12D46C1B-8C6B-2F21-DAA5-A37D53D27B08}"/>
              </a:ext>
            </a:extLst>
          </p:cNvPr>
          <p:cNvGrpSpPr/>
          <p:nvPr/>
        </p:nvGrpSpPr>
        <p:grpSpPr>
          <a:xfrm>
            <a:off x="12670565" y="4680304"/>
            <a:ext cx="128338" cy="108000"/>
            <a:chOff x="11310178" y="601034"/>
            <a:chExt cx="128338" cy="157610"/>
          </a:xfrm>
        </p:grpSpPr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FC77935-8261-618E-71B7-427230C955BD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60B8C3BE-5A71-6230-F5C9-4FAB8D38A76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94AE3178-9BC3-E0B9-A2F7-98F8DEEBE412}"/>
              </a:ext>
            </a:extLst>
          </p:cNvPr>
          <p:cNvSpPr/>
          <p:nvPr/>
        </p:nvSpPr>
        <p:spPr>
          <a:xfrm>
            <a:off x="4439414" y="4227154"/>
            <a:ext cx="1871144" cy="1309275"/>
          </a:xfrm>
          <a:custGeom>
            <a:avLst/>
            <a:gdLst>
              <a:gd name="connsiteX0" fmla="*/ 13426 w 1805405"/>
              <a:gd name="connsiteY0" fmla="*/ 1309275 h 1309275"/>
              <a:gd name="connsiteX1" fmla="*/ 25700 w 1805405"/>
              <a:gd name="connsiteY1" fmla="*/ 1051525 h 1309275"/>
              <a:gd name="connsiteX2" fmla="*/ 246629 w 1805405"/>
              <a:gd name="connsiteY2" fmla="*/ 345780 h 1309275"/>
              <a:gd name="connsiteX3" fmla="*/ 1351273 w 1805405"/>
              <a:gd name="connsiteY3" fmla="*/ 51208 h 1309275"/>
              <a:gd name="connsiteX4" fmla="*/ 1805405 w 1805405"/>
              <a:gd name="connsiteY4" fmla="*/ 2113 h 13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405" h="1309275">
                <a:moveTo>
                  <a:pt x="13426" y="1309275"/>
                </a:moveTo>
                <a:cubicBezTo>
                  <a:pt x="129" y="1260691"/>
                  <a:pt x="-13167" y="1212107"/>
                  <a:pt x="25700" y="1051525"/>
                </a:cubicBezTo>
                <a:cubicBezTo>
                  <a:pt x="64567" y="890943"/>
                  <a:pt x="25700" y="512499"/>
                  <a:pt x="246629" y="345780"/>
                </a:cubicBezTo>
                <a:cubicBezTo>
                  <a:pt x="467558" y="179060"/>
                  <a:pt x="1091477" y="108486"/>
                  <a:pt x="1351273" y="51208"/>
                </a:cubicBezTo>
                <a:cubicBezTo>
                  <a:pt x="1611069" y="-6070"/>
                  <a:pt x="1708237" y="-1979"/>
                  <a:pt x="1805405" y="211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6D7C87C9-5048-03E1-1ED5-6C8ECF1022CC}"/>
              </a:ext>
            </a:extLst>
          </p:cNvPr>
          <p:cNvGrpSpPr/>
          <p:nvPr/>
        </p:nvGrpSpPr>
        <p:grpSpPr>
          <a:xfrm>
            <a:off x="7995148" y="4628548"/>
            <a:ext cx="128338" cy="108000"/>
            <a:chOff x="11310178" y="601034"/>
            <a:chExt cx="128338" cy="157610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BDD5C842-B4F5-CB0F-58BA-C55DF5C9ED1F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32968886-67DE-BEFC-C534-B73B5744B665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CA55D194-881E-31D1-E045-C70C15BA5D5B}"/>
              </a:ext>
            </a:extLst>
          </p:cNvPr>
          <p:cNvGrpSpPr/>
          <p:nvPr/>
        </p:nvGrpSpPr>
        <p:grpSpPr>
          <a:xfrm>
            <a:off x="5557376" y="3191484"/>
            <a:ext cx="128338" cy="108000"/>
            <a:chOff x="11310178" y="601034"/>
            <a:chExt cx="128338" cy="157610"/>
          </a:xfrm>
        </p:grpSpPr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E2C8E63A-6A77-6B5E-3B95-A4ADFF8722F2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FBD54E49-62E8-B502-2123-0C6E370C595B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EE39812D-A7C3-F454-FF63-0A2B02E9062F}"/>
              </a:ext>
            </a:extLst>
          </p:cNvPr>
          <p:cNvGrpSpPr/>
          <p:nvPr/>
        </p:nvGrpSpPr>
        <p:grpSpPr>
          <a:xfrm>
            <a:off x="8834578" y="2394950"/>
            <a:ext cx="138823" cy="108000"/>
            <a:chOff x="10593846" y="1111059"/>
            <a:chExt cx="138823" cy="108000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0A5ED100-4611-E2AF-11BB-4BABDB938961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B13AC5C4-4F19-3B4F-1182-482A566CAE99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F93AD66C-72B8-4A76-D72F-7B112F3B6AFE}"/>
              </a:ext>
            </a:extLst>
          </p:cNvPr>
          <p:cNvSpPr/>
          <p:nvPr/>
        </p:nvSpPr>
        <p:spPr>
          <a:xfrm>
            <a:off x="9810623" y="2390372"/>
            <a:ext cx="468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C902A00-EB4C-5C77-AF02-3D6E0B75A1FB}"/>
              </a:ext>
            </a:extLst>
          </p:cNvPr>
          <p:cNvSpPr txBox="1"/>
          <p:nvPr/>
        </p:nvSpPr>
        <p:spPr>
          <a:xfrm>
            <a:off x="9273884" y="2166964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RG_MEM_LWPR</a:t>
            </a: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785209EA-2DC9-D133-80CD-902B107A30AC}"/>
              </a:ext>
            </a:extLst>
          </p:cNvPr>
          <p:cNvGrpSpPr/>
          <p:nvPr/>
        </p:nvGrpSpPr>
        <p:grpSpPr>
          <a:xfrm>
            <a:off x="10774126" y="7456336"/>
            <a:ext cx="141726" cy="108000"/>
            <a:chOff x="11172154" y="731806"/>
            <a:chExt cx="141726" cy="108000"/>
          </a:xfrm>
        </p:grpSpPr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6D30504-80C7-71C9-8C44-7F7EDE8D4A75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01B7AE7B-E10E-A106-1039-16282558E271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DBA9C6CB-0FBF-5581-FD7F-21C6E0ADA4E6}"/>
              </a:ext>
            </a:extLst>
          </p:cNvPr>
          <p:cNvSpPr txBox="1"/>
          <p:nvPr/>
        </p:nvSpPr>
        <p:spPr>
          <a:xfrm>
            <a:off x="10269587" y="7175124"/>
            <a:ext cx="122002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RG_WB_ADDR</a:t>
            </a: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0DB6FA33-1553-4D5B-EEFA-512227F664D2}"/>
              </a:ext>
            </a:extLst>
          </p:cNvPr>
          <p:cNvSpPr/>
          <p:nvPr/>
        </p:nvSpPr>
        <p:spPr>
          <a:xfrm>
            <a:off x="9908756" y="2414276"/>
            <a:ext cx="468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7257A300-13AE-853E-161F-602A43996F36}"/>
              </a:ext>
            </a:extLst>
          </p:cNvPr>
          <p:cNvSpPr/>
          <p:nvPr/>
        </p:nvSpPr>
        <p:spPr>
          <a:xfrm>
            <a:off x="5230463" y="5824862"/>
            <a:ext cx="4283565" cy="2000634"/>
          </a:xfrm>
          <a:custGeom>
            <a:avLst/>
            <a:gdLst>
              <a:gd name="connsiteX0" fmla="*/ 4222196 w 4283565"/>
              <a:gd name="connsiteY0" fmla="*/ 1706062 h 2000634"/>
              <a:gd name="connsiteX1" fmla="*/ 4222196 w 4283565"/>
              <a:gd name="connsiteY1" fmla="*/ 1706062 h 2000634"/>
              <a:gd name="connsiteX2" fmla="*/ 4283565 w 4283565"/>
              <a:gd name="connsiteY2" fmla="*/ 1712199 h 2000634"/>
              <a:gd name="connsiteX3" fmla="*/ 4283565 w 4283565"/>
              <a:gd name="connsiteY3" fmla="*/ 2000634 h 2000634"/>
              <a:gd name="connsiteX4" fmla="*/ 0 w 4283565"/>
              <a:gd name="connsiteY4" fmla="*/ 2000634 h 2000634"/>
              <a:gd name="connsiteX5" fmla="*/ 0 w 4283565"/>
              <a:gd name="connsiteY5" fmla="*/ 135012 h 2000634"/>
              <a:gd name="connsiteX6" fmla="*/ 1411490 w 4283565"/>
              <a:gd name="connsiteY6" fmla="*/ 135012 h 2000634"/>
              <a:gd name="connsiteX7" fmla="*/ 1411490 w 4283565"/>
              <a:gd name="connsiteY7" fmla="*/ 0 h 2000634"/>
              <a:gd name="connsiteX8" fmla="*/ 1528091 w 4283565"/>
              <a:gd name="connsiteY8" fmla="*/ 0 h 200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3565" h="2000634">
                <a:moveTo>
                  <a:pt x="4222196" y="1706062"/>
                </a:moveTo>
                <a:lnTo>
                  <a:pt x="4222196" y="1706062"/>
                </a:lnTo>
                <a:lnTo>
                  <a:pt x="4283565" y="1712199"/>
                </a:lnTo>
                <a:lnTo>
                  <a:pt x="4283565" y="2000634"/>
                </a:lnTo>
                <a:lnTo>
                  <a:pt x="0" y="2000634"/>
                </a:lnTo>
                <a:lnTo>
                  <a:pt x="0" y="135012"/>
                </a:lnTo>
                <a:lnTo>
                  <a:pt x="1411490" y="135012"/>
                </a:lnTo>
                <a:lnTo>
                  <a:pt x="1411490" y="0"/>
                </a:lnTo>
                <a:lnTo>
                  <a:pt x="1528091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A78D38E9-D2FA-7E81-69E8-92607CB0447B}"/>
              </a:ext>
            </a:extLst>
          </p:cNvPr>
          <p:cNvGrpSpPr/>
          <p:nvPr/>
        </p:nvGrpSpPr>
        <p:grpSpPr>
          <a:xfrm>
            <a:off x="12834621" y="4310898"/>
            <a:ext cx="146944" cy="108000"/>
            <a:chOff x="10797060" y="622549"/>
            <a:chExt cx="146944" cy="108000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3503044-C91A-B829-3FD1-12728DF782A5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7B398858-1C04-3C0A-7997-AB320214534E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F06B8A70-806F-91D4-80A3-7034A5B0009A}"/>
              </a:ext>
            </a:extLst>
          </p:cNvPr>
          <p:cNvGrpSpPr/>
          <p:nvPr/>
        </p:nvGrpSpPr>
        <p:grpSpPr>
          <a:xfrm>
            <a:off x="13052788" y="4295755"/>
            <a:ext cx="141726" cy="108000"/>
            <a:chOff x="11172154" y="731806"/>
            <a:chExt cx="141726" cy="108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A2C76029-559B-8AF3-330A-031F691252D7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D2982486-ABC6-A2AC-7A75-68A254FEFD99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A5EA1938-5985-95C5-4780-82F04F9DB52D}"/>
              </a:ext>
            </a:extLst>
          </p:cNvPr>
          <p:cNvSpPr/>
          <p:nvPr/>
        </p:nvSpPr>
        <p:spPr>
          <a:xfrm>
            <a:off x="12495605" y="3783273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C60F3F8-678E-DDDD-06F8-FDD82E2B1D76}"/>
              </a:ext>
            </a:extLst>
          </p:cNvPr>
          <p:cNvSpPr/>
          <p:nvPr/>
        </p:nvSpPr>
        <p:spPr>
          <a:xfrm rot="10800000" flipV="1">
            <a:off x="13886908" y="5770776"/>
            <a:ext cx="46800" cy="108000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B4740E67-0ED2-F148-5E4D-1705637887A3}"/>
              </a:ext>
            </a:extLst>
          </p:cNvPr>
          <p:cNvSpPr/>
          <p:nvPr/>
        </p:nvSpPr>
        <p:spPr>
          <a:xfrm>
            <a:off x="13326625" y="5762857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7C56F81D-AA7A-6C86-8015-CB344A2D71AC}"/>
              </a:ext>
            </a:extLst>
          </p:cNvPr>
          <p:cNvCxnSpPr>
            <a:cxnSpLocks/>
          </p:cNvCxnSpPr>
          <p:nvPr/>
        </p:nvCxnSpPr>
        <p:spPr>
          <a:xfrm>
            <a:off x="13386029" y="5823403"/>
            <a:ext cx="657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FC14A8CB-79DD-CB85-27E3-F77D79894BFC}"/>
              </a:ext>
            </a:extLst>
          </p:cNvPr>
          <p:cNvSpPr txBox="1"/>
          <p:nvPr/>
        </p:nvSpPr>
        <p:spPr>
          <a:xfrm>
            <a:off x="13389200" y="5866997"/>
            <a:ext cx="138037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_DO_F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D536C00D-4FC5-D63A-0A2B-AE3A59BDC9B6}"/>
              </a:ext>
            </a:extLst>
          </p:cNvPr>
          <p:cNvGrpSpPr/>
          <p:nvPr/>
        </p:nvGrpSpPr>
        <p:grpSpPr>
          <a:xfrm>
            <a:off x="10891005" y="2381567"/>
            <a:ext cx="141726" cy="108000"/>
            <a:chOff x="11172154" y="731806"/>
            <a:chExt cx="141726" cy="108000"/>
          </a:xfrm>
        </p:grpSpPr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6B30D2A4-8A65-852C-9279-1CD05A7D2D8A}"/>
                </a:ext>
              </a:extLst>
            </p:cNvPr>
            <p:cNvSpPr/>
            <p:nvPr/>
          </p:nvSpPr>
          <p:spPr>
            <a:xfrm rot="10800000" flipV="1">
              <a:off x="11172154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64632558-16D8-598D-A35E-209F3729EE5C}"/>
                </a:ext>
              </a:extLst>
            </p:cNvPr>
            <p:cNvSpPr/>
            <p:nvPr/>
          </p:nvSpPr>
          <p:spPr>
            <a:xfrm rot="10800000" flipV="1">
              <a:off x="11267080" y="731806"/>
              <a:ext cx="46800" cy="108000"/>
            </a:xfrm>
            <a:prstGeom prst="rect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CD2D3C35-6FE3-4793-B352-3C5C5F40572D}"/>
              </a:ext>
            </a:extLst>
          </p:cNvPr>
          <p:cNvSpPr txBox="1"/>
          <p:nvPr/>
        </p:nvSpPr>
        <p:spPr>
          <a:xfrm>
            <a:off x="10426872" y="2146794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RG_WB_LWPR</a:t>
            </a:r>
          </a:p>
        </p:txBody>
      </p:sp>
      <p:sp>
        <p:nvSpPr>
          <p:cNvPr id="470" name="자유형: 도형 469">
            <a:extLst>
              <a:ext uri="{FF2B5EF4-FFF2-40B4-BE49-F238E27FC236}">
                <a16:creationId xmlns:a16="http://schemas.microsoft.com/office/drawing/2014/main" id="{43E610BB-126C-F05B-304C-F31F3BF1D666}"/>
              </a:ext>
            </a:extLst>
          </p:cNvPr>
          <p:cNvSpPr/>
          <p:nvPr/>
        </p:nvSpPr>
        <p:spPr>
          <a:xfrm>
            <a:off x="5328210" y="2484859"/>
            <a:ext cx="5582024" cy="5749365"/>
          </a:xfrm>
          <a:custGeom>
            <a:avLst/>
            <a:gdLst>
              <a:gd name="connsiteX0" fmla="*/ 5582024 w 5582024"/>
              <a:gd name="connsiteY0" fmla="*/ 0 h 5749365"/>
              <a:gd name="connsiteX1" fmla="*/ 5582024 w 5582024"/>
              <a:gd name="connsiteY1" fmla="*/ 77695 h 5749365"/>
              <a:gd name="connsiteX2" fmla="*/ 0 w 5582024"/>
              <a:gd name="connsiteY2" fmla="*/ 77695 h 5749365"/>
              <a:gd name="connsiteX3" fmla="*/ 0 w 5582024"/>
              <a:gd name="connsiteY3" fmla="*/ 5749365 h 5749365"/>
              <a:gd name="connsiteX4" fmla="*/ 83671 w 5582024"/>
              <a:gd name="connsiteY4" fmla="*/ 5749365 h 5749365"/>
              <a:gd name="connsiteX5" fmla="*/ 1207247 w 5582024"/>
              <a:gd name="connsiteY5" fmla="*/ 5749365 h 574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2024" h="5749365">
                <a:moveTo>
                  <a:pt x="5582024" y="0"/>
                </a:moveTo>
                <a:lnTo>
                  <a:pt x="5582024" y="77695"/>
                </a:lnTo>
                <a:lnTo>
                  <a:pt x="0" y="77695"/>
                </a:lnTo>
                <a:lnTo>
                  <a:pt x="0" y="5749365"/>
                </a:lnTo>
                <a:lnTo>
                  <a:pt x="83671" y="5749365"/>
                </a:lnTo>
                <a:lnTo>
                  <a:pt x="1207247" y="574936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F8404AB5-9708-3C5F-B353-707ED9B5A7A6}"/>
              </a:ext>
            </a:extLst>
          </p:cNvPr>
          <p:cNvGrpSpPr/>
          <p:nvPr/>
        </p:nvGrpSpPr>
        <p:grpSpPr>
          <a:xfrm>
            <a:off x="5599505" y="8510048"/>
            <a:ext cx="146944" cy="108000"/>
            <a:chOff x="10797060" y="622549"/>
            <a:chExt cx="146944" cy="108000"/>
          </a:xfrm>
        </p:grpSpPr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B58220A-55CB-69F7-C67C-A7E8F772A84E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637963FD-764D-C14F-6D8B-4E1AD14A5D95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7" name="그룹 476">
            <a:extLst>
              <a:ext uri="{FF2B5EF4-FFF2-40B4-BE49-F238E27FC236}">
                <a16:creationId xmlns:a16="http://schemas.microsoft.com/office/drawing/2014/main" id="{21001F42-CAD3-25E3-1274-8DC599163691}"/>
              </a:ext>
            </a:extLst>
          </p:cNvPr>
          <p:cNvGrpSpPr/>
          <p:nvPr/>
        </p:nvGrpSpPr>
        <p:grpSpPr>
          <a:xfrm>
            <a:off x="5287748" y="8510048"/>
            <a:ext cx="138823" cy="108000"/>
            <a:chOff x="10593846" y="1111059"/>
            <a:chExt cx="138823" cy="108000"/>
          </a:xfrm>
        </p:grpSpPr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83AA1E73-66BA-DF06-0379-A479D066ABE9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3FD9FB21-F292-6ABC-ED02-E8D53FDC2E7A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0" name="타원 479">
            <a:extLst>
              <a:ext uri="{FF2B5EF4-FFF2-40B4-BE49-F238E27FC236}">
                <a16:creationId xmlns:a16="http://schemas.microsoft.com/office/drawing/2014/main" id="{A96DBAEF-9EBE-DE85-EB9F-EA1C9572E102}"/>
              </a:ext>
            </a:extLst>
          </p:cNvPr>
          <p:cNvSpPr/>
          <p:nvPr/>
        </p:nvSpPr>
        <p:spPr>
          <a:xfrm>
            <a:off x="4895393" y="6845891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자유형: 도형 480">
            <a:extLst>
              <a:ext uri="{FF2B5EF4-FFF2-40B4-BE49-F238E27FC236}">
                <a16:creationId xmlns:a16="http://schemas.microsoft.com/office/drawing/2014/main" id="{0855E078-04CC-C12E-FB1D-CBE1B0D7AC20}"/>
              </a:ext>
            </a:extLst>
          </p:cNvPr>
          <p:cNvSpPr/>
          <p:nvPr/>
        </p:nvSpPr>
        <p:spPr>
          <a:xfrm>
            <a:off x="4957671" y="6889516"/>
            <a:ext cx="776941" cy="1673412"/>
          </a:xfrm>
          <a:custGeom>
            <a:avLst/>
            <a:gdLst>
              <a:gd name="connsiteX0" fmla="*/ 0 w 776941"/>
              <a:gd name="connsiteY0" fmla="*/ 0 h 1673412"/>
              <a:gd name="connsiteX1" fmla="*/ 0 w 776941"/>
              <a:gd name="connsiteY1" fmla="*/ 1673412 h 1673412"/>
              <a:gd name="connsiteX2" fmla="*/ 776941 w 776941"/>
              <a:gd name="connsiteY2" fmla="*/ 1673412 h 16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941" h="1673412">
                <a:moveTo>
                  <a:pt x="0" y="0"/>
                </a:moveTo>
                <a:lnTo>
                  <a:pt x="0" y="1673412"/>
                </a:lnTo>
                <a:lnTo>
                  <a:pt x="776941" y="1673412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자유형: 도형 481">
            <a:extLst>
              <a:ext uri="{FF2B5EF4-FFF2-40B4-BE49-F238E27FC236}">
                <a16:creationId xmlns:a16="http://schemas.microsoft.com/office/drawing/2014/main" id="{979E6A36-D47D-1D94-07A4-253661D3CDBF}"/>
              </a:ext>
            </a:extLst>
          </p:cNvPr>
          <p:cNvSpPr/>
          <p:nvPr/>
        </p:nvSpPr>
        <p:spPr>
          <a:xfrm>
            <a:off x="5609104" y="8350833"/>
            <a:ext cx="908424" cy="164285"/>
          </a:xfrm>
          <a:custGeom>
            <a:avLst/>
            <a:gdLst>
              <a:gd name="connsiteX0" fmla="*/ 0 w 908424"/>
              <a:gd name="connsiteY0" fmla="*/ 245035 h 245035"/>
              <a:gd name="connsiteX1" fmla="*/ 0 w 908424"/>
              <a:gd name="connsiteY1" fmla="*/ 0 h 245035"/>
              <a:gd name="connsiteX2" fmla="*/ 908424 w 908424"/>
              <a:gd name="connsiteY2" fmla="*/ 0 h 24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424" h="245035">
                <a:moveTo>
                  <a:pt x="0" y="245035"/>
                </a:moveTo>
                <a:lnTo>
                  <a:pt x="0" y="0"/>
                </a:lnTo>
                <a:lnTo>
                  <a:pt x="90842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순서도: 수행의 시작/종료 482">
            <a:extLst>
              <a:ext uri="{FF2B5EF4-FFF2-40B4-BE49-F238E27FC236}">
                <a16:creationId xmlns:a16="http://schemas.microsoft.com/office/drawing/2014/main" id="{F252233E-DE44-875A-88D6-B9729E3ECA40}"/>
              </a:ext>
            </a:extLst>
          </p:cNvPr>
          <p:cNvSpPr/>
          <p:nvPr/>
        </p:nvSpPr>
        <p:spPr>
          <a:xfrm rot="5400000">
            <a:off x="12352095" y="8134696"/>
            <a:ext cx="830997" cy="37319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         MUX7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ACADC690-4BCA-63B9-3643-4ABFE5379C50}"/>
              </a:ext>
            </a:extLst>
          </p:cNvPr>
          <p:cNvSpPr txBox="1"/>
          <p:nvPr/>
        </p:nvSpPr>
        <p:spPr>
          <a:xfrm>
            <a:off x="12521452" y="7969195"/>
            <a:ext cx="261610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/>
              <a:t>0</a:t>
            </a:r>
          </a:p>
          <a:p>
            <a:endParaRPr lang="en-US" altLang="ko-KR" sz="1100"/>
          </a:p>
          <a:p>
            <a:r>
              <a:rPr lang="en-US" altLang="ko-KR" sz="1100"/>
              <a:t>1</a:t>
            </a:r>
          </a:p>
        </p:txBody>
      </p:sp>
      <p:sp>
        <p:nvSpPr>
          <p:cNvPr id="485" name="자유형: 도형 484">
            <a:extLst>
              <a:ext uri="{FF2B5EF4-FFF2-40B4-BE49-F238E27FC236}">
                <a16:creationId xmlns:a16="http://schemas.microsoft.com/office/drawing/2014/main" id="{A74811E1-50E8-E0CA-6A91-14E1447C8B6F}"/>
              </a:ext>
            </a:extLst>
          </p:cNvPr>
          <p:cNvSpPr/>
          <p:nvPr/>
        </p:nvSpPr>
        <p:spPr>
          <a:xfrm>
            <a:off x="7599269" y="8527069"/>
            <a:ext cx="5175624" cy="352612"/>
          </a:xfrm>
          <a:custGeom>
            <a:avLst/>
            <a:gdLst>
              <a:gd name="connsiteX0" fmla="*/ 0 w 5175624"/>
              <a:gd name="connsiteY0" fmla="*/ 0 h 352612"/>
              <a:gd name="connsiteX1" fmla="*/ 0 w 5175624"/>
              <a:gd name="connsiteY1" fmla="*/ 0 h 352612"/>
              <a:gd name="connsiteX2" fmla="*/ 41835 w 5175624"/>
              <a:gd name="connsiteY2" fmla="*/ 35859 h 352612"/>
              <a:gd name="connsiteX3" fmla="*/ 687294 w 5175624"/>
              <a:gd name="connsiteY3" fmla="*/ 352612 h 352612"/>
              <a:gd name="connsiteX4" fmla="*/ 5175624 w 5175624"/>
              <a:gd name="connsiteY4" fmla="*/ 352612 h 352612"/>
              <a:gd name="connsiteX5" fmla="*/ 5175624 w 5175624"/>
              <a:gd name="connsiteY5" fmla="*/ 209177 h 3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624" h="352612">
                <a:moveTo>
                  <a:pt x="0" y="0"/>
                </a:moveTo>
                <a:lnTo>
                  <a:pt x="0" y="0"/>
                </a:lnTo>
                <a:lnTo>
                  <a:pt x="41835" y="35859"/>
                </a:lnTo>
                <a:lnTo>
                  <a:pt x="687294" y="352612"/>
                </a:lnTo>
                <a:lnTo>
                  <a:pt x="5175624" y="352612"/>
                </a:lnTo>
                <a:lnTo>
                  <a:pt x="5175624" y="209177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: 도형 485">
            <a:extLst>
              <a:ext uri="{FF2B5EF4-FFF2-40B4-BE49-F238E27FC236}">
                <a16:creationId xmlns:a16="http://schemas.microsoft.com/office/drawing/2014/main" id="{992A48E5-3BF1-EF17-1075-000BF2BEEB08}"/>
              </a:ext>
            </a:extLst>
          </p:cNvPr>
          <p:cNvSpPr/>
          <p:nvPr/>
        </p:nvSpPr>
        <p:spPr>
          <a:xfrm>
            <a:off x="8077387" y="5783869"/>
            <a:ext cx="4500282" cy="2360706"/>
          </a:xfrm>
          <a:custGeom>
            <a:avLst/>
            <a:gdLst>
              <a:gd name="connsiteX0" fmla="*/ 0 w 4500282"/>
              <a:gd name="connsiteY0" fmla="*/ 0 h 2360706"/>
              <a:gd name="connsiteX1" fmla="*/ 125506 w 4500282"/>
              <a:gd name="connsiteY1" fmla="*/ 0 h 2360706"/>
              <a:gd name="connsiteX2" fmla="*/ 125506 w 4500282"/>
              <a:gd name="connsiteY2" fmla="*/ 1320800 h 2360706"/>
              <a:gd name="connsiteX3" fmla="*/ 3418541 w 4500282"/>
              <a:gd name="connsiteY3" fmla="*/ 1320800 h 2360706"/>
              <a:gd name="connsiteX4" fmla="*/ 3418541 w 4500282"/>
              <a:gd name="connsiteY4" fmla="*/ 2193365 h 2360706"/>
              <a:gd name="connsiteX5" fmla="*/ 4285129 w 4500282"/>
              <a:gd name="connsiteY5" fmla="*/ 2193365 h 2360706"/>
              <a:gd name="connsiteX6" fmla="*/ 4285129 w 4500282"/>
              <a:gd name="connsiteY6" fmla="*/ 2360706 h 2360706"/>
              <a:gd name="connsiteX7" fmla="*/ 4500282 w 4500282"/>
              <a:gd name="connsiteY7" fmla="*/ 2360706 h 23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282" h="2360706">
                <a:moveTo>
                  <a:pt x="0" y="0"/>
                </a:moveTo>
                <a:lnTo>
                  <a:pt x="125506" y="0"/>
                </a:lnTo>
                <a:lnTo>
                  <a:pt x="125506" y="1320800"/>
                </a:lnTo>
                <a:lnTo>
                  <a:pt x="3418541" y="1320800"/>
                </a:lnTo>
                <a:lnTo>
                  <a:pt x="3418541" y="2193365"/>
                </a:lnTo>
                <a:lnTo>
                  <a:pt x="4285129" y="2193365"/>
                </a:lnTo>
                <a:lnTo>
                  <a:pt x="4285129" y="2360706"/>
                </a:lnTo>
                <a:lnTo>
                  <a:pt x="4500282" y="236070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506F34EF-0EAB-5F93-C815-8A4FE8032BA0}"/>
              </a:ext>
            </a:extLst>
          </p:cNvPr>
          <p:cNvSpPr txBox="1"/>
          <p:nvPr/>
        </p:nvSpPr>
        <p:spPr>
          <a:xfrm>
            <a:off x="10684582" y="8702064"/>
            <a:ext cx="747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SWFD</a:t>
            </a:r>
          </a:p>
        </p:txBody>
      </p:sp>
      <p:sp>
        <p:nvSpPr>
          <p:cNvPr id="490" name="자유형: 도형 489">
            <a:extLst>
              <a:ext uri="{FF2B5EF4-FFF2-40B4-BE49-F238E27FC236}">
                <a16:creationId xmlns:a16="http://schemas.microsoft.com/office/drawing/2014/main" id="{911D3342-0ED0-97E8-3278-0446B9B01261}"/>
              </a:ext>
            </a:extLst>
          </p:cNvPr>
          <p:cNvSpPr/>
          <p:nvPr/>
        </p:nvSpPr>
        <p:spPr>
          <a:xfrm>
            <a:off x="9906189" y="6483116"/>
            <a:ext cx="221129" cy="609600"/>
          </a:xfrm>
          <a:custGeom>
            <a:avLst/>
            <a:gdLst>
              <a:gd name="connsiteX0" fmla="*/ 0 w 221129"/>
              <a:gd name="connsiteY0" fmla="*/ 609600 h 609600"/>
              <a:gd name="connsiteX1" fmla="*/ 0 w 221129"/>
              <a:gd name="connsiteY1" fmla="*/ 0 h 609600"/>
              <a:gd name="connsiteX2" fmla="*/ 221129 w 221129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129" h="609600">
                <a:moveTo>
                  <a:pt x="0" y="609600"/>
                </a:moveTo>
                <a:lnTo>
                  <a:pt x="0" y="0"/>
                </a:lnTo>
                <a:lnTo>
                  <a:pt x="221129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72A7A079-AA51-7643-6588-A9A470AC1B05}"/>
              </a:ext>
            </a:extLst>
          </p:cNvPr>
          <p:cNvSpPr/>
          <p:nvPr/>
        </p:nvSpPr>
        <p:spPr>
          <a:xfrm>
            <a:off x="9843025" y="7039716"/>
            <a:ext cx="139005" cy="1097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891486E4-F8A5-A987-8EA9-4FFD502850E1}"/>
              </a:ext>
            </a:extLst>
          </p:cNvPr>
          <p:cNvSpPr/>
          <p:nvPr/>
        </p:nvSpPr>
        <p:spPr>
          <a:xfrm>
            <a:off x="10227510" y="6632530"/>
            <a:ext cx="2505549" cy="1278965"/>
          </a:xfrm>
          <a:custGeom>
            <a:avLst/>
            <a:gdLst>
              <a:gd name="connsiteX0" fmla="*/ 2456329 w 2456329"/>
              <a:gd name="connsiteY0" fmla="*/ 1278965 h 1278965"/>
              <a:gd name="connsiteX1" fmla="*/ 2456329 w 2456329"/>
              <a:gd name="connsiteY1" fmla="*/ 1207247 h 1278965"/>
              <a:gd name="connsiteX2" fmla="*/ 0 w 2456329"/>
              <a:gd name="connsiteY2" fmla="*/ 1207247 h 1278965"/>
              <a:gd name="connsiteX3" fmla="*/ 0 w 2456329"/>
              <a:gd name="connsiteY3" fmla="*/ 0 h 127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329" h="1278965">
                <a:moveTo>
                  <a:pt x="2456329" y="1278965"/>
                </a:moveTo>
                <a:lnTo>
                  <a:pt x="2456329" y="1207247"/>
                </a:lnTo>
                <a:lnTo>
                  <a:pt x="0" y="1207247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803C4E3F-F38E-4245-D321-23934DAD40EF}"/>
              </a:ext>
            </a:extLst>
          </p:cNvPr>
          <p:cNvGrpSpPr/>
          <p:nvPr/>
        </p:nvGrpSpPr>
        <p:grpSpPr>
          <a:xfrm>
            <a:off x="4254775" y="7610676"/>
            <a:ext cx="146944" cy="108000"/>
            <a:chOff x="10797060" y="622549"/>
            <a:chExt cx="146944" cy="108000"/>
          </a:xfrm>
        </p:grpSpPr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9E78AAC1-ED37-2C3C-653B-C63A4069AD09}"/>
                </a:ext>
              </a:extLst>
            </p:cNvPr>
            <p:cNvSpPr/>
            <p:nvPr/>
          </p:nvSpPr>
          <p:spPr>
            <a:xfrm>
              <a:off x="10897204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60737F06-E000-D817-3169-8ECDADF31A2B}"/>
                </a:ext>
              </a:extLst>
            </p:cNvPr>
            <p:cNvSpPr/>
            <p:nvPr/>
          </p:nvSpPr>
          <p:spPr>
            <a:xfrm>
              <a:off x="10797060" y="622549"/>
              <a:ext cx="468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D1C628C-D867-CD36-B647-8B534843DAA0}"/>
              </a:ext>
            </a:extLst>
          </p:cNvPr>
          <p:cNvGrpSpPr/>
          <p:nvPr/>
        </p:nvGrpSpPr>
        <p:grpSpPr>
          <a:xfrm>
            <a:off x="3943018" y="7610676"/>
            <a:ext cx="138823" cy="108000"/>
            <a:chOff x="10593846" y="1111059"/>
            <a:chExt cx="138823" cy="108000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5B4B0834-3858-AE23-334B-A00706941AD1}"/>
                </a:ext>
              </a:extLst>
            </p:cNvPr>
            <p:cNvSpPr/>
            <p:nvPr/>
          </p:nvSpPr>
          <p:spPr>
            <a:xfrm>
              <a:off x="10593846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D1E9F365-21E7-7B35-3631-C07C7F89BA20}"/>
                </a:ext>
              </a:extLst>
            </p:cNvPr>
            <p:cNvSpPr/>
            <p:nvPr/>
          </p:nvSpPr>
          <p:spPr>
            <a:xfrm>
              <a:off x="10685869" y="1111059"/>
              <a:ext cx="46800" cy="1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0AFF3DE1-D8A6-0229-32E6-B8A160382CE9}"/>
              </a:ext>
            </a:extLst>
          </p:cNvPr>
          <p:cNvGrpSpPr/>
          <p:nvPr/>
        </p:nvGrpSpPr>
        <p:grpSpPr>
          <a:xfrm>
            <a:off x="3654518" y="7609052"/>
            <a:ext cx="128338" cy="108000"/>
            <a:chOff x="11310178" y="601034"/>
            <a:chExt cx="128338" cy="15761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011A2E9-18E0-8C31-4D16-4C59AA575889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CEF7175C-8D61-BA03-29D1-D2C59D7C2079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E9DBA9BA-62B0-0841-9B50-332F5F1E3882}"/>
              </a:ext>
            </a:extLst>
          </p:cNvPr>
          <p:cNvSpPr txBox="1"/>
          <p:nvPr/>
        </p:nvSpPr>
        <p:spPr>
          <a:xfrm>
            <a:off x="3139915" y="7345709"/>
            <a:ext cx="18490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RG_ID/EX/MEM_JRD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E2AFDADB-E81F-657B-7D9C-966D1A65BD19}"/>
              </a:ext>
            </a:extLst>
          </p:cNvPr>
          <p:cNvGrpSpPr/>
          <p:nvPr/>
        </p:nvGrpSpPr>
        <p:grpSpPr>
          <a:xfrm>
            <a:off x="7980820" y="2374804"/>
            <a:ext cx="128338" cy="108000"/>
            <a:chOff x="11310178" y="601034"/>
            <a:chExt cx="128338" cy="157610"/>
          </a:xfrm>
        </p:grpSpPr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8393379-E0C8-E187-F363-6B9FCFABBB3F}"/>
                </a:ext>
              </a:extLst>
            </p:cNvPr>
            <p:cNvSpPr/>
            <p:nvPr/>
          </p:nvSpPr>
          <p:spPr>
            <a:xfrm>
              <a:off x="11310178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C2D99CB-F59F-D942-F699-3F0CFB1E8FBE}"/>
                </a:ext>
              </a:extLst>
            </p:cNvPr>
            <p:cNvSpPr/>
            <p:nvPr/>
          </p:nvSpPr>
          <p:spPr>
            <a:xfrm>
              <a:off x="11392797" y="601034"/>
              <a:ext cx="45719" cy="1576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786D9236-CBEB-01DF-0BBA-1EB26A5EC265}"/>
              </a:ext>
            </a:extLst>
          </p:cNvPr>
          <p:cNvSpPr txBox="1"/>
          <p:nvPr/>
        </p:nvSpPr>
        <p:spPr>
          <a:xfrm>
            <a:off x="7038485" y="2093220"/>
            <a:ext cx="13803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</a:rPr>
              <a:t>RG_ID_LWPR</a:t>
            </a:r>
          </a:p>
        </p:txBody>
      </p:sp>
    </p:spTree>
    <p:extLst>
      <p:ext uri="{BB962C8B-B14F-4D97-AF65-F5344CB8AC3E}">
        <p14:creationId xmlns:p14="http://schemas.microsoft.com/office/powerpoint/2010/main" val="4250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0F405D1-0754-034F-3F34-C311276C1A8B}"/>
              </a:ext>
            </a:extLst>
          </p:cNvPr>
          <p:cNvGrpSpPr/>
          <p:nvPr/>
        </p:nvGrpSpPr>
        <p:grpSpPr>
          <a:xfrm>
            <a:off x="709127" y="0"/>
            <a:ext cx="15619444" cy="10888824"/>
            <a:chOff x="709127" y="0"/>
            <a:chExt cx="15619444" cy="108888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8C38400-47C0-9F33-B804-3EEF07018B6C}"/>
                </a:ext>
              </a:extLst>
            </p:cNvPr>
            <p:cNvSpPr/>
            <p:nvPr/>
          </p:nvSpPr>
          <p:spPr>
            <a:xfrm>
              <a:off x="709127" y="0"/>
              <a:ext cx="15619444" cy="10888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사각형: 둥근 모서리 417">
              <a:extLst>
                <a:ext uri="{FF2B5EF4-FFF2-40B4-BE49-F238E27FC236}">
                  <a16:creationId xmlns:a16="http://schemas.microsoft.com/office/drawing/2014/main" id="{8F782041-6312-A43A-25F8-DB16E40BC138}"/>
                </a:ext>
              </a:extLst>
            </p:cNvPr>
            <p:cNvSpPr/>
            <p:nvPr/>
          </p:nvSpPr>
          <p:spPr>
            <a:xfrm>
              <a:off x="4569745" y="641421"/>
              <a:ext cx="326658" cy="9024727"/>
            </a:xfrm>
            <a:prstGeom prst="roundRect">
              <a:avLst>
                <a:gd name="adj" fmla="val 295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70A737-EDBB-3472-96C6-BD54EA0B0BDA}"/>
                </a:ext>
              </a:extLst>
            </p:cNvPr>
            <p:cNvCxnSpPr>
              <a:cxnSpLocks/>
            </p:cNvCxnSpPr>
            <p:nvPr/>
          </p:nvCxnSpPr>
          <p:spPr>
            <a:xfrm>
              <a:off x="8349265" y="142875"/>
              <a:ext cx="0" cy="1044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DCE129-BFED-95F9-305C-7911F1DBE243}"/>
                </a:ext>
              </a:extLst>
            </p:cNvPr>
            <p:cNvSpPr/>
            <p:nvPr/>
          </p:nvSpPr>
          <p:spPr>
            <a:xfrm>
              <a:off x="1675105" y="4936873"/>
              <a:ext cx="79845" cy="834559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FE5C43-9A9A-617D-9B4F-37BA31FEDD48}"/>
                </a:ext>
              </a:extLst>
            </p:cNvPr>
            <p:cNvSpPr/>
            <p:nvPr/>
          </p:nvSpPr>
          <p:spPr>
            <a:xfrm>
              <a:off x="1931353" y="4926877"/>
              <a:ext cx="322907" cy="834559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PC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D6397-D7C6-705E-CF80-2221EB47C31E}"/>
                </a:ext>
              </a:extLst>
            </p:cNvPr>
            <p:cNvSpPr/>
            <p:nvPr/>
          </p:nvSpPr>
          <p:spPr>
            <a:xfrm>
              <a:off x="2584655" y="4788401"/>
              <a:ext cx="1003400" cy="11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ADDR   </a:t>
              </a:r>
              <a:r>
                <a:rPr lang="en-US" altLang="ko-KR" sz="1200">
                  <a:solidFill>
                    <a:schemeClr val="bg1"/>
                  </a:solidFill>
                </a:rPr>
                <a:t>D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   INST[31:0]</a:t>
              </a: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I_MEM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539321-A1D5-A78C-1241-C5B1E2D8232D}"/>
                </a:ext>
              </a:extLst>
            </p:cNvPr>
            <p:cNvSpPr/>
            <p:nvPr/>
          </p:nvSpPr>
          <p:spPr>
            <a:xfrm>
              <a:off x="3380314" y="1033775"/>
              <a:ext cx="774514" cy="19950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C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T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R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L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0C42EDA-771A-7767-CA24-FF75417A6541}"/>
                </a:ext>
              </a:extLst>
            </p:cNvPr>
            <p:cNvSpPr/>
            <p:nvPr/>
          </p:nvSpPr>
          <p:spPr>
            <a:xfrm>
              <a:off x="3582301" y="3028808"/>
              <a:ext cx="185270" cy="2439194"/>
            </a:xfrm>
            <a:custGeom>
              <a:avLst/>
              <a:gdLst>
                <a:gd name="connsiteX0" fmla="*/ 0 w 185270"/>
                <a:gd name="connsiteY0" fmla="*/ 1033929 h 1033929"/>
                <a:gd name="connsiteX1" fmla="*/ 185270 w 185270"/>
                <a:gd name="connsiteY1" fmla="*/ 1033929 h 1033929"/>
                <a:gd name="connsiteX2" fmla="*/ 185270 w 185270"/>
                <a:gd name="connsiteY2" fmla="*/ 0 h 103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70" h="1033929">
                  <a:moveTo>
                    <a:pt x="0" y="1033929"/>
                  </a:moveTo>
                  <a:lnTo>
                    <a:pt x="185270" y="1033929"/>
                  </a:lnTo>
                  <a:lnTo>
                    <a:pt x="18527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5775456-9B50-0C40-D8C8-423DCDBAB0D4}"/>
                </a:ext>
              </a:extLst>
            </p:cNvPr>
            <p:cNvGrpSpPr/>
            <p:nvPr/>
          </p:nvGrpSpPr>
          <p:grpSpPr>
            <a:xfrm>
              <a:off x="5669314" y="4581729"/>
              <a:ext cx="1317265" cy="1523938"/>
              <a:chOff x="4367184" y="2899867"/>
              <a:chExt cx="1317265" cy="152393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1E28D94-FAB3-C75D-5458-095CC4C26EE5}"/>
                  </a:ext>
                </a:extLst>
              </p:cNvPr>
              <p:cNvSpPr/>
              <p:nvPr/>
            </p:nvSpPr>
            <p:spPr>
              <a:xfrm>
                <a:off x="4419694" y="2927473"/>
                <a:ext cx="1238760" cy="1496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D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           RF 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16835-30D8-8300-1D5D-4830FBA8E283}"/>
                  </a:ext>
                </a:extLst>
              </p:cNvPr>
              <p:cNvSpPr txBox="1"/>
              <p:nvPr/>
            </p:nvSpPr>
            <p:spPr>
              <a:xfrm>
                <a:off x="5243303" y="3186059"/>
                <a:ext cx="44114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RD1</a:t>
                </a:r>
                <a:endParaRPr lang="ko-KR" altLang="en-US" sz="1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E5F873-1DBA-03C0-E363-AF96591E6576}"/>
                  </a:ext>
                </a:extLst>
              </p:cNvPr>
              <p:cNvSpPr txBox="1"/>
              <p:nvPr/>
            </p:nvSpPr>
            <p:spPr>
              <a:xfrm>
                <a:off x="5242919" y="3631053"/>
                <a:ext cx="44114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RD2</a:t>
                </a:r>
                <a:endParaRPr lang="ko-KR" altLang="en-US" sz="12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96B3FE-2655-C928-B02D-17D76F21B7FE}"/>
                  </a:ext>
                </a:extLst>
              </p:cNvPr>
              <p:cNvSpPr txBox="1"/>
              <p:nvPr/>
            </p:nvSpPr>
            <p:spPr>
              <a:xfrm>
                <a:off x="4382153" y="2988782"/>
                <a:ext cx="436338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RA1</a:t>
                </a:r>
                <a:endParaRPr lang="ko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19DED-2D2B-8519-31F8-9C08CCF36C08}"/>
                  </a:ext>
                </a:extLst>
              </p:cNvPr>
              <p:cNvSpPr txBox="1"/>
              <p:nvPr/>
            </p:nvSpPr>
            <p:spPr>
              <a:xfrm>
                <a:off x="4382153" y="3307198"/>
                <a:ext cx="436338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RA2</a:t>
                </a:r>
                <a:endParaRPr lang="ko-KR" altLang="en-US" sz="12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D12813-DD99-B095-3DB7-7F81D5D63494}"/>
                  </a:ext>
                </a:extLst>
              </p:cNvPr>
              <p:cNvSpPr txBox="1"/>
              <p:nvPr/>
            </p:nvSpPr>
            <p:spPr>
              <a:xfrm>
                <a:off x="4382153" y="3748709"/>
                <a:ext cx="40370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WA</a:t>
                </a:r>
                <a:endParaRPr lang="ko-KR" altLang="en-US" sz="12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54255-99DD-2455-334B-A5F5976AAF80}"/>
                  </a:ext>
                </a:extLst>
              </p:cNvPr>
              <p:cNvSpPr txBox="1"/>
              <p:nvPr/>
            </p:nvSpPr>
            <p:spPr>
              <a:xfrm>
                <a:off x="4367184" y="4134906"/>
                <a:ext cx="415498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WD</a:t>
                </a:r>
                <a:endParaRPr lang="ko-KR" altLang="en-US" sz="1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8D6D4-1BC3-106F-2C0C-A781614E4615}"/>
                  </a:ext>
                </a:extLst>
              </p:cNvPr>
              <p:cNvSpPr txBox="1"/>
              <p:nvPr/>
            </p:nvSpPr>
            <p:spPr>
              <a:xfrm>
                <a:off x="4697175" y="2899867"/>
                <a:ext cx="74712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accent1"/>
                    </a:solidFill>
                  </a:rPr>
                  <a:t>RF_WE</a:t>
                </a: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15342DD-EB35-461E-A2AB-9FFD5CAEBA95}"/>
                </a:ext>
              </a:extLst>
            </p:cNvPr>
            <p:cNvSpPr/>
            <p:nvPr/>
          </p:nvSpPr>
          <p:spPr>
            <a:xfrm>
              <a:off x="2257516" y="4889345"/>
              <a:ext cx="457968" cy="448235"/>
            </a:xfrm>
            <a:custGeom>
              <a:avLst/>
              <a:gdLst>
                <a:gd name="connsiteX0" fmla="*/ 0 w 394447"/>
                <a:gd name="connsiteY0" fmla="*/ 448235 h 448235"/>
                <a:gd name="connsiteX1" fmla="*/ 185271 w 394447"/>
                <a:gd name="connsiteY1" fmla="*/ 448235 h 448235"/>
                <a:gd name="connsiteX2" fmla="*/ 185271 w 394447"/>
                <a:gd name="connsiteY2" fmla="*/ 0 h 448235"/>
                <a:gd name="connsiteX3" fmla="*/ 394447 w 394447"/>
                <a:gd name="connsiteY3" fmla="*/ 0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47" h="448235">
                  <a:moveTo>
                    <a:pt x="0" y="448235"/>
                  </a:moveTo>
                  <a:lnTo>
                    <a:pt x="185271" y="448235"/>
                  </a:lnTo>
                  <a:lnTo>
                    <a:pt x="185271" y="0"/>
                  </a:lnTo>
                  <a:lnTo>
                    <a:pt x="394447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9C5176C-79FF-B98E-1B67-032CE85EA685}"/>
                </a:ext>
              </a:extLst>
            </p:cNvPr>
            <p:cNvCxnSpPr>
              <a:cxnSpLocks/>
            </p:cNvCxnSpPr>
            <p:nvPr/>
          </p:nvCxnSpPr>
          <p:spPr>
            <a:xfrm>
              <a:off x="4569745" y="142875"/>
              <a:ext cx="0" cy="1044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237DE0-B9A5-C2D3-CC00-4F7C38A4126C}"/>
                </a:ext>
              </a:extLst>
            </p:cNvPr>
            <p:cNvSpPr/>
            <p:nvPr/>
          </p:nvSpPr>
          <p:spPr>
            <a:xfrm>
              <a:off x="4370407" y="5024714"/>
              <a:ext cx="96357" cy="8117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480602-7306-693A-97A7-74280A1CBBAC}"/>
                </a:ext>
              </a:extLst>
            </p:cNvPr>
            <p:cNvSpPr txBox="1"/>
            <p:nvPr/>
          </p:nvSpPr>
          <p:spPr>
            <a:xfrm>
              <a:off x="4216941" y="5836429"/>
              <a:ext cx="66365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RG_ID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40C7E1-C8D3-E608-1FAE-820FED265061}"/>
                </a:ext>
              </a:extLst>
            </p:cNvPr>
            <p:cNvSpPr/>
            <p:nvPr/>
          </p:nvSpPr>
          <p:spPr>
            <a:xfrm>
              <a:off x="3715099" y="5413113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F12CF1D-215A-CD5C-2690-0DCBBA71AD7A}"/>
                </a:ext>
              </a:extLst>
            </p:cNvPr>
            <p:cNvSpPr/>
            <p:nvPr/>
          </p:nvSpPr>
          <p:spPr>
            <a:xfrm>
              <a:off x="3759700" y="5461531"/>
              <a:ext cx="604800" cy="0"/>
            </a:xfrm>
            <a:custGeom>
              <a:avLst/>
              <a:gdLst>
                <a:gd name="connsiteX0" fmla="*/ 0 w 604800"/>
                <a:gd name="connsiteY0" fmla="*/ 0 h 0"/>
                <a:gd name="connsiteX1" fmla="*/ 604800 w 604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800">
                  <a:moveTo>
                    <a:pt x="0" y="0"/>
                  </a:moveTo>
                  <a:lnTo>
                    <a:pt x="6048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778EB82-F4C9-F137-0567-24448D19F917}"/>
                </a:ext>
              </a:extLst>
            </p:cNvPr>
            <p:cNvSpPr/>
            <p:nvPr/>
          </p:nvSpPr>
          <p:spPr>
            <a:xfrm>
              <a:off x="4745868" y="4788402"/>
              <a:ext cx="967720" cy="653511"/>
            </a:xfrm>
            <a:custGeom>
              <a:avLst/>
              <a:gdLst>
                <a:gd name="connsiteX0" fmla="*/ 0 w 712800"/>
                <a:gd name="connsiteY0" fmla="*/ 576000 h 576000"/>
                <a:gd name="connsiteX1" fmla="*/ 144000 w 712800"/>
                <a:gd name="connsiteY1" fmla="*/ 576000 h 576000"/>
                <a:gd name="connsiteX2" fmla="*/ 144000 w 712800"/>
                <a:gd name="connsiteY2" fmla="*/ 0 h 576000"/>
                <a:gd name="connsiteX3" fmla="*/ 712800 w 712800"/>
                <a:gd name="connsiteY3" fmla="*/ 0 h 5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800" h="576000">
                  <a:moveTo>
                    <a:pt x="0" y="576000"/>
                  </a:moveTo>
                  <a:lnTo>
                    <a:pt x="144000" y="576000"/>
                  </a:lnTo>
                  <a:lnTo>
                    <a:pt x="144000" y="0"/>
                  </a:lnTo>
                  <a:lnTo>
                    <a:pt x="7128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ECD6D1-4513-CAAE-FE2C-FB139CC1A378}"/>
                </a:ext>
              </a:extLst>
            </p:cNvPr>
            <p:cNvSpPr/>
            <p:nvPr/>
          </p:nvSpPr>
          <p:spPr>
            <a:xfrm>
              <a:off x="4884468" y="5072672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8D02B-DFAB-8264-CA37-9320113377CB}"/>
                </a:ext>
              </a:extLst>
            </p:cNvPr>
            <p:cNvSpPr/>
            <p:nvPr/>
          </p:nvSpPr>
          <p:spPr>
            <a:xfrm>
              <a:off x="5723561" y="6400442"/>
              <a:ext cx="1223185" cy="342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IMM_GEN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39B4AD-EA4C-3B45-113E-AB58E15D834B}"/>
                </a:ext>
              </a:extLst>
            </p:cNvPr>
            <p:cNvSpPr txBox="1"/>
            <p:nvPr/>
          </p:nvSpPr>
          <p:spPr>
            <a:xfrm>
              <a:off x="5047688" y="4553669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[19:15]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E817E8-5CB9-2AF4-8B4E-59CF5A2CC1AA}"/>
                </a:ext>
              </a:extLst>
            </p:cNvPr>
            <p:cNvSpPr txBox="1"/>
            <p:nvPr/>
          </p:nvSpPr>
          <p:spPr>
            <a:xfrm>
              <a:off x="5036871" y="4852432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[24:20]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1BCC81E-BC7D-F811-9E79-DD697A6851AA}"/>
                </a:ext>
              </a:extLst>
            </p:cNvPr>
            <p:cNvSpPr/>
            <p:nvPr/>
          </p:nvSpPr>
          <p:spPr>
            <a:xfrm>
              <a:off x="4884468" y="5375057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9683F29-6137-A128-9B0B-5A1B17E14CCC}"/>
                </a:ext>
              </a:extLst>
            </p:cNvPr>
            <p:cNvSpPr/>
            <p:nvPr/>
          </p:nvSpPr>
          <p:spPr>
            <a:xfrm>
              <a:off x="4933300" y="5425531"/>
              <a:ext cx="783390" cy="1228471"/>
            </a:xfrm>
            <a:custGeom>
              <a:avLst/>
              <a:gdLst>
                <a:gd name="connsiteX0" fmla="*/ 0 w 576000"/>
                <a:gd name="connsiteY0" fmla="*/ 0 h 1152000"/>
                <a:gd name="connsiteX1" fmla="*/ 0 w 576000"/>
                <a:gd name="connsiteY1" fmla="*/ 1152000 h 1152000"/>
                <a:gd name="connsiteX2" fmla="*/ 576000 w 576000"/>
                <a:gd name="connsiteY2" fmla="*/ 1152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000" h="1152000">
                  <a:moveTo>
                    <a:pt x="0" y="0"/>
                  </a:moveTo>
                  <a:lnTo>
                    <a:pt x="0" y="1152000"/>
                  </a:lnTo>
                  <a:lnTo>
                    <a:pt x="576000" y="11520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4B3B09-930D-BE5C-8A84-BE1C119586CA}"/>
                </a:ext>
              </a:extLst>
            </p:cNvPr>
            <p:cNvGrpSpPr/>
            <p:nvPr/>
          </p:nvGrpSpPr>
          <p:grpSpPr>
            <a:xfrm>
              <a:off x="7326490" y="5271433"/>
              <a:ext cx="432737" cy="1168380"/>
              <a:chOff x="6799777" y="2700000"/>
              <a:chExt cx="432737" cy="1437524"/>
            </a:xfrm>
          </p:grpSpPr>
          <p:sp>
            <p:nvSpPr>
              <p:cNvPr id="40" name="순서도: 수행의 시작/종료 39">
                <a:extLst>
                  <a:ext uri="{FF2B5EF4-FFF2-40B4-BE49-F238E27FC236}">
                    <a16:creationId xmlns:a16="http://schemas.microsoft.com/office/drawing/2014/main" id="{A0E40AB1-0A52-CBC7-5530-FBF9244EC88C}"/>
                  </a:ext>
                </a:extLst>
              </p:cNvPr>
              <p:cNvSpPr/>
              <p:nvPr/>
            </p:nvSpPr>
            <p:spPr>
              <a:xfrm rot="5400000">
                <a:off x="6327155" y="3232165"/>
                <a:ext cx="1437524" cy="373194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MUX1</a:t>
                </a: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B965A2-3F56-A7FB-9FE7-4F0FC08FE1A9}"/>
                  </a:ext>
                </a:extLst>
              </p:cNvPr>
              <p:cNvSpPr txBox="1"/>
              <p:nvPr/>
            </p:nvSpPr>
            <p:spPr>
              <a:xfrm>
                <a:off x="6799777" y="2821461"/>
                <a:ext cx="263214" cy="12306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0</a:t>
                </a:r>
              </a:p>
              <a:p>
                <a:endParaRPr lang="en-US" altLang="ko-KR" sz="1100"/>
              </a:p>
              <a:p>
                <a:r>
                  <a:rPr lang="en-US" altLang="ko-KR" sz="1200"/>
                  <a:t>1</a:t>
                </a:r>
              </a:p>
              <a:p>
                <a:endParaRPr lang="en-US" altLang="ko-KR" sz="600"/>
              </a:p>
              <a:p>
                <a:endParaRPr lang="en-US" altLang="ko-KR" sz="600"/>
              </a:p>
              <a:p>
                <a:r>
                  <a:rPr lang="en-US" altLang="ko-KR" sz="1200"/>
                  <a:t>2</a:t>
                </a:r>
                <a:endParaRPr lang="ko-KR" altLang="en-US" sz="120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542913D-53F7-DF27-FF77-B5D269C8DAFC}"/>
                </a:ext>
              </a:extLst>
            </p:cNvPr>
            <p:cNvGrpSpPr/>
            <p:nvPr/>
          </p:nvGrpSpPr>
          <p:grpSpPr>
            <a:xfrm>
              <a:off x="8901929" y="4903814"/>
              <a:ext cx="1006390" cy="1045472"/>
              <a:chOff x="9086027" y="3138558"/>
              <a:chExt cx="1006390" cy="1045472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4477BA57-9C7D-DE25-35FF-7D0E763C0C74}"/>
                  </a:ext>
                </a:extLst>
              </p:cNvPr>
              <p:cNvSpPr/>
              <p:nvPr/>
            </p:nvSpPr>
            <p:spPr>
              <a:xfrm>
                <a:off x="9086027" y="3138558"/>
                <a:ext cx="933321" cy="1045472"/>
              </a:xfrm>
              <a:custGeom>
                <a:avLst/>
                <a:gdLst>
                  <a:gd name="connsiteX0" fmla="*/ 0 w 842683"/>
                  <a:gd name="connsiteY0" fmla="*/ 0 h 1195294"/>
                  <a:gd name="connsiteX1" fmla="*/ 11953 w 842683"/>
                  <a:gd name="connsiteY1" fmla="*/ 436282 h 1195294"/>
                  <a:gd name="connsiteX2" fmla="*/ 125506 w 842683"/>
                  <a:gd name="connsiteY2" fmla="*/ 591671 h 1195294"/>
                  <a:gd name="connsiteX3" fmla="*/ 17930 w 842683"/>
                  <a:gd name="connsiteY3" fmla="*/ 759012 h 1195294"/>
                  <a:gd name="connsiteX4" fmla="*/ 0 w 842683"/>
                  <a:gd name="connsiteY4" fmla="*/ 1195294 h 1195294"/>
                  <a:gd name="connsiteX5" fmla="*/ 842683 w 842683"/>
                  <a:gd name="connsiteY5" fmla="*/ 872565 h 1195294"/>
                  <a:gd name="connsiteX6" fmla="*/ 842683 w 842683"/>
                  <a:gd name="connsiteY6" fmla="*/ 322729 h 1195294"/>
                  <a:gd name="connsiteX7" fmla="*/ 0 w 842683"/>
                  <a:gd name="connsiteY7" fmla="*/ 0 h 119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2683" h="1195294">
                    <a:moveTo>
                      <a:pt x="0" y="0"/>
                    </a:moveTo>
                    <a:lnTo>
                      <a:pt x="11953" y="436282"/>
                    </a:lnTo>
                    <a:lnTo>
                      <a:pt x="125506" y="591671"/>
                    </a:lnTo>
                    <a:lnTo>
                      <a:pt x="17930" y="759012"/>
                    </a:lnTo>
                    <a:lnTo>
                      <a:pt x="0" y="1195294"/>
                    </a:lnTo>
                    <a:lnTo>
                      <a:pt x="842683" y="872565"/>
                    </a:lnTo>
                    <a:lnTo>
                      <a:pt x="842683" y="322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ALU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0572C4-1345-E402-BDB3-FA6110349506}"/>
                  </a:ext>
                </a:extLst>
              </p:cNvPr>
              <p:cNvSpPr txBox="1"/>
              <p:nvPr/>
            </p:nvSpPr>
            <p:spPr>
              <a:xfrm>
                <a:off x="9719045" y="3417024"/>
                <a:ext cx="373372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res</a:t>
                </a:r>
              </a:p>
              <a:p>
                <a:r>
                  <a:rPr lang="en-US" altLang="ko-KR" sz="1200"/>
                  <a:t>ult</a:t>
                </a:r>
                <a:endParaRPr lang="ko-KR" altLang="en-US" sz="12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751146-319C-A417-273A-B685545776A9}"/>
                  </a:ext>
                </a:extLst>
              </p:cNvPr>
              <p:cNvSpPr txBox="1"/>
              <p:nvPr/>
            </p:nvSpPr>
            <p:spPr>
              <a:xfrm>
                <a:off x="9473794" y="3266181"/>
                <a:ext cx="45397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err="1"/>
                  <a:t>cmp</a:t>
                </a:r>
                <a:endParaRPr lang="ko-KR" altLang="en-US" sz="1200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55884C-DC1A-4308-0837-B935C5BA6B47}"/>
                </a:ext>
              </a:extLst>
            </p:cNvPr>
            <p:cNvSpPr/>
            <p:nvPr/>
          </p:nvSpPr>
          <p:spPr>
            <a:xfrm>
              <a:off x="8130524" y="5024714"/>
              <a:ext cx="94638" cy="3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26ECFA7-47A5-8975-0584-107102C47127}"/>
                </a:ext>
              </a:extLst>
            </p:cNvPr>
            <p:cNvSpPr/>
            <p:nvPr/>
          </p:nvSpPr>
          <p:spPr>
            <a:xfrm>
              <a:off x="8483083" y="5017514"/>
              <a:ext cx="94638" cy="3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D6FFD9-C8F9-09F2-834F-749053960BF7}"/>
                </a:ext>
              </a:extLst>
            </p:cNvPr>
            <p:cNvSpPr/>
            <p:nvPr/>
          </p:nvSpPr>
          <p:spPr>
            <a:xfrm>
              <a:off x="8130524" y="5583683"/>
              <a:ext cx="94638" cy="3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1F7458-C619-34F0-823C-A35127AFF5B9}"/>
                </a:ext>
              </a:extLst>
            </p:cNvPr>
            <p:cNvSpPr/>
            <p:nvPr/>
          </p:nvSpPr>
          <p:spPr>
            <a:xfrm>
              <a:off x="8483083" y="5583683"/>
              <a:ext cx="94638" cy="3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9A9CB6-0901-5D3A-2D09-7D4DB08E66F2}"/>
                </a:ext>
              </a:extLst>
            </p:cNvPr>
            <p:cNvSpPr txBox="1"/>
            <p:nvPr/>
          </p:nvSpPr>
          <p:spPr>
            <a:xfrm>
              <a:off x="7794461" y="5907086"/>
              <a:ext cx="1220022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RG_EX_</a:t>
              </a:r>
            </a:p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ALU_#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73911C-AFEF-DAD5-8A26-E31E6E8E26E6}"/>
                </a:ext>
              </a:extLst>
            </p:cNvPr>
            <p:cNvSpPr/>
            <p:nvPr/>
          </p:nvSpPr>
          <p:spPr>
            <a:xfrm>
              <a:off x="4694166" y="5024714"/>
              <a:ext cx="96357" cy="8117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C9AC9BB-645F-1D1E-63CC-E8D66C0D930F}"/>
                </a:ext>
              </a:extLst>
            </p:cNvPr>
            <p:cNvSpPr/>
            <p:nvPr/>
          </p:nvSpPr>
          <p:spPr>
            <a:xfrm>
              <a:off x="4940500" y="5130331"/>
              <a:ext cx="777600" cy="0"/>
            </a:xfrm>
            <a:custGeom>
              <a:avLst/>
              <a:gdLst>
                <a:gd name="connsiteX0" fmla="*/ 0 w 777600"/>
                <a:gd name="connsiteY0" fmla="*/ 0 h 0"/>
                <a:gd name="connsiteX1" fmla="*/ 777600 w 7776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7600">
                  <a:moveTo>
                    <a:pt x="0" y="0"/>
                  </a:moveTo>
                  <a:lnTo>
                    <a:pt x="7776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04E2FA7-3BA4-00FF-06DA-A5AA28DF75DC}"/>
                </a:ext>
              </a:extLst>
            </p:cNvPr>
            <p:cNvSpPr/>
            <p:nvPr/>
          </p:nvSpPr>
          <p:spPr>
            <a:xfrm>
              <a:off x="4345295" y="328230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975DC0-D7E4-CE34-EB9B-1719E5D39332}"/>
                </a:ext>
              </a:extLst>
            </p:cNvPr>
            <p:cNvSpPr/>
            <p:nvPr/>
          </p:nvSpPr>
          <p:spPr>
            <a:xfrm>
              <a:off x="4672578" y="328230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D92B123-3026-5561-EC86-51CEE9DEA169}"/>
                </a:ext>
              </a:extLst>
            </p:cNvPr>
            <p:cNvSpPr/>
            <p:nvPr/>
          </p:nvSpPr>
          <p:spPr>
            <a:xfrm>
              <a:off x="8901928" y="3386984"/>
              <a:ext cx="966890" cy="687702"/>
            </a:xfrm>
            <a:custGeom>
              <a:avLst/>
              <a:gdLst>
                <a:gd name="connsiteX0" fmla="*/ 0 w 842683"/>
                <a:gd name="connsiteY0" fmla="*/ 0 h 1195294"/>
                <a:gd name="connsiteX1" fmla="*/ 11953 w 842683"/>
                <a:gd name="connsiteY1" fmla="*/ 436282 h 1195294"/>
                <a:gd name="connsiteX2" fmla="*/ 125506 w 842683"/>
                <a:gd name="connsiteY2" fmla="*/ 591671 h 1195294"/>
                <a:gd name="connsiteX3" fmla="*/ 17930 w 842683"/>
                <a:gd name="connsiteY3" fmla="*/ 759012 h 1195294"/>
                <a:gd name="connsiteX4" fmla="*/ 0 w 842683"/>
                <a:gd name="connsiteY4" fmla="*/ 1195294 h 1195294"/>
                <a:gd name="connsiteX5" fmla="*/ 842683 w 842683"/>
                <a:gd name="connsiteY5" fmla="*/ 872565 h 1195294"/>
                <a:gd name="connsiteX6" fmla="*/ 842683 w 842683"/>
                <a:gd name="connsiteY6" fmla="*/ 322729 h 1195294"/>
                <a:gd name="connsiteX7" fmla="*/ 0 w 842683"/>
                <a:gd name="connsiteY7" fmla="*/ 0 h 119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683" h="1195294">
                  <a:moveTo>
                    <a:pt x="0" y="0"/>
                  </a:moveTo>
                  <a:lnTo>
                    <a:pt x="11953" y="436282"/>
                  </a:lnTo>
                  <a:lnTo>
                    <a:pt x="125506" y="591671"/>
                  </a:lnTo>
                  <a:lnTo>
                    <a:pt x="17930" y="759012"/>
                  </a:lnTo>
                  <a:lnTo>
                    <a:pt x="0" y="1195294"/>
                  </a:lnTo>
                  <a:lnTo>
                    <a:pt x="842683" y="872565"/>
                  </a:lnTo>
                  <a:lnTo>
                    <a:pt x="842683" y="322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ADD2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9558CA6-5537-7B4B-3D28-FBB7A1510734}"/>
                </a:ext>
              </a:extLst>
            </p:cNvPr>
            <p:cNvSpPr/>
            <p:nvPr/>
          </p:nvSpPr>
          <p:spPr>
            <a:xfrm>
              <a:off x="8130524" y="3394584"/>
              <a:ext cx="94638" cy="2339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0C8577-9C72-98FE-A57A-42FB62D99033}"/>
                </a:ext>
              </a:extLst>
            </p:cNvPr>
            <p:cNvSpPr/>
            <p:nvPr/>
          </p:nvSpPr>
          <p:spPr>
            <a:xfrm>
              <a:off x="8483083" y="3393734"/>
              <a:ext cx="94638" cy="2339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F4126A2-86E7-F907-34CA-0E6660D8D132}"/>
                </a:ext>
              </a:extLst>
            </p:cNvPr>
            <p:cNvSpPr/>
            <p:nvPr/>
          </p:nvSpPr>
          <p:spPr>
            <a:xfrm>
              <a:off x="8130524" y="3864653"/>
              <a:ext cx="94638" cy="2339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847AF6-1885-E093-BA7F-6A8411DBCD11}"/>
                </a:ext>
              </a:extLst>
            </p:cNvPr>
            <p:cNvSpPr/>
            <p:nvPr/>
          </p:nvSpPr>
          <p:spPr>
            <a:xfrm>
              <a:off x="8483083" y="3864653"/>
              <a:ext cx="94638" cy="2339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F86667-D6C9-4100-D0DA-A9B831C9C418}"/>
                </a:ext>
              </a:extLst>
            </p:cNvPr>
            <p:cNvSpPr txBox="1"/>
            <p:nvPr/>
          </p:nvSpPr>
          <p:spPr>
            <a:xfrm>
              <a:off x="7794461" y="4101184"/>
              <a:ext cx="1220022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RG_EX_</a:t>
              </a:r>
            </a:p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ADD2_#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4667286-B085-5A6C-96B0-1C05B26A2ED0}"/>
                </a:ext>
              </a:extLst>
            </p:cNvPr>
            <p:cNvSpPr/>
            <p:nvPr/>
          </p:nvSpPr>
          <p:spPr>
            <a:xfrm>
              <a:off x="7127488" y="5808812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D85B2DA-55AF-6724-C16D-DB57C68B4290}"/>
                </a:ext>
              </a:extLst>
            </p:cNvPr>
            <p:cNvSpPr/>
            <p:nvPr/>
          </p:nvSpPr>
          <p:spPr>
            <a:xfrm>
              <a:off x="7181850" y="3981450"/>
              <a:ext cx="1714500" cy="1922020"/>
            </a:xfrm>
            <a:custGeom>
              <a:avLst/>
              <a:gdLst>
                <a:gd name="connsiteX0" fmla="*/ 0 w 1714500"/>
                <a:gd name="connsiteY0" fmla="*/ 1524000 h 1524000"/>
                <a:gd name="connsiteX1" fmla="*/ 0 w 1714500"/>
                <a:gd name="connsiteY1" fmla="*/ 0 h 1524000"/>
                <a:gd name="connsiteX2" fmla="*/ 1714500 w 171450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0" h="1524000">
                  <a:moveTo>
                    <a:pt x="0" y="1524000"/>
                  </a:moveTo>
                  <a:lnTo>
                    <a:pt x="0" y="0"/>
                  </a:lnTo>
                  <a:lnTo>
                    <a:pt x="17145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1AC2BC1-126C-F52E-4254-20AA1DE4453F}"/>
                </a:ext>
              </a:extLst>
            </p:cNvPr>
            <p:cNvSpPr/>
            <p:nvPr/>
          </p:nvSpPr>
          <p:spPr>
            <a:xfrm>
              <a:off x="4345295" y="430122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7EA2C6A-CB0C-16D0-CBBB-8C4FF1722B3E}"/>
                </a:ext>
              </a:extLst>
            </p:cNvPr>
            <p:cNvSpPr/>
            <p:nvPr/>
          </p:nvSpPr>
          <p:spPr>
            <a:xfrm>
              <a:off x="4672578" y="430122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A7C851-7CD2-F2B7-A2C6-FB3F6EAD9EEE}"/>
                </a:ext>
              </a:extLst>
            </p:cNvPr>
            <p:cNvSpPr txBox="1"/>
            <p:nvPr/>
          </p:nvSpPr>
          <p:spPr>
            <a:xfrm>
              <a:off x="4100013" y="4463627"/>
              <a:ext cx="9110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RG_ID_PC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2903BA2-CE9A-BC16-46BB-5341F66A9FB3}"/>
                </a:ext>
              </a:extLst>
            </p:cNvPr>
            <p:cNvSpPr/>
            <p:nvPr/>
          </p:nvSpPr>
          <p:spPr>
            <a:xfrm>
              <a:off x="2415586" y="4839340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5B04039-62B8-D034-4825-69332B8F6D43}"/>
                </a:ext>
              </a:extLst>
            </p:cNvPr>
            <p:cNvSpPr/>
            <p:nvPr/>
          </p:nvSpPr>
          <p:spPr>
            <a:xfrm>
              <a:off x="2467002" y="3518834"/>
              <a:ext cx="6438238" cy="1361775"/>
            </a:xfrm>
            <a:custGeom>
              <a:avLst/>
              <a:gdLst>
                <a:gd name="connsiteX0" fmla="*/ 0 w 6454140"/>
                <a:gd name="connsiteY0" fmla="*/ 1402080 h 1402080"/>
                <a:gd name="connsiteX1" fmla="*/ 0 w 6454140"/>
                <a:gd name="connsiteY1" fmla="*/ 899160 h 1402080"/>
                <a:gd name="connsiteX2" fmla="*/ 4632960 w 6454140"/>
                <a:gd name="connsiteY2" fmla="*/ 899160 h 1402080"/>
                <a:gd name="connsiteX3" fmla="*/ 4632960 w 6454140"/>
                <a:gd name="connsiteY3" fmla="*/ 76200 h 1402080"/>
                <a:gd name="connsiteX4" fmla="*/ 4632960 w 6454140"/>
                <a:gd name="connsiteY4" fmla="*/ 0 h 1402080"/>
                <a:gd name="connsiteX5" fmla="*/ 6454140 w 6454140"/>
                <a:gd name="connsiteY5" fmla="*/ 0 h 140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54140" h="1402080">
                  <a:moveTo>
                    <a:pt x="0" y="1402080"/>
                  </a:moveTo>
                  <a:lnTo>
                    <a:pt x="0" y="899160"/>
                  </a:lnTo>
                  <a:lnTo>
                    <a:pt x="4632960" y="899160"/>
                  </a:lnTo>
                  <a:lnTo>
                    <a:pt x="4632960" y="76200"/>
                  </a:lnTo>
                  <a:lnTo>
                    <a:pt x="4632960" y="0"/>
                  </a:lnTo>
                  <a:lnTo>
                    <a:pt x="645414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E2416E41-D27F-6650-6E73-A57A244D7C1A}"/>
                </a:ext>
              </a:extLst>
            </p:cNvPr>
            <p:cNvSpPr/>
            <p:nvPr/>
          </p:nvSpPr>
          <p:spPr>
            <a:xfrm>
              <a:off x="6955194" y="5459731"/>
              <a:ext cx="441286" cy="45719"/>
            </a:xfrm>
            <a:custGeom>
              <a:avLst/>
              <a:gdLst>
                <a:gd name="connsiteX0" fmla="*/ 0 w 358140"/>
                <a:gd name="connsiteY0" fmla="*/ 0 h 0"/>
                <a:gd name="connsiteX1" fmla="*/ 358140 w 3581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140">
                  <a:moveTo>
                    <a:pt x="0" y="0"/>
                  </a:moveTo>
                  <a:lnTo>
                    <a:pt x="35814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9195FBB-E11E-4C39-DEDA-86AE84D8EA1B}"/>
                </a:ext>
              </a:extLst>
            </p:cNvPr>
            <p:cNvSpPr/>
            <p:nvPr/>
          </p:nvSpPr>
          <p:spPr>
            <a:xfrm>
              <a:off x="7769860" y="5764530"/>
              <a:ext cx="358140" cy="0"/>
            </a:xfrm>
            <a:custGeom>
              <a:avLst/>
              <a:gdLst>
                <a:gd name="connsiteX0" fmla="*/ 0 w 358140"/>
                <a:gd name="connsiteY0" fmla="*/ 0 h 0"/>
                <a:gd name="connsiteX1" fmla="*/ 358140 w 3581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140">
                  <a:moveTo>
                    <a:pt x="0" y="0"/>
                  </a:moveTo>
                  <a:lnTo>
                    <a:pt x="35814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7A30547-18DE-2150-47F8-113D09B5D1DF}"/>
                </a:ext>
              </a:extLst>
            </p:cNvPr>
            <p:cNvSpPr/>
            <p:nvPr/>
          </p:nvSpPr>
          <p:spPr>
            <a:xfrm>
              <a:off x="5442142" y="5072672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3256EF1-536A-7FA8-9C93-9E3162C59410}"/>
                </a:ext>
              </a:extLst>
            </p:cNvPr>
            <p:cNvSpPr/>
            <p:nvPr/>
          </p:nvSpPr>
          <p:spPr>
            <a:xfrm>
              <a:off x="5499100" y="5132070"/>
              <a:ext cx="1882140" cy="1120140"/>
            </a:xfrm>
            <a:custGeom>
              <a:avLst/>
              <a:gdLst>
                <a:gd name="connsiteX0" fmla="*/ 0 w 1882140"/>
                <a:gd name="connsiteY0" fmla="*/ 0 h 1120140"/>
                <a:gd name="connsiteX1" fmla="*/ 0 w 1882140"/>
                <a:gd name="connsiteY1" fmla="*/ 1120140 h 1120140"/>
                <a:gd name="connsiteX2" fmla="*/ 1882140 w 1882140"/>
                <a:gd name="connsiteY2" fmla="*/ 1120140 h 112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2140" h="1120140">
                  <a:moveTo>
                    <a:pt x="0" y="0"/>
                  </a:moveTo>
                  <a:lnTo>
                    <a:pt x="0" y="1120140"/>
                  </a:lnTo>
                  <a:lnTo>
                    <a:pt x="1882140" y="112014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52688A8-3FA8-86C9-9848-9F362D978F31}"/>
                </a:ext>
              </a:extLst>
            </p:cNvPr>
            <p:cNvSpPr txBox="1"/>
            <p:nvPr/>
          </p:nvSpPr>
          <p:spPr>
            <a:xfrm>
              <a:off x="6052179" y="6099620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(shamt)</a:t>
              </a: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4D67F034-526A-57EE-BC39-918586BC6DDF}"/>
                </a:ext>
              </a:extLst>
            </p:cNvPr>
            <p:cNvSpPr/>
            <p:nvPr/>
          </p:nvSpPr>
          <p:spPr>
            <a:xfrm>
              <a:off x="6946903" y="4979670"/>
              <a:ext cx="1173477" cy="190500"/>
            </a:xfrm>
            <a:custGeom>
              <a:avLst/>
              <a:gdLst>
                <a:gd name="connsiteX0" fmla="*/ 0 w 1082040"/>
                <a:gd name="connsiteY0" fmla="*/ 0 h 190500"/>
                <a:gd name="connsiteX1" fmla="*/ 518160 w 1082040"/>
                <a:gd name="connsiteY1" fmla="*/ 0 h 190500"/>
                <a:gd name="connsiteX2" fmla="*/ 1082040 w 108204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040" h="190500">
                  <a:moveTo>
                    <a:pt x="0" y="0"/>
                  </a:moveTo>
                  <a:lnTo>
                    <a:pt x="518160" y="0"/>
                  </a:lnTo>
                  <a:lnTo>
                    <a:pt x="1082040" y="1905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84F83E-A3BB-C82F-862A-C8293C875C6B}"/>
                </a:ext>
              </a:extLst>
            </p:cNvPr>
            <p:cNvSpPr txBox="1"/>
            <p:nvPr/>
          </p:nvSpPr>
          <p:spPr>
            <a:xfrm>
              <a:off x="3969558" y="3417914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err="1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format_type</a:t>
              </a:r>
              <a:endParaRPr lang="en-US" altLang="ko-KR" sz="1200">
                <a:solidFill>
                  <a:schemeClr val="accent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B701780-C450-8CCF-0BCD-722EA8912E7E}"/>
                </a:ext>
              </a:extLst>
            </p:cNvPr>
            <p:cNvGrpSpPr/>
            <p:nvPr/>
          </p:nvGrpSpPr>
          <p:grpSpPr>
            <a:xfrm>
              <a:off x="6998292" y="7130200"/>
              <a:ext cx="422225" cy="1369165"/>
              <a:chOff x="5949272" y="6958746"/>
              <a:chExt cx="422225" cy="1667262"/>
            </a:xfrm>
            <a:solidFill>
              <a:srgbClr val="CCECFF"/>
            </a:solidFill>
          </p:grpSpPr>
          <p:sp>
            <p:nvSpPr>
              <p:cNvPr id="91" name="순서도: 수행의 시작/종료 90">
                <a:extLst>
                  <a:ext uri="{FF2B5EF4-FFF2-40B4-BE49-F238E27FC236}">
                    <a16:creationId xmlns:a16="http://schemas.microsoft.com/office/drawing/2014/main" id="{195AEF3D-34B8-306D-4603-566A4BCAE71F}"/>
                  </a:ext>
                </a:extLst>
              </p:cNvPr>
              <p:cNvSpPr/>
              <p:nvPr/>
            </p:nvSpPr>
            <p:spPr>
              <a:xfrm rot="5400000">
                <a:off x="5448744" y="7508305"/>
                <a:ext cx="1472312" cy="373194"/>
              </a:xfrm>
              <a:prstGeom prst="flowChartTerminato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   MUX5</a:t>
                </a: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1FDF986-26DB-BF4A-44F6-9E4C93448072}"/>
                  </a:ext>
                </a:extLst>
              </p:cNvPr>
              <p:cNvSpPr txBox="1"/>
              <p:nvPr/>
            </p:nvSpPr>
            <p:spPr>
              <a:xfrm>
                <a:off x="5949272" y="7014201"/>
                <a:ext cx="276038" cy="161180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0</a:t>
                </a:r>
                <a:endParaRPr lang="en-US" altLang="ko-KR" sz="120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1</a:t>
                </a:r>
                <a:endParaRPr lang="en-US" altLang="ko-KR" sz="70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3</a:t>
                </a:r>
              </a:p>
              <a:p>
                <a:pPr>
                  <a:lnSpc>
                    <a:spcPct val="120000"/>
                  </a:lnSpc>
                </a:pPr>
                <a:endParaRPr lang="ko-KR" altLang="en-US" sz="140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D970580-BDD7-1E1D-53B4-AC080D83103B}"/>
                </a:ext>
              </a:extLst>
            </p:cNvPr>
            <p:cNvGrpSpPr/>
            <p:nvPr/>
          </p:nvGrpSpPr>
          <p:grpSpPr>
            <a:xfrm>
              <a:off x="7764964" y="7109862"/>
              <a:ext cx="428949" cy="1240471"/>
              <a:chOff x="6738804" y="6938412"/>
              <a:chExt cx="428949" cy="1492645"/>
            </a:xfrm>
            <a:solidFill>
              <a:srgbClr val="CCECFF"/>
            </a:solidFill>
          </p:grpSpPr>
          <p:sp>
            <p:nvSpPr>
              <p:cNvPr id="92" name="순서도: 수행의 시작/종료 91">
                <a:extLst>
                  <a:ext uri="{FF2B5EF4-FFF2-40B4-BE49-F238E27FC236}">
                    <a16:creationId xmlns:a16="http://schemas.microsoft.com/office/drawing/2014/main" id="{07C358B0-C141-ACB0-B194-CF7A1D45FBC3}"/>
                  </a:ext>
                </a:extLst>
              </p:cNvPr>
              <p:cNvSpPr/>
              <p:nvPr/>
            </p:nvSpPr>
            <p:spPr>
              <a:xfrm rot="5400000">
                <a:off x="6234833" y="7498138"/>
                <a:ext cx="1492645" cy="373194"/>
              </a:xfrm>
              <a:prstGeom prst="flowChartTerminato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  MUX6</a:t>
                </a: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AFFCE46-248F-76C3-F100-9B629AC401FD}"/>
                  </a:ext>
                </a:extLst>
              </p:cNvPr>
              <p:cNvSpPr txBox="1"/>
              <p:nvPr/>
            </p:nvSpPr>
            <p:spPr>
              <a:xfrm>
                <a:off x="6738804" y="7014201"/>
                <a:ext cx="276038" cy="12916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0</a:t>
                </a:r>
                <a:endParaRPr lang="en-US" altLang="ko-KR" sz="120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1</a:t>
                </a:r>
                <a:endParaRPr lang="en-US" altLang="ko-KR" sz="70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/>
                  <a:t>3</a:t>
                </a:r>
              </a:p>
            </p:txBody>
          </p:sp>
        </p:grp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348BF323-2D62-1C09-51CF-679379CAD3CE}"/>
                </a:ext>
              </a:extLst>
            </p:cNvPr>
            <p:cNvSpPr/>
            <p:nvPr/>
          </p:nvSpPr>
          <p:spPr>
            <a:xfrm>
              <a:off x="5872480" y="8313420"/>
              <a:ext cx="1363980" cy="529590"/>
            </a:xfrm>
            <a:custGeom>
              <a:avLst/>
              <a:gdLst>
                <a:gd name="connsiteX0" fmla="*/ 0 w 1363980"/>
                <a:gd name="connsiteY0" fmla="*/ 236220 h 236220"/>
                <a:gd name="connsiteX1" fmla="*/ 1363980 w 1363980"/>
                <a:gd name="connsiteY1" fmla="*/ 236220 h 236220"/>
                <a:gd name="connsiteX2" fmla="*/ 1363980 w 1363980"/>
                <a:gd name="connsiteY2" fmla="*/ 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3980" h="236220">
                  <a:moveTo>
                    <a:pt x="0" y="236220"/>
                  </a:moveTo>
                  <a:lnTo>
                    <a:pt x="1363980" y="236220"/>
                  </a:lnTo>
                  <a:lnTo>
                    <a:pt x="136398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7AEDB58-4E0A-75FE-FBF3-1586B4BE6B94}"/>
                </a:ext>
              </a:extLst>
            </p:cNvPr>
            <p:cNvSpPr/>
            <p:nvPr/>
          </p:nvSpPr>
          <p:spPr>
            <a:xfrm>
              <a:off x="5720412" y="8313420"/>
              <a:ext cx="2293288" cy="714858"/>
            </a:xfrm>
            <a:custGeom>
              <a:avLst/>
              <a:gdLst>
                <a:gd name="connsiteX0" fmla="*/ 0 w 2354580"/>
                <a:gd name="connsiteY0" fmla="*/ 304800 h 403860"/>
                <a:gd name="connsiteX1" fmla="*/ 0 w 2354580"/>
                <a:gd name="connsiteY1" fmla="*/ 403860 h 403860"/>
                <a:gd name="connsiteX2" fmla="*/ 2354580 w 2354580"/>
                <a:gd name="connsiteY2" fmla="*/ 403860 h 403860"/>
                <a:gd name="connsiteX3" fmla="*/ 2354580 w 2354580"/>
                <a:gd name="connsiteY3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80" h="403860">
                  <a:moveTo>
                    <a:pt x="0" y="304800"/>
                  </a:moveTo>
                  <a:lnTo>
                    <a:pt x="0" y="403860"/>
                  </a:lnTo>
                  <a:lnTo>
                    <a:pt x="2354580" y="403860"/>
                  </a:lnTo>
                  <a:lnTo>
                    <a:pt x="235458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50A3DACA-9539-18CC-2FEE-FF898668AC24}"/>
                </a:ext>
              </a:extLst>
            </p:cNvPr>
            <p:cNvSpPr/>
            <p:nvPr/>
          </p:nvSpPr>
          <p:spPr>
            <a:xfrm>
              <a:off x="6695440" y="5337810"/>
              <a:ext cx="1478280" cy="1996440"/>
            </a:xfrm>
            <a:custGeom>
              <a:avLst/>
              <a:gdLst>
                <a:gd name="connsiteX0" fmla="*/ 1478280 w 1478280"/>
                <a:gd name="connsiteY0" fmla="*/ 0 h 1996440"/>
                <a:gd name="connsiteX1" fmla="*/ 1478280 w 1478280"/>
                <a:gd name="connsiteY1" fmla="*/ 106680 h 1996440"/>
                <a:gd name="connsiteX2" fmla="*/ 1173480 w 1478280"/>
                <a:gd name="connsiteY2" fmla="*/ 106680 h 1996440"/>
                <a:gd name="connsiteX3" fmla="*/ 1173480 w 1478280"/>
                <a:gd name="connsiteY3" fmla="*/ 1463040 h 1996440"/>
                <a:gd name="connsiteX4" fmla="*/ 0 w 1478280"/>
                <a:gd name="connsiteY4" fmla="*/ 1463040 h 1996440"/>
                <a:gd name="connsiteX5" fmla="*/ 0 w 1478280"/>
                <a:gd name="connsiteY5" fmla="*/ 1996440 h 1996440"/>
                <a:gd name="connsiteX6" fmla="*/ 373380 w 1478280"/>
                <a:gd name="connsiteY6" fmla="*/ 199644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8280" h="1996440">
                  <a:moveTo>
                    <a:pt x="1478280" y="0"/>
                  </a:moveTo>
                  <a:lnTo>
                    <a:pt x="1478280" y="106680"/>
                  </a:lnTo>
                  <a:lnTo>
                    <a:pt x="1173480" y="106680"/>
                  </a:lnTo>
                  <a:lnTo>
                    <a:pt x="1173480" y="1463040"/>
                  </a:lnTo>
                  <a:lnTo>
                    <a:pt x="0" y="1463040"/>
                  </a:lnTo>
                  <a:lnTo>
                    <a:pt x="0" y="1996440"/>
                  </a:lnTo>
                  <a:lnTo>
                    <a:pt x="373380" y="199644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5C8C898-FF75-ECB2-6467-6290A5BA7CB2}"/>
                </a:ext>
              </a:extLst>
            </p:cNvPr>
            <p:cNvSpPr/>
            <p:nvPr/>
          </p:nvSpPr>
          <p:spPr>
            <a:xfrm>
              <a:off x="7594600" y="5886450"/>
              <a:ext cx="579120" cy="1455420"/>
            </a:xfrm>
            <a:custGeom>
              <a:avLst/>
              <a:gdLst>
                <a:gd name="connsiteX0" fmla="*/ 579120 w 579120"/>
                <a:gd name="connsiteY0" fmla="*/ 0 h 1455420"/>
                <a:gd name="connsiteX1" fmla="*/ 579120 w 579120"/>
                <a:gd name="connsiteY1" fmla="*/ 99060 h 1455420"/>
                <a:gd name="connsiteX2" fmla="*/ 335280 w 579120"/>
                <a:gd name="connsiteY2" fmla="*/ 99060 h 1455420"/>
                <a:gd name="connsiteX3" fmla="*/ 335280 w 579120"/>
                <a:gd name="connsiteY3" fmla="*/ 975360 h 1455420"/>
                <a:gd name="connsiteX4" fmla="*/ 0 w 579120"/>
                <a:gd name="connsiteY4" fmla="*/ 975360 h 1455420"/>
                <a:gd name="connsiteX5" fmla="*/ 0 w 579120"/>
                <a:gd name="connsiteY5" fmla="*/ 1455420 h 1455420"/>
                <a:gd name="connsiteX6" fmla="*/ 228600 w 579120"/>
                <a:gd name="connsiteY6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120" h="1455420">
                  <a:moveTo>
                    <a:pt x="579120" y="0"/>
                  </a:moveTo>
                  <a:lnTo>
                    <a:pt x="579120" y="99060"/>
                  </a:lnTo>
                  <a:lnTo>
                    <a:pt x="335280" y="99060"/>
                  </a:lnTo>
                  <a:lnTo>
                    <a:pt x="335280" y="975360"/>
                  </a:lnTo>
                  <a:lnTo>
                    <a:pt x="0" y="975360"/>
                  </a:lnTo>
                  <a:lnTo>
                    <a:pt x="0" y="1455420"/>
                  </a:lnTo>
                  <a:lnTo>
                    <a:pt x="228600" y="14554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D620F72-D25F-F761-63B4-D6299E21F312}"/>
                </a:ext>
              </a:extLst>
            </p:cNvPr>
            <p:cNvSpPr/>
            <p:nvPr/>
          </p:nvSpPr>
          <p:spPr>
            <a:xfrm>
              <a:off x="7411720" y="4834890"/>
              <a:ext cx="1059180" cy="3086100"/>
            </a:xfrm>
            <a:custGeom>
              <a:avLst/>
              <a:gdLst>
                <a:gd name="connsiteX0" fmla="*/ 0 w 1059180"/>
                <a:gd name="connsiteY0" fmla="*/ 3086100 h 3086100"/>
                <a:gd name="connsiteX1" fmla="*/ 121920 w 1059180"/>
                <a:gd name="connsiteY1" fmla="*/ 3086100 h 3086100"/>
                <a:gd name="connsiteX2" fmla="*/ 121920 w 1059180"/>
                <a:gd name="connsiteY2" fmla="*/ 2141220 h 3086100"/>
                <a:gd name="connsiteX3" fmla="*/ 609600 w 1059180"/>
                <a:gd name="connsiteY3" fmla="*/ 2141220 h 3086100"/>
                <a:gd name="connsiteX4" fmla="*/ 609600 w 1059180"/>
                <a:gd name="connsiteY4" fmla="*/ 0 h 3086100"/>
                <a:gd name="connsiteX5" fmla="*/ 861060 w 1059180"/>
                <a:gd name="connsiteY5" fmla="*/ 0 h 3086100"/>
                <a:gd name="connsiteX6" fmla="*/ 1059180 w 1059180"/>
                <a:gd name="connsiteY6" fmla="*/ 32766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9180" h="3086100">
                  <a:moveTo>
                    <a:pt x="0" y="3086100"/>
                  </a:moveTo>
                  <a:lnTo>
                    <a:pt x="121920" y="3086100"/>
                  </a:lnTo>
                  <a:lnTo>
                    <a:pt x="121920" y="2141220"/>
                  </a:lnTo>
                  <a:lnTo>
                    <a:pt x="609600" y="2141220"/>
                  </a:lnTo>
                  <a:lnTo>
                    <a:pt x="609600" y="0"/>
                  </a:lnTo>
                  <a:lnTo>
                    <a:pt x="861060" y="0"/>
                  </a:lnTo>
                  <a:lnTo>
                    <a:pt x="1059180" y="32766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84B11DF-9D43-C2E5-7AAA-D3DE1F2D9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7840" y="142875"/>
              <a:ext cx="0" cy="1044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821FD60-3E0D-F3E9-1BBA-E0523722D0FC}"/>
                </a:ext>
              </a:extLst>
            </p:cNvPr>
            <p:cNvGrpSpPr/>
            <p:nvPr/>
          </p:nvGrpSpPr>
          <p:grpSpPr>
            <a:xfrm>
              <a:off x="11219833" y="5009071"/>
              <a:ext cx="1104325" cy="1349314"/>
              <a:chOff x="10298164" y="5370151"/>
              <a:chExt cx="1104325" cy="1349314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DB41A883-8896-DCB5-BC01-39766517C3CF}"/>
                  </a:ext>
                </a:extLst>
              </p:cNvPr>
              <p:cNvSpPr/>
              <p:nvPr/>
            </p:nvSpPr>
            <p:spPr>
              <a:xfrm>
                <a:off x="10345317" y="5370151"/>
                <a:ext cx="999584" cy="1349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D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D_MEM 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77677A7-3CC2-4FBC-650E-BB7E8BC9FC2F}"/>
                  </a:ext>
                </a:extLst>
              </p:cNvPr>
              <p:cNvSpPr txBox="1"/>
              <p:nvPr/>
            </p:nvSpPr>
            <p:spPr>
              <a:xfrm>
                <a:off x="10934247" y="5642625"/>
                <a:ext cx="468242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  DO</a:t>
                </a:r>
                <a:endParaRPr lang="ko-KR" altLang="en-US" sz="12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AACDC1-7461-9021-3D61-109571A23781}"/>
                  </a:ext>
                </a:extLst>
              </p:cNvPr>
              <p:cNvSpPr txBox="1"/>
              <p:nvPr/>
            </p:nvSpPr>
            <p:spPr>
              <a:xfrm>
                <a:off x="10298164" y="5454234"/>
                <a:ext cx="546945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ADDR</a:t>
                </a:r>
                <a:endParaRPr lang="ko-KR" altLang="en-US" sz="120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18B489A-2343-77EC-EE3E-7B3C07F25819}"/>
                  </a:ext>
                </a:extLst>
              </p:cNvPr>
              <p:cNvSpPr txBox="1"/>
              <p:nvPr/>
            </p:nvSpPr>
            <p:spPr>
              <a:xfrm>
                <a:off x="10310452" y="6329175"/>
                <a:ext cx="31771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DI</a:t>
                </a:r>
                <a:endParaRPr lang="ko-KR" altLang="en-US" sz="1200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DC7FD85-F910-DA7F-46E4-C1922C0FDEEC}"/>
                </a:ext>
              </a:extLst>
            </p:cNvPr>
            <p:cNvSpPr/>
            <p:nvPr/>
          </p:nvSpPr>
          <p:spPr>
            <a:xfrm>
              <a:off x="10502306" y="5024715"/>
              <a:ext cx="107085" cy="37336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D80FC32-7637-57DE-ADDA-D6D75185ECCC}"/>
                </a:ext>
              </a:extLst>
            </p:cNvPr>
            <p:cNvSpPr/>
            <p:nvPr/>
          </p:nvSpPr>
          <p:spPr>
            <a:xfrm>
              <a:off x="10826065" y="5024715"/>
              <a:ext cx="107085" cy="37336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BFE0F5F-31C0-7D8F-A372-461B482A1E53}"/>
                </a:ext>
              </a:extLst>
            </p:cNvPr>
            <p:cNvSpPr/>
            <p:nvPr/>
          </p:nvSpPr>
          <p:spPr>
            <a:xfrm>
              <a:off x="10502307" y="5799416"/>
              <a:ext cx="94638" cy="55896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D9A0632-34A8-584A-11EE-3FC8BD6A7850}"/>
                </a:ext>
              </a:extLst>
            </p:cNvPr>
            <p:cNvSpPr/>
            <p:nvPr/>
          </p:nvSpPr>
          <p:spPr>
            <a:xfrm>
              <a:off x="10826066" y="5799416"/>
              <a:ext cx="94638" cy="55896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2D173E-DF2C-9A9A-E556-937D1A281892}"/>
                </a:ext>
              </a:extLst>
            </p:cNvPr>
            <p:cNvSpPr txBox="1"/>
            <p:nvPr/>
          </p:nvSpPr>
          <p:spPr>
            <a:xfrm>
              <a:off x="10025333" y="5366950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RG_MEM_ADDR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9E8C8B0-A773-E11C-A5D7-2AFB539F7383}"/>
                </a:ext>
              </a:extLst>
            </p:cNvPr>
            <p:cNvSpPr/>
            <p:nvPr/>
          </p:nvSpPr>
          <p:spPr>
            <a:xfrm>
              <a:off x="9827260" y="5215890"/>
              <a:ext cx="1432560" cy="198120"/>
            </a:xfrm>
            <a:custGeom>
              <a:avLst/>
              <a:gdLst>
                <a:gd name="connsiteX0" fmla="*/ 0 w 1432560"/>
                <a:gd name="connsiteY0" fmla="*/ 198120 h 198120"/>
                <a:gd name="connsiteX1" fmla="*/ 167640 w 1432560"/>
                <a:gd name="connsiteY1" fmla="*/ 198120 h 198120"/>
                <a:gd name="connsiteX2" fmla="*/ 167640 w 1432560"/>
                <a:gd name="connsiteY2" fmla="*/ 0 h 198120"/>
                <a:gd name="connsiteX3" fmla="*/ 1432560 w 1432560"/>
                <a:gd name="connsiteY3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60" h="198120">
                  <a:moveTo>
                    <a:pt x="0" y="198120"/>
                  </a:moveTo>
                  <a:lnTo>
                    <a:pt x="167640" y="198120"/>
                  </a:lnTo>
                  <a:lnTo>
                    <a:pt x="167640" y="0"/>
                  </a:lnTo>
                  <a:lnTo>
                    <a:pt x="143256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19EE46F4-6FE1-44EE-D80A-14B2AB7ACCB0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8577721" y="5170170"/>
              <a:ext cx="327519" cy="377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3B3FDDBE-9B95-3876-9B91-616F74CF08B5}"/>
                </a:ext>
              </a:extLst>
            </p:cNvPr>
            <p:cNvCxnSpPr/>
            <p:nvPr/>
          </p:nvCxnSpPr>
          <p:spPr>
            <a:xfrm flipV="1">
              <a:off x="8577721" y="5752001"/>
              <a:ext cx="327519" cy="377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755AAE8-37D4-FAC5-F4F6-316E75E8F40F}"/>
                </a:ext>
              </a:extLst>
            </p:cNvPr>
            <p:cNvGrpSpPr/>
            <p:nvPr/>
          </p:nvGrpSpPr>
          <p:grpSpPr>
            <a:xfrm>
              <a:off x="13185112" y="4867921"/>
              <a:ext cx="430908" cy="1719803"/>
              <a:chOff x="11703660" y="5595584"/>
              <a:chExt cx="430908" cy="1719803"/>
            </a:xfrm>
          </p:grpSpPr>
          <p:sp>
            <p:nvSpPr>
              <p:cNvPr id="147" name="순서도: 수행의 시작/종료 146">
                <a:extLst>
                  <a:ext uri="{FF2B5EF4-FFF2-40B4-BE49-F238E27FC236}">
                    <a16:creationId xmlns:a16="http://schemas.microsoft.com/office/drawing/2014/main" id="{BDB3C845-90C5-2F45-C610-58D7A1F032EE}"/>
                  </a:ext>
                </a:extLst>
              </p:cNvPr>
              <p:cNvSpPr/>
              <p:nvPr/>
            </p:nvSpPr>
            <p:spPr>
              <a:xfrm rot="5400000">
                <a:off x="11088069" y="6268889"/>
                <a:ext cx="1719803" cy="373194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               </a:t>
                </a:r>
              </a:p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MUX3</a:t>
                </a:r>
              </a:p>
              <a:p>
                <a:pPr algn="ctr"/>
                <a:endParaRPr lang="en-US" altLang="ko-KR" sz="1200" b="1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5FF5854-8654-64B3-8096-A03852C922AB}"/>
                  </a:ext>
                </a:extLst>
              </p:cNvPr>
              <p:cNvSpPr txBox="1"/>
              <p:nvPr/>
            </p:nvSpPr>
            <p:spPr>
              <a:xfrm>
                <a:off x="11703660" y="5597204"/>
                <a:ext cx="276038" cy="16747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4</a:t>
                </a:r>
                <a:endParaRPr lang="ko-KR" altLang="en-US" sz="1400"/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1C51EAE-E6D1-2978-3A24-F25BA197129A}"/>
                </a:ext>
              </a:extLst>
            </p:cNvPr>
            <p:cNvSpPr/>
            <p:nvPr/>
          </p:nvSpPr>
          <p:spPr>
            <a:xfrm>
              <a:off x="12373731" y="5247099"/>
              <a:ext cx="639410" cy="358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LS_FILL</a:t>
              </a: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5C6C436-9B00-7CB9-B0CB-077A847E4957}"/>
                </a:ext>
              </a:extLst>
            </p:cNvPr>
            <p:cNvCxnSpPr>
              <a:cxnSpLocks/>
            </p:cNvCxnSpPr>
            <p:nvPr/>
          </p:nvCxnSpPr>
          <p:spPr>
            <a:xfrm>
              <a:off x="12266570" y="542655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222DD5C-229D-6D7B-39F2-A764244835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19491" y="5426550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285250C-7EDB-A18F-1601-2AABFAB49DBC}"/>
                </a:ext>
              </a:extLst>
            </p:cNvPr>
            <p:cNvSpPr/>
            <p:nvPr/>
          </p:nvSpPr>
          <p:spPr>
            <a:xfrm>
              <a:off x="10994998" y="515651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D95D9D90-8F5F-4D50-B1AF-96CEA5296B55}"/>
                </a:ext>
              </a:extLst>
            </p:cNvPr>
            <p:cNvSpPr/>
            <p:nvPr/>
          </p:nvSpPr>
          <p:spPr>
            <a:xfrm>
              <a:off x="11044992" y="4870450"/>
              <a:ext cx="2201107" cy="336550"/>
            </a:xfrm>
            <a:custGeom>
              <a:avLst/>
              <a:gdLst>
                <a:gd name="connsiteX0" fmla="*/ 0 w 2190750"/>
                <a:gd name="connsiteY0" fmla="*/ 336550 h 336550"/>
                <a:gd name="connsiteX1" fmla="*/ 0 w 2190750"/>
                <a:gd name="connsiteY1" fmla="*/ 0 h 336550"/>
                <a:gd name="connsiteX2" fmla="*/ 2006600 w 2190750"/>
                <a:gd name="connsiteY2" fmla="*/ 0 h 336550"/>
                <a:gd name="connsiteX3" fmla="*/ 2006600 w 2190750"/>
                <a:gd name="connsiteY3" fmla="*/ 241300 h 336550"/>
                <a:gd name="connsiteX4" fmla="*/ 2190750 w 2190750"/>
                <a:gd name="connsiteY4" fmla="*/ 24130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0" h="336550">
                  <a:moveTo>
                    <a:pt x="0" y="336550"/>
                  </a:moveTo>
                  <a:lnTo>
                    <a:pt x="0" y="0"/>
                  </a:lnTo>
                  <a:lnTo>
                    <a:pt x="2006600" y="0"/>
                  </a:lnTo>
                  <a:lnTo>
                    <a:pt x="2006600" y="241300"/>
                  </a:lnTo>
                  <a:lnTo>
                    <a:pt x="2190750" y="2413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3BED9982-661B-39B7-3DF4-9EC93F9FAC6C}"/>
                </a:ext>
              </a:extLst>
            </p:cNvPr>
            <p:cNvGrpSpPr/>
            <p:nvPr/>
          </p:nvGrpSpPr>
          <p:grpSpPr>
            <a:xfrm flipH="1">
              <a:off x="1103932" y="2934644"/>
              <a:ext cx="432737" cy="1168380"/>
              <a:chOff x="6799777" y="2700000"/>
              <a:chExt cx="432737" cy="1437524"/>
            </a:xfrm>
          </p:grpSpPr>
          <p:sp>
            <p:nvSpPr>
              <p:cNvPr id="160" name="순서도: 수행의 시작/종료 159">
                <a:extLst>
                  <a:ext uri="{FF2B5EF4-FFF2-40B4-BE49-F238E27FC236}">
                    <a16:creationId xmlns:a16="http://schemas.microsoft.com/office/drawing/2014/main" id="{1B2F483E-1ED0-078E-B656-F96CFF9D0EB0}"/>
                  </a:ext>
                </a:extLst>
              </p:cNvPr>
              <p:cNvSpPr/>
              <p:nvPr/>
            </p:nvSpPr>
            <p:spPr>
              <a:xfrm rot="5400000">
                <a:off x="6327155" y="3232165"/>
                <a:ext cx="1437524" cy="373194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MUX2</a:t>
                </a: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F13805D-40AD-05A5-F522-946F142BE086}"/>
                  </a:ext>
                </a:extLst>
              </p:cNvPr>
              <p:cNvSpPr txBox="1"/>
              <p:nvPr/>
            </p:nvSpPr>
            <p:spPr>
              <a:xfrm>
                <a:off x="6799777" y="2821461"/>
                <a:ext cx="263214" cy="12306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0</a:t>
                </a:r>
              </a:p>
              <a:p>
                <a:endParaRPr lang="en-US" altLang="ko-KR" sz="1100"/>
              </a:p>
              <a:p>
                <a:r>
                  <a:rPr lang="en-US" altLang="ko-KR" sz="1200"/>
                  <a:t>2</a:t>
                </a:r>
              </a:p>
              <a:p>
                <a:endParaRPr lang="en-US" altLang="ko-KR" sz="600"/>
              </a:p>
              <a:p>
                <a:endParaRPr lang="en-US" altLang="ko-KR" sz="600"/>
              </a:p>
              <a:p>
                <a:r>
                  <a:rPr lang="en-US" altLang="ko-KR" sz="1200"/>
                  <a:t>3</a:t>
                </a:r>
                <a:endParaRPr lang="ko-KR" altLang="en-US" sz="1200"/>
              </a:p>
            </p:txBody>
          </p:sp>
        </p:grp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62460F6-2C89-BF0F-2FF2-3F78DCB449A6}"/>
                </a:ext>
              </a:extLst>
            </p:cNvPr>
            <p:cNvCxnSpPr>
              <a:cxnSpLocks/>
            </p:cNvCxnSpPr>
            <p:nvPr/>
          </p:nvCxnSpPr>
          <p:spPr>
            <a:xfrm>
              <a:off x="14032540" y="142875"/>
              <a:ext cx="0" cy="1044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C380A45-9A3F-429F-8FE4-210A566F6C62}"/>
                </a:ext>
              </a:extLst>
            </p:cNvPr>
            <p:cNvSpPr/>
            <p:nvPr/>
          </p:nvSpPr>
          <p:spPr>
            <a:xfrm>
              <a:off x="13838745" y="5024714"/>
              <a:ext cx="96357" cy="811715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115515-FA63-1DC9-AE2F-A2EE3A7135C9}"/>
                </a:ext>
              </a:extLst>
            </p:cNvPr>
            <p:cNvSpPr txBox="1"/>
            <p:nvPr/>
          </p:nvSpPr>
          <p:spPr>
            <a:xfrm>
              <a:off x="13685279" y="5836429"/>
              <a:ext cx="779123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RG_WB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7940499-BAAE-0918-53E6-7CE997BA8226}"/>
                </a:ext>
              </a:extLst>
            </p:cNvPr>
            <p:cNvSpPr/>
            <p:nvPr/>
          </p:nvSpPr>
          <p:spPr>
            <a:xfrm>
              <a:off x="14162504" y="5024714"/>
              <a:ext cx="96357" cy="811715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B783451B-31A2-7AB4-D8FC-97A87F1FDEFA}"/>
                </a:ext>
              </a:extLst>
            </p:cNvPr>
            <p:cNvSpPr/>
            <p:nvPr/>
          </p:nvSpPr>
          <p:spPr>
            <a:xfrm>
              <a:off x="13606780" y="5383530"/>
              <a:ext cx="220980" cy="335280"/>
            </a:xfrm>
            <a:custGeom>
              <a:avLst/>
              <a:gdLst>
                <a:gd name="connsiteX0" fmla="*/ 0 w 220980"/>
                <a:gd name="connsiteY0" fmla="*/ 335280 h 335280"/>
                <a:gd name="connsiteX1" fmla="*/ 114300 w 220980"/>
                <a:gd name="connsiteY1" fmla="*/ 335280 h 335280"/>
                <a:gd name="connsiteX2" fmla="*/ 114300 w 220980"/>
                <a:gd name="connsiteY2" fmla="*/ 0 h 335280"/>
                <a:gd name="connsiteX3" fmla="*/ 220980 w 220980"/>
                <a:gd name="connsiteY3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980" h="335280">
                  <a:moveTo>
                    <a:pt x="0" y="335280"/>
                  </a:moveTo>
                  <a:lnTo>
                    <a:pt x="114300" y="335280"/>
                  </a:lnTo>
                  <a:lnTo>
                    <a:pt x="114300" y="0"/>
                  </a:lnTo>
                  <a:lnTo>
                    <a:pt x="22098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279749D-A431-760D-1710-FD2EFF5DB489}"/>
                </a:ext>
              </a:extLst>
            </p:cNvPr>
            <p:cNvSpPr/>
            <p:nvPr/>
          </p:nvSpPr>
          <p:spPr>
            <a:xfrm>
              <a:off x="5369137" y="7692389"/>
              <a:ext cx="732218" cy="1228471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F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W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R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D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160C1789-608D-EE1D-C616-078BBD959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0504" y="2143972"/>
              <a:ext cx="218786" cy="3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13CBC57-215C-33B5-64F5-BDB9CB33DCA5}"/>
                </a:ext>
              </a:extLst>
            </p:cNvPr>
            <p:cNvSpPr txBox="1"/>
            <p:nvPr/>
          </p:nvSpPr>
          <p:spPr>
            <a:xfrm>
              <a:off x="2403570" y="2009442"/>
              <a:ext cx="26962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4</a:t>
              </a:r>
              <a:endParaRPr lang="ko-KR" altLang="en-US" sz="1200" b="1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DB53D07-CA86-37E1-BAEA-15DBCD9E1FAA}"/>
                </a:ext>
              </a:extLst>
            </p:cNvPr>
            <p:cNvSpPr/>
            <p:nvPr/>
          </p:nvSpPr>
          <p:spPr>
            <a:xfrm flipH="1">
              <a:off x="1755105" y="1923150"/>
              <a:ext cx="490639" cy="1011494"/>
            </a:xfrm>
            <a:custGeom>
              <a:avLst/>
              <a:gdLst>
                <a:gd name="connsiteX0" fmla="*/ 0 w 842683"/>
                <a:gd name="connsiteY0" fmla="*/ 0 h 1195294"/>
                <a:gd name="connsiteX1" fmla="*/ 11953 w 842683"/>
                <a:gd name="connsiteY1" fmla="*/ 436282 h 1195294"/>
                <a:gd name="connsiteX2" fmla="*/ 125506 w 842683"/>
                <a:gd name="connsiteY2" fmla="*/ 591671 h 1195294"/>
                <a:gd name="connsiteX3" fmla="*/ 17930 w 842683"/>
                <a:gd name="connsiteY3" fmla="*/ 759012 h 1195294"/>
                <a:gd name="connsiteX4" fmla="*/ 0 w 842683"/>
                <a:gd name="connsiteY4" fmla="*/ 1195294 h 1195294"/>
                <a:gd name="connsiteX5" fmla="*/ 842683 w 842683"/>
                <a:gd name="connsiteY5" fmla="*/ 872565 h 1195294"/>
                <a:gd name="connsiteX6" fmla="*/ 842683 w 842683"/>
                <a:gd name="connsiteY6" fmla="*/ 322729 h 1195294"/>
                <a:gd name="connsiteX7" fmla="*/ 0 w 842683"/>
                <a:gd name="connsiteY7" fmla="*/ 0 h 119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683" h="1195294">
                  <a:moveTo>
                    <a:pt x="0" y="0"/>
                  </a:moveTo>
                  <a:lnTo>
                    <a:pt x="11953" y="436282"/>
                  </a:lnTo>
                  <a:lnTo>
                    <a:pt x="125506" y="591671"/>
                  </a:lnTo>
                  <a:lnTo>
                    <a:pt x="17930" y="759012"/>
                  </a:lnTo>
                  <a:lnTo>
                    <a:pt x="0" y="1195294"/>
                  </a:lnTo>
                  <a:lnTo>
                    <a:pt x="842683" y="872565"/>
                  </a:lnTo>
                  <a:lnTo>
                    <a:pt x="842683" y="322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ADD1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62B83A90-A1B0-FFF3-6F42-B39CDD533BFE}"/>
                </a:ext>
              </a:extLst>
            </p:cNvPr>
            <p:cNvSpPr/>
            <p:nvPr/>
          </p:nvSpPr>
          <p:spPr>
            <a:xfrm>
              <a:off x="2415586" y="433671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77CCA60A-A8E3-2850-118B-1BE6F02D98FF}"/>
                </a:ext>
              </a:extLst>
            </p:cNvPr>
            <p:cNvSpPr/>
            <p:nvPr/>
          </p:nvSpPr>
          <p:spPr>
            <a:xfrm>
              <a:off x="2240280" y="2754630"/>
              <a:ext cx="228600" cy="1638300"/>
            </a:xfrm>
            <a:custGeom>
              <a:avLst/>
              <a:gdLst>
                <a:gd name="connsiteX0" fmla="*/ 228600 w 228600"/>
                <a:gd name="connsiteY0" fmla="*/ 1638300 h 1638300"/>
                <a:gd name="connsiteX1" fmla="*/ 228600 w 228600"/>
                <a:gd name="connsiteY1" fmla="*/ 0 h 1638300"/>
                <a:gd name="connsiteX2" fmla="*/ 0 w 228600"/>
                <a:gd name="connsiteY2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638300">
                  <a:moveTo>
                    <a:pt x="228600" y="1638300"/>
                  </a:moveTo>
                  <a:lnTo>
                    <a:pt x="2286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63B557D3-7871-2B42-D40E-36EE35B4EE89}"/>
                </a:ext>
              </a:extLst>
            </p:cNvPr>
            <p:cNvSpPr/>
            <p:nvPr/>
          </p:nvSpPr>
          <p:spPr>
            <a:xfrm>
              <a:off x="1478280" y="2411730"/>
              <a:ext cx="266700" cy="762000"/>
            </a:xfrm>
            <a:custGeom>
              <a:avLst/>
              <a:gdLst>
                <a:gd name="connsiteX0" fmla="*/ 266700 w 266700"/>
                <a:gd name="connsiteY0" fmla="*/ 0 h 762000"/>
                <a:gd name="connsiteX1" fmla="*/ 129540 w 266700"/>
                <a:gd name="connsiteY1" fmla="*/ 0 h 762000"/>
                <a:gd name="connsiteX2" fmla="*/ 129540 w 266700"/>
                <a:gd name="connsiteY2" fmla="*/ 762000 h 762000"/>
                <a:gd name="connsiteX3" fmla="*/ 0 w 2667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762000">
                  <a:moveTo>
                    <a:pt x="266700" y="0"/>
                  </a:moveTo>
                  <a:lnTo>
                    <a:pt x="129540" y="0"/>
                  </a:lnTo>
                  <a:lnTo>
                    <a:pt x="129540" y="762000"/>
                  </a:lnTo>
                  <a:lnTo>
                    <a:pt x="0" y="7620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FFEB3D3-47CC-BD59-8CD4-FF30BB3545AD}"/>
                </a:ext>
              </a:extLst>
            </p:cNvPr>
            <p:cNvSpPr/>
            <p:nvPr/>
          </p:nvSpPr>
          <p:spPr>
            <a:xfrm>
              <a:off x="1021080" y="3493770"/>
              <a:ext cx="899160" cy="1821180"/>
            </a:xfrm>
            <a:custGeom>
              <a:avLst/>
              <a:gdLst>
                <a:gd name="connsiteX0" fmla="*/ 76200 w 899160"/>
                <a:gd name="connsiteY0" fmla="*/ 0 h 1821180"/>
                <a:gd name="connsiteX1" fmla="*/ 0 w 899160"/>
                <a:gd name="connsiteY1" fmla="*/ 0 h 1821180"/>
                <a:gd name="connsiteX2" fmla="*/ 0 w 899160"/>
                <a:gd name="connsiteY2" fmla="*/ 1821180 h 1821180"/>
                <a:gd name="connsiteX3" fmla="*/ 899160 w 899160"/>
                <a:gd name="connsiteY3" fmla="*/ 1821180 h 182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160" h="1821180">
                  <a:moveTo>
                    <a:pt x="76200" y="0"/>
                  </a:moveTo>
                  <a:lnTo>
                    <a:pt x="0" y="0"/>
                  </a:lnTo>
                  <a:lnTo>
                    <a:pt x="0" y="1821180"/>
                  </a:lnTo>
                  <a:lnTo>
                    <a:pt x="899160" y="182118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EFFE455A-F9D6-F65A-CBAA-322A505C1B10}"/>
                </a:ext>
              </a:extLst>
            </p:cNvPr>
            <p:cNvSpPr/>
            <p:nvPr/>
          </p:nvSpPr>
          <p:spPr>
            <a:xfrm>
              <a:off x="1483567" y="3541356"/>
              <a:ext cx="8630817" cy="1147665"/>
            </a:xfrm>
            <a:custGeom>
              <a:avLst/>
              <a:gdLst>
                <a:gd name="connsiteX0" fmla="*/ 8388221 w 8630817"/>
                <a:gd name="connsiteY0" fmla="*/ 195943 h 1147665"/>
                <a:gd name="connsiteX1" fmla="*/ 8630817 w 8630817"/>
                <a:gd name="connsiteY1" fmla="*/ 195943 h 1147665"/>
                <a:gd name="connsiteX2" fmla="*/ 8630817 w 8630817"/>
                <a:gd name="connsiteY2" fmla="*/ 1147665 h 1147665"/>
                <a:gd name="connsiteX3" fmla="*/ 5859625 w 8630817"/>
                <a:gd name="connsiteY3" fmla="*/ 1147665 h 1147665"/>
                <a:gd name="connsiteX4" fmla="*/ 5859625 w 8630817"/>
                <a:gd name="connsiteY4" fmla="*/ 298580 h 1147665"/>
                <a:gd name="connsiteX5" fmla="*/ 867747 w 8630817"/>
                <a:gd name="connsiteY5" fmla="*/ 298580 h 1147665"/>
                <a:gd name="connsiteX6" fmla="*/ 867747 w 8630817"/>
                <a:gd name="connsiteY6" fmla="*/ 0 h 1147665"/>
                <a:gd name="connsiteX7" fmla="*/ 0 w 8630817"/>
                <a:gd name="connsiteY7" fmla="*/ 0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30817" h="1147665">
                  <a:moveTo>
                    <a:pt x="8388221" y="195943"/>
                  </a:moveTo>
                  <a:lnTo>
                    <a:pt x="8630817" y="195943"/>
                  </a:lnTo>
                  <a:lnTo>
                    <a:pt x="8630817" y="1147665"/>
                  </a:lnTo>
                  <a:lnTo>
                    <a:pt x="5859625" y="1147665"/>
                  </a:lnTo>
                  <a:lnTo>
                    <a:pt x="5859625" y="298580"/>
                  </a:lnTo>
                  <a:lnTo>
                    <a:pt x="867747" y="298580"/>
                  </a:lnTo>
                  <a:lnTo>
                    <a:pt x="867747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2A68B28-D58D-D425-2299-D505AC29B7F7}"/>
                </a:ext>
              </a:extLst>
            </p:cNvPr>
            <p:cNvSpPr txBox="1"/>
            <p:nvPr/>
          </p:nvSpPr>
          <p:spPr>
            <a:xfrm>
              <a:off x="15439719" y="5226677"/>
              <a:ext cx="726481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/>
                <a:t>OUTPUT</a:t>
              </a:r>
            </a:p>
            <a:p>
              <a:pPr algn="ctr"/>
              <a:r>
                <a:rPr lang="en-US" altLang="ko-KR" sz="1200" b="1"/>
                <a:t>_PORT</a:t>
              </a:r>
              <a:endParaRPr lang="ko-KR" altLang="en-US" sz="1200" b="1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C66C3EF8-DE8A-C84E-013D-1039F20918D1}"/>
                </a:ext>
              </a:extLst>
            </p:cNvPr>
            <p:cNvGrpSpPr/>
            <p:nvPr/>
          </p:nvGrpSpPr>
          <p:grpSpPr>
            <a:xfrm>
              <a:off x="14675436" y="4852432"/>
              <a:ext cx="432737" cy="1168380"/>
              <a:chOff x="6799777" y="2700000"/>
              <a:chExt cx="432737" cy="1437524"/>
            </a:xfrm>
          </p:grpSpPr>
          <p:sp>
            <p:nvSpPr>
              <p:cNvPr id="181" name="순서도: 수행의 시작/종료 180">
                <a:extLst>
                  <a:ext uri="{FF2B5EF4-FFF2-40B4-BE49-F238E27FC236}">
                    <a16:creationId xmlns:a16="http://schemas.microsoft.com/office/drawing/2014/main" id="{FDAEB754-A78E-2F98-121A-0B0884F9352B}"/>
                  </a:ext>
                </a:extLst>
              </p:cNvPr>
              <p:cNvSpPr/>
              <p:nvPr/>
            </p:nvSpPr>
            <p:spPr>
              <a:xfrm rot="5400000">
                <a:off x="6327155" y="3232165"/>
                <a:ext cx="1437524" cy="373194"/>
              </a:xfrm>
              <a:prstGeom prst="flowChartTerminato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   MUX4</a:t>
                </a:r>
              </a:p>
              <a:p>
                <a:pPr algn="ctr"/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3DDF91A-5C5C-2B80-CD0C-37468AD25F5F}"/>
                  </a:ext>
                </a:extLst>
              </p:cNvPr>
              <p:cNvSpPr txBox="1"/>
              <p:nvPr/>
            </p:nvSpPr>
            <p:spPr>
              <a:xfrm>
                <a:off x="6799777" y="2821461"/>
                <a:ext cx="263214" cy="12306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0</a:t>
                </a:r>
              </a:p>
              <a:p>
                <a:endParaRPr lang="en-US" altLang="ko-KR" sz="1100"/>
              </a:p>
              <a:p>
                <a:r>
                  <a:rPr lang="en-US" altLang="ko-KR" sz="1200"/>
                  <a:t>1</a:t>
                </a:r>
              </a:p>
              <a:p>
                <a:endParaRPr lang="en-US" altLang="ko-KR" sz="600"/>
              </a:p>
              <a:p>
                <a:endParaRPr lang="en-US" altLang="ko-KR" sz="600"/>
              </a:p>
              <a:p>
                <a:r>
                  <a:rPr lang="en-US" altLang="ko-KR" sz="1200"/>
                  <a:t>2</a:t>
                </a:r>
                <a:endParaRPr lang="ko-KR" altLang="en-US" sz="1200"/>
              </a:p>
            </p:txBody>
          </p:sp>
        </p:grp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B4A6166C-4B9A-7F4E-7D4F-B768771BC4BB}"/>
                </a:ext>
              </a:extLst>
            </p:cNvPr>
            <p:cNvCxnSpPr/>
            <p:nvPr/>
          </p:nvCxnSpPr>
          <p:spPr>
            <a:xfrm flipV="1">
              <a:off x="15104364" y="5461423"/>
              <a:ext cx="327519" cy="377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E3F8F9D-5063-6C61-F711-9A75D5827534}"/>
                </a:ext>
              </a:extLst>
            </p:cNvPr>
            <p:cNvSpPr/>
            <p:nvPr/>
          </p:nvSpPr>
          <p:spPr>
            <a:xfrm>
              <a:off x="1819276" y="161925"/>
              <a:ext cx="2647488" cy="341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STAGE 1. IF</a:t>
              </a:r>
              <a:endParaRPr lang="ko-KR" altLang="en-US" b="1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1BAB852C-D0AF-7DC7-D869-70F0E4AA6ED0}"/>
                </a:ext>
              </a:extLst>
            </p:cNvPr>
            <p:cNvSpPr/>
            <p:nvPr/>
          </p:nvSpPr>
          <p:spPr>
            <a:xfrm>
              <a:off x="4688785" y="161925"/>
              <a:ext cx="3561781" cy="341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STAGE 2. ID</a:t>
              </a:r>
              <a:endParaRPr lang="ko-KR" altLang="en-US" b="1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541EAD-1A57-428D-7573-6381102B0B66}"/>
                </a:ext>
              </a:extLst>
            </p:cNvPr>
            <p:cNvSpPr/>
            <p:nvPr/>
          </p:nvSpPr>
          <p:spPr>
            <a:xfrm>
              <a:off x="8451021" y="161925"/>
              <a:ext cx="2167192" cy="341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STAGE 3. EX</a:t>
              </a:r>
              <a:endParaRPr lang="ko-KR" altLang="en-US" b="1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11BB893-6FC3-A0AC-46E4-E80A884C85F3}"/>
                </a:ext>
              </a:extLst>
            </p:cNvPr>
            <p:cNvSpPr/>
            <p:nvPr/>
          </p:nvSpPr>
          <p:spPr>
            <a:xfrm>
              <a:off x="10819594" y="161925"/>
              <a:ext cx="3113313" cy="341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STAGE 4. MEM</a:t>
              </a:r>
              <a:endParaRPr lang="ko-KR" altLang="en-US" b="1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E3659F96-97AC-0596-4053-94B2596D011F}"/>
                </a:ext>
              </a:extLst>
            </p:cNvPr>
            <p:cNvSpPr/>
            <p:nvPr/>
          </p:nvSpPr>
          <p:spPr>
            <a:xfrm>
              <a:off x="14146331" y="161925"/>
              <a:ext cx="1931870" cy="341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STAGE 5. WB</a:t>
              </a:r>
              <a:endParaRPr lang="ko-KR" altLang="en-US" b="1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EFF2AF7-009A-5E3A-9FCD-AAA886ACC8BB}"/>
                </a:ext>
              </a:extLst>
            </p:cNvPr>
            <p:cNvSpPr txBox="1"/>
            <p:nvPr/>
          </p:nvSpPr>
          <p:spPr>
            <a:xfrm>
              <a:off x="4860297" y="4041774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ALUSrc</a:t>
              </a: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D7E9356-048F-03B8-762B-8747B12AAE65}"/>
                </a:ext>
              </a:extLst>
            </p:cNvPr>
            <p:cNvSpPr/>
            <p:nvPr/>
          </p:nvSpPr>
          <p:spPr>
            <a:xfrm>
              <a:off x="4345295" y="302659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687EDA0-6D65-CBB0-9468-18D4969C6EF0}"/>
                </a:ext>
              </a:extLst>
            </p:cNvPr>
            <p:cNvSpPr/>
            <p:nvPr/>
          </p:nvSpPr>
          <p:spPr>
            <a:xfrm>
              <a:off x="4672578" y="302659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7F0B704-506C-85A2-C77F-50176DFA18FA}"/>
                </a:ext>
              </a:extLst>
            </p:cNvPr>
            <p:cNvSpPr/>
            <p:nvPr/>
          </p:nvSpPr>
          <p:spPr>
            <a:xfrm>
              <a:off x="4345295" y="277087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571024-C6F6-E6F2-7112-EF939475C9A3}"/>
                </a:ext>
              </a:extLst>
            </p:cNvPr>
            <p:cNvSpPr/>
            <p:nvPr/>
          </p:nvSpPr>
          <p:spPr>
            <a:xfrm>
              <a:off x="4672578" y="277087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8ABE65B-DABD-538E-1434-7851B7483AE3}"/>
                </a:ext>
              </a:extLst>
            </p:cNvPr>
            <p:cNvSpPr/>
            <p:nvPr/>
          </p:nvSpPr>
          <p:spPr>
            <a:xfrm>
              <a:off x="4345295" y="251516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5829DDA-167E-1C3A-D0E8-C804403AD7BC}"/>
                </a:ext>
              </a:extLst>
            </p:cNvPr>
            <p:cNvSpPr/>
            <p:nvPr/>
          </p:nvSpPr>
          <p:spPr>
            <a:xfrm>
              <a:off x="4672578" y="251516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1EE8BF8-986C-6117-926E-AA9F9D7E031D}"/>
                </a:ext>
              </a:extLst>
            </p:cNvPr>
            <p:cNvSpPr/>
            <p:nvPr/>
          </p:nvSpPr>
          <p:spPr>
            <a:xfrm>
              <a:off x="4345295" y="225944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F5540E6-54F4-66A6-9821-C6C01C596EC4}"/>
                </a:ext>
              </a:extLst>
            </p:cNvPr>
            <p:cNvSpPr/>
            <p:nvPr/>
          </p:nvSpPr>
          <p:spPr>
            <a:xfrm>
              <a:off x="4672578" y="2259445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B8AB367-BB1C-9EAC-1B4D-5D9E3A39F9CA}"/>
                </a:ext>
              </a:extLst>
            </p:cNvPr>
            <p:cNvSpPr/>
            <p:nvPr/>
          </p:nvSpPr>
          <p:spPr>
            <a:xfrm>
              <a:off x="4345295" y="200570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E94D74E-4AFE-8916-0B18-E7061687E196}"/>
                </a:ext>
              </a:extLst>
            </p:cNvPr>
            <p:cNvSpPr/>
            <p:nvPr/>
          </p:nvSpPr>
          <p:spPr>
            <a:xfrm>
              <a:off x="4672578" y="200570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D0D7EA2-00A4-AF78-7CCC-FF2D97D09BAA}"/>
                </a:ext>
              </a:extLst>
            </p:cNvPr>
            <p:cNvSpPr/>
            <p:nvPr/>
          </p:nvSpPr>
          <p:spPr>
            <a:xfrm>
              <a:off x="4345295" y="1749223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A41C7A5-3194-FA02-2441-2C612BDA7DCB}"/>
                </a:ext>
              </a:extLst>
            </p:cNvPr>
            <p:cNvSpPr/>
            <p:nvPr/>
          </p:nvSpPr>
          <p:spPr>
            <a:xfrm>
              <a:off x="4672578" y="1749223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2792FA8E-6517-26FD-DC84-5A32FA87E3AE}"/>
                </a:ext>
              </a:extLst>
            </p:cNvPr>
            <p:cNvSpPr/>
            <p:nvPr/>
          </p:nvSpPr>
          <p:spPr>
            <a:xfrm>
              <a:off x="4345295" y="1490997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28A2D7C-009A-0139-F41A-C9E6683696FD}"/>
                </a:ext>
              </a:extLst>
            </p:cNvPr>
            <p:cNvSpPr/>
            <p:nvPr/>
          </p:nvSpPr>
          <p:spPr>
            <a:xfrm>
              <a:off x="4672578" y="1490997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CBC270A-E580-2BB9-1625-0CA7F8FF6F5A}"/>
                </a:ext>
              </a:extLst>
            </p:cNvPr>
            <p:cNvSpPr/>
            <p:nvPr/>
          </p:nvSpPr>
          <p:spPr>
            <a:xfrm>
              <a:off x="4345295" y="1233183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E9D71C62-BF61-8350-6FC1-75942B28B846}"/>
                </a:ext>
              </a:extLst>
            </p:cNvPr>
            <p:cNvSpPr/>
            <p:nvPr/>
          </p:nvSpPr>
          <p:spPr>
            <a:xfrm>
              <a:off x="4672578" y="1233183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CD2B6957-BA8B-C82D-AFE0-B4AD3BFF7B00}"/>
                </a:ext>
              </a:extLst>
            </p:cNvPr>
            <p:cNvSpPr/>
            <p:nvPr/>
          </p:nvSpPr>
          <p:spPr>
            <a:xfrm>
              <a:off x="4345295" y="98105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1BA7D042-192A-6D3A-1EC6-63DCD546BC20}"/>
                </a:ext>
              </a:extLst>
            </p:cNvPr>
            <p:cNvSpPr/>
            <p:nvPr/>
          </p:nvSpPr>
          <p:spPr>
            <a:xfrm>
              <a:off x="4672578" y="981050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58B16865-BD6D-9B7D-A686-06DBEEF2C47F}"/>
                </a:ext>
              </a:extLst>
            </p:cNvPr>
            <p:cNvSpPr/>
            <p:nvPr/>
          </p:nvSpPr>
          <p:spPr>
            <a:xfrm>
              <a:off x="3898900" y="2978150"/>
              <a:ext cx="1816100" cy="3562350"/>
            </a:xfrm>
            <a:custGeom>
              <a:avLst/>
              <a:gdLst>
                <a:gd name="connsiteX0" fmla="*/ 0 w 1816100"/>
                <a:gd name="connsiteY0" fmla="*/ 0 h 3562350"/>
                <a:gd name="connsiteX1" fmla="*/ 298450 w 1816100"/>
                <a:gd name="connsiteY1" fmla="*/ 406400 h 3562350"/>
                <a:gd name="connsiteX2" fmla="*/ 1130300 w 1816100"/>
                <a:gd name="connsiteY2" fmla="*/ 406400 h 3562350"/>
                <a:gd name="connsiteX3" fmla="*/ 1181100 w 1816100"/>
                <a:gd name="connsiteY3" fmla="*/ 406400 h 3562350"/>
                <a:gd name="connsiteX4" fmla="*/ 1181100 w 1816100"/>
                <a:gd name="connsiteY4" fmla="*/ 3562350 h 3562350"/>
                <a:gd name="connsiteX5" fmla="*/ 1816100 w 1816100"/>
                <a:gd name="connsiteY5" fmla="*/ 3562350 h 356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6100" h="3562350">
                  <a:moveTo>
                    <a:pt x="0" y="0"/>
                  </a:moveTo>
                  <a:lnTo>
                    <a:pt x="298450" y="406400"/>
                  </a:lnTo>
                  <a:lnTo>
                    <a:pt x="1130300" y="406400"/>
                  </a:lnTo>
                  <a:lnTo>
                    <a:pt x="1181100" y="406400"/>
                  </a:lnTo>
                  <a:lnTo>
                    <a:pt x="1181100" y="3562350"/>
                  </a:lnTo>
                  <a:lnTo>
                    <a:pt x="1816100" y="356235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742CB271-CC21-5AA2-1D66-E00B90AA2CAE}"/>
                </a:ext>
              </a:extLst>
            </p:cNvPr>
            <p:cNvSpPr/>
            <p:nvPr/>
          </p:nvSpPr>
          <p:spPr>
            <a:xfrm>
              <a:off x="3962400" y="2889250"/>
              <a:ext cx="3613150" cy="2374900"/>
            </a:xfrm>
            <a:custGeom>
              <a:avLst/>
              <a:gdLst>
                <a:gd name="connsiteX0" fmla="*/ 0 w 3613150"/>
                <a:gd name="connsiteY0" fmla="*/ 0 h 2374900"/>
                <a:gd name="connsiteX1" fmla="*/ 247650 w 3613150"/>
                <a:gd name="connsiteY1" fmla="*/ 228600 h 2374900"/>
                <a:gd name="connsiteX2" fmla="*/ 1257300 w 3613150"/>
                <a:gd name="connsiteY2" fmla="*/ 228600 h 2374900"/>
                <a:gd name="connsiteX3" fmla="*/ 1257300 w 3613150"/>
                <a:gd name="connsiteY3" fmla="*/ 1365250 h 2374900"/>
                <a:gd name="connsiteX4" fmla="*/ 3613150 w 3613150"/>
                <a:gd name="connsiteY4" fmla="*/ 1365250 h 2374900"/>
                <a:gd name="connsiteX5" fmla="*/ 3613150 w 3613150"/>
                <a:gd name="connsiteY5" fmla="*/ 2374900 h 237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3150" h="2374900">
                  <a:moveTo>
                    <a:pt x="0" y="0"/>
                  </a:moveTo>
                  <a:lnTo>
                    <a:pt x="247650" y="228600"/>
                  </a:lnTo>
                  <a:lnTo>
                    <a:pt x="1257300" y="228600"/>
                  </a:lnTo>
                  <a:lnTo>
                    <a:pt x="1257300" y="1365250"/>
                  </a:lnTo>
                  <a:lnTo>
                    <a:pt x="3613150" y="1365250"/>
                  </a:lnTo>
                  <a:lnTo>
                    <a:pt x="3613150" y="237490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3ED8C28-4A11-EB46-2B86-2D962652C7DB}"/>
                </a:ext>
              </a:extLst>
            </p:cNvPr>
            <p:cNvSpPr/>
            <p:nvPr/>
          </p:nvSpPr>
          <p:spPr>
            <a:xfrm>
              <a:off x="8143617" y="2770875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87E73F1-4E84-3561-645E-01B7320B2872}"/>
                </a:ext>
              </a:extLst>
            </p:cNvPr>
            <p:cNvSpPr/>
            <p:nvPr/>
          </p:nvSpPr>
          <p:spPr>
            <a:xfrm>
              <a:off x="8470900" y="2770875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67DE4F91-DF49-9A75-5105-2C5A43AA339F}"/>
                </a:ext>
              </a:extLst>
            </p:cNvPr>
            <p:cNvSpPr/>
            <p:nvPr/>
          </p:nvSpPr>
          <p:spPr>
            <a:xfrm>
              <a:off x="4023360" y="2769870"/>
              <a:ext cx="5234940" cy="2255520"/>
            </a:xfrm>
            <a:custGeom>
              <a:avLst/>
              <a:gdLst>
                <a:gd name="connsiteX0" fmla="*/ 0 w 5234940"/>
                <a:gd name="connsiteY0" fmla="*/ 0 h 2255520"/>
                <a:gd name="connsiteX1" fmla="*/ 182880 w 5234940"/>
                <a:gd name="connsiteY1" fmla="*/ 91440 h 2255520"/>
                <a:gd name="connsiteX2" fmla="*/ 4686300 w 5234940"/>
                <a:gd name="connsiteY2" fmla="*/ 91440 h 2255520"/>
                <a:gd name="connsiteX3" fmla="*/ 4686300 w 5234940"/>
                <a:gd name="connsiteY3" fmla="*/ 2042160 h 2255520"/>
                <a:gd name="connsiteX4" fmla="*/ 5234940 w 5234940"/>
                <a:gd name="connsiteY4" fmla="*/ 2042160 h 2255520"/>
                <a:gd name="connsiteX5" fmla="*/ 5234940 w 5234940"/>
                <a:gd name="connsiteY5" fmla="*/ 225552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4940" h="2255520">
                  <a:moveTo>
                    <a:pt x="0" y="0"/>
                  </a:moveTo>
                  <a:lnTo>
                    <a:pt x="182880" y="91440"/>
                  </a:lnTo>
                  <a:lnTo>
                    <a:pt x="4686300" y="91440"/>
                  </a:lnTo>
                  <a:lnTo>
                    <a:pt x="4686300" y="2042160"/>
                  </a:lnTo>
                  <a:lnTo>
                    <a:pt x="5234940" y="2042160"/>
                  </a:lnTo>
                  <a:lnTo>
                    <a:pt x="5234940" y="225552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C5C2702-92CC-3D0C-0A34-D68E471600D3}"/>
                </a:ext>
              </a:extLst>
            </p:cNvPr>
            <p:cNvSpPr txBox="1"/>
            <p:nvPr/>
          </p:nvSpPr>
          <p:spPr>
            <a:xfrm>
              <a:off x="4860297" y="2807363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ALUCode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AC9BA12-9580-E262-287F-F42DFA2D3C77}"/>
                </a:ext>
              </a:extLst>
            </p:cNvPr>
            <p:cNvSpPr/>
            <p:nvPr/>
          </p:nvSpPr>
          <p:spPr>
            <a:xfrm>
              <a:off x="8143617" y="2517808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F7CA5026-D5BD-695D-74DE-F3884DEA3AB8}"/>
                </a:ext>
              </a:extLst>
            </p:cNvPr>
            <p:cNvSpPr/>
            <p:nvPr/>
          </p:nvSpPr>
          <p:spPr>
            <a:xfrm>
              <a:off x="8470900" y="2517808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285D7E3-54B9-4A71-9408-F4B7DD45094A}"/>
                </a:ext>
              </a:extLst>
            </p:cNvPr>
            <p:cNvSpPr/>
            <p:nvPr/>
          </p:nvSpPr>
          <p:spPr>
            <a:xfrm>
              <a:off x="8143617" y="2259409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DF314403-D632-6C48-56E8-31F622413143}"/>
                </a:ext>
              </a:extLst>
            </p:cNvPr>
            <p:cNvSpPr/>
            <p:nvPr/>
          </p:nvSpPr>
          <p:spPr>
            <a:xfrm>
              <a:off x="8470900" y="2259409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순서도: 지연 232">
              <a:extLst>
                <a:ext uri="{FF2B5EF4-FFF2-40B4-BE49-F238E27FC236}">
                  <a16:creationId xmlns:a16="http://schemas.microsoft.com/office/drawing/2014/main" id="{14781116-EAD5-36B7-145E-60E3CB8B23E4}"/>
                </a:ext>
              </a:extLst>
            </p:cNvPr>
            <p:cNvSpPr/>
            <p:nvPr/>
          </p:nvSpPr>
          <p:spPr>
            <a:xfrm>
              <a:off x="9074154" y="2520240"/>
              <a:ext cx="261681" cy="285273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381E225-35D8-0086-4C48-4137009359A5}"/>
                </a:ext>
              </a:extLst>
            </p:cNvPr>
            <p:cNvSpPr/>
            <p:nvPr/>
          </p:nvSpPr>
          <p:spPr>
            <a:xfrm>
              <a:off x="8877300" y="2754630"/>
              <a:ext cx="1356360" cy="2352556"/>
            </a:xfrm>
            <a:custGeom>
              <a:avLst/>
              <a:gdLst>
                <a:gd name="connsiteX0" fmla="*/ 670560 w 1356360"/>
                <a:gd name="connsiteY0" fmla="*/ 2324100 h 2324100"/>
                <a:gd name="connsiteX1" fmla="*/ 670560 w 1356360"/>
                <a:gd name="connsiteY1" fmla="*/ 2080260 h 2324100"/>
                <a:gd name="connsiteX2" fmla="*/ 1356360 w 1356360"/>
                <a:gd name="connsiteY2" fmla="*/ 2080260 h 2324100"/>
                <a:gd name="connsiteX3" fmla="*/ 1356360 w 1356360"/>
                <a:gd name="connsiteY3" fmla="*/ 449580 h 2324100"/>
                <a:gd name="connsiteX4" fmla="*/ 0 w 1356360"/>
                <a:gd name="connsiteY4" fmla="*/ 449580 h 2324100"/>
                <a:gd name="connsiteX5" fmla="*/ 0 w 1356360"/>
                <a:gd name="connsiteY5" fmla="*/ 0 h 2324100"/>
                <a:gd name="connsiteX6" fmla="*/ 190500 w 1356360"/>
                <a:gd name="connsiteY6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60" h="2324100">
                  <a:moveTo>
                    <a:pt x="670560" y="2324100"/>
                  </a:moveTo>
                  <a:lnTo>
                    <a:pt x="670560" y="2080260"/>
                  </a:lnTo>
                  <a:lnTo>
                    <a:pt x="1356360" y="2080260"/>
                  </a:lnTo>
                  <a:lnTo>
                    <a:pt x="1356360" y="449580"/>
                  </a:lnTo>
                  <a:lnTo>
                    <a:pt x="0" y="449580"/>
                  </a:lnTo>
                  <a:lnTo>
                    <a:pt x="0" y="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784158D0-1EA6-63A0-AF3D-1381DDE42760}"/>
                </a:ext>
              </a:extLst>
            </p:cNvPr>
            <p:cNvSpPr/>
            <p:nvPr/>
          </p:nvSpPr>
          <p:spPr>
            <a:xfrm>
              <a:off x="4084320" y="2609850"/>
              <a:ext cx="4991100" cy="0"/>
            </a:xfrm>
            <a:custGeom>
              <a:avLst/>
              <a:gdLst>
                <a:gd name="connsiteX0" fmla="*/ 0 w 4991100"/>
                <a:gd name="connsiteY0" fmla="*/ 0 h 0"/>
                <a:gd name="connsiteX1" fmla="*/ 4991100 w 4991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91100">
                  <a:moveTo>
                    <a:pt x="0" y="0"/>
                  </a:moveTo>
                  <a:lnTo>
                    <a:pt x="499110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780748F-2AFD-64C9-CDFF-0322DDA59FFE}"/>
                </a:ext>
              </a:extLst>
            </p:cNvPr>
            <p:cNvSpPr txBox="1"/>
            <p:nvPr/>
          </p:nvSpPr>
          <p:spPr>
            <a:xfrm>
              <a:off x="4860297" y="2548849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Branch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857356F-EC68-B196-FF1A-A6E7E56397AF}"/>
                </a:ext>
              </a:extLst>
            </p:cNvPr>
            <p:cNvSpPr txBox="1"/>
            <p:nvPr/>
          </p:nvSpPr>
          <p:spPr>
            <a:xfrm>
              <a:off x="4860297" y="2304681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JUMP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D58513E1-D1F4-99EB-0943-6E4DA922A747}"/>
                </a:ext>
              </a:extLst>
            </p:cNvPr>
            <p:cNvSpPr/>
            <p:nvPr/>
          </p:nvSpPr>
          <p:spPr>
            <a:xfrm>
              <a:off x="8143617" y="1999832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B0217C58-8E32-128D-66CF-B5C2D87D40C6}"/>
                </a:ext>
              </a:extLst>
            </p:cNvPr>
            <p:cNvSpPr/>
            <p:nvPr/>
          </p:nvSpPr>
          <p:spPr>
            <a:xfrm>
              <a:off x="8470900" y="1999832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7D46D4E3-F194-6CE2-A0CD-6BAACA03A9D8}"/>
                </a:ext>
              </a:extLst>
            </p:cNvPr>
            <p:cNvSpPr/>
            <p:nvPr/>
          </p:nvSpPr>
          <p:spPr>
            <a:xfrm>
              <a:off x="1272540" y="1626870"/>
              <a:ext cx="8923020" cy="2377440"/>
            </a:xfrm>
            <a:custGeom>
              <a:avLst/>
              <a:gdLst>
                <a:gd name="connsiteX0" fmla="*/ 2880360 w 8923020"/>
                <a:gd name="connsiteY0" fmla="*/ 464820 h 2377440"/>
                <a:gd name="connsiteX1" fmla="*/ 8923020 w 8923020"/>
                <a:gd name="connsiteY1" fmla="*/ 464820 h 2377440"/>
                <a:gd name="connsiteX2" fmla="*/ 8923020 w 8923020"/>
                <a:gd name="connsiteY2" fmla="*/ 1440180 h 2377440"/>
                <a:gd name="connsiteX3" fmla="*/ 5684520 w 8923020"/>
                <a:gd name="connsiteY3" fmla="*/ 1440180 h 2377440"/>
                <a:gd name="connsiteX4" fmla="*/ 5684520 w 8923020"/>
                <a:gd name="connsiteY4" fmla="*/ 2377440 h 2377440"/>
                <a:gd name="connsiteX5" fmla="*/ 1943100 w 8923020"/>
                <a:gd name="connsiteY5" fmla="*/ 2377440 h 2377440"/>
                <a:gd name="connsiteX6" fmla="*/ 1943100 w 8923020"/>
                <a:gd name="connsiteY6" fmla="*/ 0 h 2377440"/>
                <a:gd name="connsiteX7" fmla="*/ 0 w 8923020"/>
                <a:gd name="connsiteY7" fmla="*/ 0 h 2377440"/>
                <a:gd name="connsiteX8" fmla="*/ 0 w 8923020"/>
                <a:gd name="connsiteY8" fmla="*/ 132588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23020" h="2377440">
                  <a:moveTo>
                    <a:pt x="2880360" y="464820"/>
                  </a:moveTo>
                  <a:lnTo>
                    <a:pt x="8923020" y="464820"/>
                  </a:lnTo>
                  <a:lnTo>
                    <a:pt x="8923020" y="1440180"/>
                  </a:lnTo>
                  <a:lnTo>
                    <a:pt x="5684520" y="1440180"/>
                  </a:lnTo>
                  <a:lnTo>
                    <a:pt x="5684520" y="2377440"/>
                  </a:lnTo>
                  <a:lnTo>
                    <a:pt x="1943100" y="2377440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132588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941A655-66DE-C63E-6794-9AC63DFF50FC}"/>
                </a:ext>
              </a:extLst>
            </p:cNvPr>
            <p:cNvSpPr txBox="1"/>
            <p:nvPr/>
          </p:nvSpPr>
          <p:spPr>
            <a:xfrm>
              <a:off x="4860297" y="2038102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PCSrc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76B7F4-7555-0357-0D96-0C6ABE84164E}"/>
                </a:ext>
              </a:extLst>
            </p:cNvPr>
            <p:cNvSpPr txBox="1"/>
            <p:nvPr/>
          </p:nvSpPr>
          <p:spPr>
            <a:xfrm>
              <a:off x="8969536" y="1968660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(LSB)</a:t>
              </a: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76A52413-1166-5FB2-F58C-5F8FA60A9C5B}"/>
                </a:ext>
              </a:extLst>
            </p:cNvPr>
            <p:cNvSpPr/>
            <p:nvPr/>
          </p:nvSpPr>
          <p:spPr>
            <a:xfrm>
              <a:off x="9791700" y="2091690"/>
              <a:ext cx="396240" cy="335280"/>
            </a:xfrm>
            <a:custGeom>
              <a:avLst/>
              <a:gdLst>
                <a:gd name="connsiteX0" fmla="*/ 0 w 396240"/>
                <a:gd name="connsiteY0" fmla="*/ 335280 h 335280"/>
                <a:gd name="connsiteX1" fmla="*/ 396240 w 396240"/>
                <a:gd name="connsiteY1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240" h="335280">
                  <a:moveTo>
                    <a:pt x="0" y="335280"/>
                  </a:moveTo>
                  <a:lnTo>
                    <a:pt x="39624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9E7E7ED-4D82-BD34-3EF7-E79CA46FC352}"/>
                </a:ext>
              </a:extLst>
            </p:cNvPr>
            <p:cNvSpPr txBox="1"/>
            <p:nvPr/>
          </p:nvSpPr>
          <p:spPr>
            <a:xfrm>
              <a:off x="9649633" y="2158861"/>
              <a:ext cx="71659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(MSB)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142D25E-54F7-D8AC-36F7-DED18D9DB191}"/>
                </a:ext>
              </a:extLst>
            </p:cNvPr>
            <p:cNvSpPr/>
            <p:nvPr/>
          </p:nvSpPr>
          <p:spPr>
            <a:xfrm>
              <a:off x="8143617" y="1748621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CE22491-771D-99EE-D4BF-1C3615EA2D45}"/>
                </a:ext>
              </a:extLst>
            </p:cNvPr>
            <p:cNvSpPr/>
            <p:nvPr/>
          </p:nvSpPr>
          <p:spPr>
            <a:xfrm>
              <a:off x="8470900" y="1748621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DF09406-1AF4-EC6E-571E-58F0792662F1}"/>
                </a:ext>
              </a:extLst>
            </p:cNvPr>
            <p:cNvSpPr/>
            <p:nvPr/>
          </p:nvSpPr>
          <p:spPr>
            <a:xfrm>
              <a:off x="10513035" y="1748621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9DADCC9-9D5E-73A9-A53F-AAE7AF8F5E90}"/>
                </a:ext>
              </a:extLst>
            </p:cNvPr>
            <p:cNvSpPr txBox="1"/>
            <p:nvPr/>
          </p:nvSpPr>
          <p:spPr>
            <a:xfrm>
              <a:off x="11301898" y="4946365"/>
              <a:ext cx="98024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</a:rPr>
                <a:t>BE       WEN</a:t>
              </a:r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E65AE137-A4BD-940E-E5D2-F394A3E4C772}"/>
                </a:ext>
              </a:extLst>
            </p:cNvPr>
            <p:cNvSpPr/>
            <p:nvPr/>
          </p:nvSpPr>
          <p:spPr>
            <a:xfrm>
              <a:off x="4145278" y="1847850"/>
              <a:ext cx="7347600" cy="3147060"/>
            </a:xfrm>
            <a:custGeom>
              <a:avLst/>
              <a:gdLst>
                <a:gd name="connsiteX0" fmla="*/ 0 w 7239000"/>
                <a:gd name="connsiteY0" fmla="*/ 0 h 3147060"/>
                <a:gd name="connsiteX1" fmla="*/ 7239000 w 7239000"/>
                <a:gd name="connsiteY1" fmla="*/ 0 h 3147060"/>
                <a:gd name="connsiteX2" fmla="*/ 7239000 w 7239000"/>
                <a:gd name="connsiteY2" fmla="*/ 3147060 h 314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3147060">
                  <a:moveTo>
                    <a:pt x="0" y="0"/>
                  </a:moveTo>
                  <a:lnTo>
                    <a:pt x="7239000" y="0"/>
                  </a:lnTo>
                  <a:lnTo>
                    <a:pt x="7239000" y="314706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51D10871-5005-A844-F132-3A30B13AFE4A}"/>
                </a:ext>
              </a:extLst>
            </p:cNvPr>
            <p:cNvSpPr txBox="1"/>
            <p:nvPr/>
          </p:nvSpPr>
          <p:spPr>
            <a:xfrm>
              <a:off x="4860297" y="1778863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D_MEM_BE</a:t>
              </a: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81FAD913-343B-7D46-03C0-751282EB9336}"/>
                </a:ext>
              </a:extLst>
            </p:cNvPr>
            <p:cNvSpPr/>
            <p:nvPr/>
          </p:nvSpPr>
          <p:spPr>
            <a:xfrm>
              <a:off x="10513035" y="1489840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16474C84-9F5E-1BC3-1FC3-E19929EE864F}"/>
                </a:ext>
              </a:extLst>
            </p:cNvPr>
            <p:cNvSpPr/>
            <p:nvPr/>
          </p:nvSpPr>
          <p:spPr>
            <a:xfrm>
              <a:off x="4107180" y="1588770"/>
              <a:ext cx="7818120" cy="3406140"/>
            </a:xfrm>
            <a:custGeom>
              <a:avLst/>
              <a:gdLst>
                <a:gd name="connsiteX0" fmla="*/ 0 w 7818120"/>
                <a:gd name="connsiteY0" fmla="*/ 0 h 3406140"/>
                <a:gd name="connsiteX1" fmla="*/ 7818120 w 7818120"/>
                <a:gd name="connsiteY1" fmla="*/ 0 h 3406140"/>
                <a:gd name="connsiteX2" fmla="*/ 7818120 w 7818120"/>
                <a:gd name="connsiteY2" fmla="*/ 3406140 h 34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8120" h="3406140">
                  <a:moveTo>
                    <a:pt x="0" y="0"/>
                  </a:moveTo>
                  <a:lnTo>
                    <a:pt x="7818120" y="0"/>
                  </a:lnTo>
                  <a:lnTo>
                    <a:pt x="7818120" y="340614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9B1FB2C-D945-5F8D-1F0E-77D15E4CFB01}"/>
                </a:ext>
              </a:extLst>
            </p:cNvPr>
            <p:cNvSpPr txBox="1"/>
            <p:nvPr/>
          </p:nvSpPr>
          <p:spPr>
            <a:xfrm>
              <a:off x="4860297" y="1534992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D_MEM_WEN</a:t>
              </a: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EDB08B94-1123-22A6-63DF-31C4B681B534}"/>
                </a:ext>
              </a:extLst>
            </p:cNvPr>
            <p:cNvSpPr/>
            <p:nvPr/>
          </p:nvSpPr>
          <p:spPr>
            <a:xfrm>
              <a:off x="10513035" y="1227141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CFB2BD8E-FD71-3B00-965B-4159E160DC00}"/>
                </a:ext>
              </a:extLst>
            </p:cNvPr>
            <p:cNvSpPr/>
            <p:nvPr/>
          </p:nvSpPr>
          <p:spPr>
            <a:xfrm>
              <a:off x="10840318" y="1227141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A673CA0-6481-CDA8-12A4-70AF7CCFA624}"/>
                </a:ext>
              </a:extLst>
            </p:cNvPr>
            <p:cNvSpPr/>
            <p:nvPr/>
          </p:nvSpPr>
          <p:spPr>
            <a:xfrm>
              <a:off x="10513035" y="980113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01CCD69D-70E3-F43F-3274-D95429981D46}"/>
                </a:ext>
              </a:extLst>
            </p:cNvPr>
            <p:cNvSpPr/>
            <p:nvPr/>
          </p:nvSpPr>
          <p:spPr>
            <a:xfrm>
              <a:off x="10840318" y="980113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CBAE67E-EA2D-655F-3C6E-5ADD56C8B4FF}"/>
                </a:ext>
              </a:extLst>
            </p:cNvPr>
            <p:cNvSpPr/>
            <p:nvPr/>
          </p:nvSpPr>
          <p:spPr>
            <a:xfrm>
              <a:off x="8143617" y="1487864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E75F30A0-A022-A255-F290-F21E993D5877}"/>
                </a:ext>
              </a:extLst>
            </p:cNvPr>
            <p:cNvSpPr/>
            <p:nvPr/>
          </p:nvSpPr>
          <p:spPr>
            <a:xfrm>
              <a:off x="8470900" y="1487864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5E8AE44-B66A-DEF7-0E2D-4F5C4D606CFE}"/>
                </a:ext>
              </a:extLst>
            </p:cNvPr>
            <p:cNvSpPr/>
            <p:nvPr/>
          </p:nvSpPr>
          <p:spPr>
            <a:xfrm>
              <a:off x="8143617" y="1227836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4D71F8F-F1DE-3746-5489-CAAC3960736D}"/>
                </a:ext>
              </a:extLst>
            </p:cNvPr>
            <p:cNvSpPr/>
            <p:nvPr/>
          </p:nvSpPr>
          <p:spPr>
            <a:xfrm>
              <a:off x="8470900" y="1227836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9EA4A25B-85A9-A175-3E08-31ECCF2758AA}"/>
                </a:ext>
              </a:extLst>
            </p:cNvPr>
            <p:cNvSpPr/>
            <p:nvPr/>
          </p:nvSpPr>
          <p:spPr>
            <a:xfrm>
              <a:off x="8143617" y="980113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15AF0DD1-77C9-87A8-6B69-646D78ECFC91}"/>
                </a:ext>
              </a:extLst>
            </p:cNvPr>
            <p:cNvSpPr/>
            <p:nvPr/>
          </p:nvSpPr>
          <p:spPr>
            <a:xfrm>
              <a:off x="8470900" y="980113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7F70CA30-6FA4-F1C3-E4A6-3B214103FE5F}"/>
                </a:ext>
              </a:extLst>
            </p:cNvPr>
            <p:cNvSpPr/>
            <p:nvPr/>
          </p:nvSpPr>
          <p:spPr>
            <a:xfrm>
              <a:off x="4032249" y="1320800"/>
              <a:ext cx="9396831" cy="3543300"/>
            </a:xfrm>
            <a:custGeom>
              <a:avLst/>
              <a:gdLst>
                <a:gd name="connsiteX0" fmla="*/ 0 w 9347200"/>
                <a:gd name="connsiteY0" fmla="*/ 0 h 3543300"/>
                <a:gd name="connsiteX1" fmla="*/ 9347200 w 9347200"/>
                <a:gd name="connsiteY1" fmla="*/ 0 h 3543300"/>
                <a:gd name="connsiteX2" fmla="*/ 9347200 w 9347200"/>
                <a:gd name="connsiteY2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7200" h="3543300">
                  <a:moveTo>
                    <a:pt x="0" y="0"/>
                  </a:moveTo>
                  <a:lnTo>
                    <a:pt x="9347200" y="0"/>
                  </a:lnTo>
                  <a:lnTo>
                    <a:pt x="9347200" y="354330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455D240-6E89-EA87-0C7B-1F913B5674F4}"/>
                </a:ext>
              </a:extLst>
            </p:cNvPr>
            <p:cNvSpPr txBox="1"/>
            <p:nvPr/>
          </p:nvSpPr>
          <p:spPr>
            <a:xfrm>
              <a:off x="4860297" y="1268610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WhatToReg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9AC0295-A189-CC67-97B6-338EB9F7728F}"/>
                </a:ext>
              </a:extLst>
            </p:cNvPr>
            <p:cNvSpPr txBox="1"/>
            <p:nvPr/>
          </p:nvSpPr>
          <p:spPr>
            <a:xfrm>
              <a:off x="4860297" y="1020237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WhatToOut</a:t>
              </a: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4FA38AF0-0660-38B8-1905-9070DE5C65A3}"/>
                </a:ext>
              </a:extLst>
            </p:cNvPr>
            <p:cNvSpPr/>
            <p:nvPr/>
          </p:nvSpPr>
          <p:spPr>
            <a:xfrm>
              <a:off x="13819048" y="980113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2A62D84-AB4D-4793-F6E2-81C07B23EE89}"/>
                </a:ext>
              </a:extLst>
            </p:cNvPr>
            <p:cNvSpPr/>
            <p:nvPr/>
          </p:nvSpPr>
          <p:spPr>
            <a:xfrm>
              <a:off x="14146331" y="980113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26773EB6-9DCF-70E2-D0FA-E06FDAB65288}"/>
                </a:ext>
              </a:extLst>
            </p:cNvPr>
            <p:cNvSpPr/>
            <p:nvPr/>
          </p:nvSpPr>
          <p:spPr>
            <a:xfrm>
              <a:off x="3975099" y="1073150"/>
              <a:ext cx="10902949" cy="3778250"/>
            </a:xfrm>
            <a:custGeom>
              <a:avLst/>
              <a:gdLst>
                <a:gd name="connsiteX0" fmla="*/ 0 w 10795000"/>
                <a:gd name="connsiteY0" fmla="*/ 127000 h 3778250"/>
                <a:gd name="connsiteX1" fmla="*/ 171450 w 10795000"/>
                <a:gd name="connsiteY1" fmla="*/ 0 h 3778250"/>
                <a:gd name="connsiteX2" fmla="*/ 10795000 w 10795000"/>
                <a:gd name="connsiteY2" fmla="*/ 0 h 3778250"/>
                <a:gd name="connsiteX3" fmla="*/ 10795000 w 10795000"/>
                <a:gd name="connsiteY3" fmla="*/ 3778250 h 377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5000" h="3778250">
                  <a:moveTo>
                    <a:pt x="0" y="127000"/>
                  </a:moveTo>
                  <a:lnTo>
                    <a:pt x="171450" y="0"/>
                  </a:lnTo>
                  <a:lnTo>
                    <a:pt x="10795000" y="0"/>
                  </a:lnTo>
                  <a:lnTo>
                    <a:pt x="10795000" y="377825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9EF94DB4-A45C-C13E-107A-F0A14CB3127B}"/>
                </a:ext>
              </a:extLst>
            </p:cNvPr>
            <p:cNvSpPr/>
            <p:nvPr/>
          </p:nvSpPr>
          <p:spPr>
            <a:xfrm>
              <a:off x="4345295" y="720947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37A80C36-7972-A743-79C2-B973D4071E96}"/>
                </a:ext>
              </a:extLst>
            </p:cNvPr>
            <p:cNvSpPr/>
            <p:nvPr/>
          </p:nvSpPr>
          <p:spPr>
            <a:xfrm>
              <a:off x="4672578" y="720947"/>
              <a:ext cx="96356" cy="194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33227CAE-E458-34D8-D591-2F25B2A6E9CA}"/>
                </a:ext>
              </a:extLst>
            </p:cNvPr>
            <p:cNvSpPr/>
            <p:nvPr/>
          </p:nvSpPr>
          <p:spPr>
            <a:xfrm>
              <a:off x="8143617" y="718282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27A96E53-4A17-0402-B5D8-6B068826297F}"/>
                </a:ext>
              </a:extLst>
            </p:cNvPr>
            <p:cNvSpPr/>
            <p:nvPr/>
          </p:nvSpPr>
          <p:spPr>
            <a:xfrm>
              <a:off x="8470900" y="718282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856F18F-8BA5-F6BC-1C94-232C7BAA92DD}"/>
                </a:ext>
              </a:extLst>
            </p:cNvPr>
            <p:cNvSpPr/>
            <p:nvPr/>
          </p:nvSpPr>
          <p:spPr>
            <a:xfrm>
              <a:off x="10513035" y="712590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6A774472-5771-7080-55D9-690A4593B196}"/>
                </a:ext>
              </a:extLst>
            </p:cNvPr>
            <p:cNvSpPr/>
            <p:nvPr/>
          </p:nvSpPr>
          <p:spPr>
            <a:xfrm>
              <a:off x="10840318" y="712590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0C2B0C14-C383-2D98-5195-1FDC074F3343}"/>
                </a:ext>
              </a:extLst>
            </p:cNvPr>
            <p:cNvSpPr/>
            <p:nvPr/>
          </p:nvSpPr>
          <p:spPr>
            <a:xfrm>
              <a:off x="13819048" y="712590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D0966883-865D-ABA3-EAE1-137E118DD312}"/>
                </a:ext>
              </a:extLst>
            </p:cNvPr>
            <p:cNvSpPr/>
            <p:nvPr/>
          </p:nvSpPr>
          <p:spPr>
            <a:xfrm>
              <a:off x="3901440" y="807720"/>
              <a:ext cx="11163300" cy="3802380"/>
            </a:xfrm>
            <a:custGeom>
              <a:avLst/>
              <a:gdLst>
                <a:gd name="connsiteX0" fmla="*/ 0 w 11163300"/>
                <a:gd name="connsiteY0" fmla="*/ 274320 h 3802380"/>
                <a:gd name="connsiteX1" fmla="*/ 243840 w 11163300"/>
                <a:gd name="connsiteY1" fmla="*/ 0 h 3802380"/>
                <a:gd name="connsiteX2" fmla="*/ 11163300 w 11163300"/>
                <a:gd name="connsiteY2" fmla="*/ 0 h 3802380"/>
                <a:gd name="connsiteX3" fmla="*/ 11163300 w 11163300"/>
                <a:gd name="connsiteY3" fmla="*/ 2400300 h 3802380"/>
                <a:gd name="connsiteX4" fmla="*/ 11163300 w 11163300"/>
                <a:gd name="connsiteY4" fmla="*/ 2476500 h 3802380"/>
                <a:gd name="connsiteX5" fmla="*/ 2476500 w 11163300"/>
                <a:gd name="connsiteY5" fmla="*/ 2476500 h 3802380"/>
                <a:gd name="connsiteX6" fmla="*/ 2476500 w 11163300"/>
                <a:gd name="connsiteY6" fmla="*/ 3802380 h 380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63300" h="3802380">
                  <a:moveTo>
                    <a:pt x="0" y="274320"/>
                  </a:moveTo>
                  <a:lnTo>
                    <a:pt x="243840" y="0"/>
                  </a:lnTo>
                  <a:lnTo>
                    <a:pt x="11163300" y="0"/>
                  </a:lnTo>
                  <a:lnTo>
                    <a:pt x="11163300" y="2400300"/>
                  </a:lnTo>
                  <a:lnTo>
                    <a:pt x="11163300" y="2476500"/>
                  </a:lnTo>
                  <a:lnTo>
                    <a:pt x="2476500" y="2476500"/>
                  </a:lnTo>
                  <a:lnTo>
                    <a:pt x="2476500" y="380238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D484FC44-7642-E342-C567-966B3C912E98}"/>
                </a:ext>
              </a:extLst>
            </p:cNvPr>
            <p:cNvSpPr/>
            <p:nvPr/>
          </p:nvSpPr>
          <p:spPr>
            <a:xfrm>
              <a:off x="9373381" y="2584900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8A643C6-9401-A039-FD14-E049795B1FB5}"/>
                </a:ext>
              </a:extLst>
            </p:cNvPr>
            <p:cNvSpPr/>
            <p:nvPr/>
          </p:nvSpPr>
          <p:spPr>
            <a:xfrm>
              <a:off x="9515250" y="2293295"/>
              <a:ext cx="331361" cy="290062"/>
            </a:xfrm>
            <a:custGeom>
              <a:avLst/>
              <a:gdLst>
                <a:gd name="connsiteX0" fmla="*/ 0 w 1344985"/>
                <a:gd name="connsiteY0" fmla="*/ 0 h 1364208"/>
                <a:gd name="connsiteX1" fmla="*/ 651528 w 1344985"/>
                <a:gd name="connsiteY1" fmla="*/ 0 h 1364208"/>
                <a:gd name="connsiteX2" fmla="*/ 1344985 w 1344985"/>
                <a:gd name="connsiteY2" fmla="*/ 682104 h 1364208"/>
                <a:gd name="connsiteX3" fmla="*/ 651528 w 1344985"/>
                <a:gd name="connsiteY3" fmla="*/ 1364208 h 1364208"/>
                <a:gd name="connsiteX4" fmla="*/ 27921 w 1344985"/>
                <a:gd name="connsiteY4" fmla="*/ 1364207 h 1364208"/>
                <a:gd name="connsiteX5" fmla="*/ 58136 w 1344985"/>
                <a:gd name="connsiteY5" fmla="*/ 1358912 h 1364208"/>
                <a:gd name="connsiteX6" fmla="*/ 374312 w 1344985"/>
                <a:gd name="connsiteY6" fmla="*/ 684550 h 1364208"/>
                <a:gd name="connsiteX7" fmla="*/ 58136 w 1344985"/>
                <a:gd name="connsiteY7" fmla="*/ 10188 h 13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4985" h="1364208">
                  <a:moveTo>
                    <a:pt x="0" y="0"/>
                  </a:moveTo>
                  <a:lnTo>
                    <a:pt x="651528" y="0"/>
                  </a:lnTo>
                  <a:cubicBezTo>
                    <a:pt x="1034514" y="0"/>
                    <a:pt x="1344985" y="305388"/>
                    <a:pt x="1344985" y="682104"/>
                  </a:cubicBezTo>
                  <a:cubicBezTo>
                    <a:pt x="1344985" y="1058820"/>
                    <a:pt x="1034514" y="1364208"/>
                    <a:pt x="651528" y="1364208"/>
                  </a:cubicBezTo>
                  <a:lnTo>
                    <a:pt x="27921" y="1364207"/>
                  </a:lnTo>
                  <a:lnTo>
                    <a:pt x="58136" y="1358912"/>
                  </a:lnTo>
                  <a:cubicBezTo>
                    <a:pt x="238577" y="1294727"/>
                    <a:pt x="374312" y="1017194"/>
                    <a:pt x="374312" y="684550"/>
                  </a:cubicBezTo>
                  <a:cubicBezTo>
                    <a:pt x="374312" y="351907"/>
                    <a:pt x="238577" y="74374"/>
                    <a:pt x="58136" y="1018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29F80F7B-DA47-1B73-E0BD-C31B68148F02}"/>
                </a:ext>
              </a:extLst>
            </p:cNvPr>
            <p:cNvSpPr/>
            <p:nvPr/>
          </p:nvSpPr>
          <p:spPr>
            <a:xfrm flipV="1">
              <a:off x="4130038" y="2310868"/>
              <a:ext cx="5487856" cy="45719"/>
            </a:xfrm>
            <a:custGeom>
              <a:avLst/>
              <a:gdLst>
                <a:gd name="connsiteX0" fmla="*/ 0 w 4991100"/>
                <a:gd name="connsiteY0" fmla="*/ 0 h 0"/>
                <a:gd name="connsiteX1" fmla="*/ 4991100 w 4991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91100">
                  <a:moveTo>
                    <a:pt x="0" y="0"/>
                  </a:moveTo>
                  <a:lnTo>
                    <a:pt x="499110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BCF1D8F-7346-348B-4D15-2E2A59467858}"/>
                </a:ext>
              </a:extLst>
            </p:cNvPr>
            <p:cNvSpPr/>
            <p:nvPr/>
          </p:nvSpPr>
          <p:spPr>
            <a:xfrm>
              <a:off x="9326880" y="2510790"/>
              <a:ext cx="291014" cy="122140"/>
            </a:xfrm>
            <a:custGeom>
              <a:avLst/>
              <a:gdLst>
                <a:gd name="connsiteX0" fmla="*/ 0 w 228600"/>
                <a:gd name="connsiteY0" fmla="*/ 144780 h 144780"/>
                <a:gd name="connsiteX1" fmla="*/ 83820 w 228600"/>
                <a:gd name="connsiteY1" fmla="*/ 144780 h 144780"/>
                <a:gd name="connsiteX2" fmla="*/ 83820 w 228600"/>
                <a:gd name="connsiteY2" fmla="*/ 0 h 144780"/>
                <a:gd name="connsiteX3" fmla="*/ 228600 w 228600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44780">
                  <a:moveTo>
                    <a:pt x="0" y="144780"/>
                  </a:moveTo>
                  <a:lnTo>
                    <a:pt x="83820" y="144780"/>
                  </a:lnTo>
                  <a:lnTo>
                    <a:pt x="83820" y="0"/>
                  </a:lnTo>
                  <a:lnTo>
                    <a:pt x="2286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9A702542-B21A-95D3-4F7B-6C6818002E55}"/>
                </a:ext>
              </a:extLst>
            </p:cNvPr>
            <p:cNvSpPr/>
            <p:nvPr/>
          </p:nvSpPr>
          <p:spPr>
            <a:xfrm>
              <a:off x="10513035" y="2532977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D0A2292-43CD-08FE-6720-9E2B0B710E1E}"/>
                </a:ext>
              </a:extLst>
            </p:cNvPr>
            <p:cNvSpPr/>
            <p:nvPr/>
          </p:nvSpPr>
          <p:spPr>
            <a:xfrm>
              <a:off x="10840318" y="2532977"/>
              <a:ext cx="96356" cy="19435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DBC41207-CE39-7C5D-A251-0DC2AB4229F3}"/>
                </a:ext>
              </a:extLst>
            </p:cNvPr>
            <p:cNvSpPr txBox="1"/>
            <p:nvPr/>
          </p:nvSpPr>
          <p:spPr>
            <a:xfrm>
              <a:off x="10093713" y="2714497"/>
              <a:ext cx="133826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RG_MEM_</a:t>
              </a:r>
            </a:p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BTaken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4939BA7-888B-2B18-8A49-800BE209B1FB}"/>
                </a:ext>
              </a:extLst>
            </p:cNvPr>
            <p:cNvSpPr/>
            <p:nvPr/>
          </p:nvSpPr>
          <p:spPr>
            <a:xfrm>
              <a:off x="13819048" y="2517808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848A10FE-AEE7-290A-ED16-A4C0347B9A9B}"/>
                </a:ext>
              </a:extLst>
            </p:cNvPr>
            <p:cNvSpPr/>
            <p:nvPr/>
          </p:nvSpPr>
          <p:spPr>
            <a:xfrm>
              <a:off x="14146331" y="2517808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CED8000-6A86-C10A-CC18-6178860EAADF}"/>
                </a:ext>
              </a:extLst>
            </p:cNvPr>
            <p:cNvSpPr txBox="1"/>
            <p:nvPr/>
          </p:nvSpPr>
          <p:spPr>
            <a:xfrm>
              <a:off x="13401547" y="2714497"/>
              <a:ext cx="133826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RG_WB_</a:t>
              </a:r>
            </a:p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BTaken</a:t>
              </a:r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24A0C8D5-AF84-D1B5-F425-525E00D1CB55}"/>
                </a:ext>
              </a:extLst>
            </p:cNvPr>
            <p:cNvSpPr/>
            <p:nvPr/>
          </p:nvSpPr>
          <p:spPr>
            <a:xfrm>
              <a:off x="9418320" y="2628900"/>
              <a:ext cx="5318760" cy="2827020"/>
            </a:xfrm>
            <a:custGeom>
              <a:avLst/>
              <a:gdLst>
                <a:gd name="connsiteX0" fmla="*/ 0 w 5318760"/>
                <a:gd name="connsiteY0" fmla="*/ 0 h 2827020"/>
                <a:gd name="connsiteX1" fmla="*/ 5052060 w 5318760"/>
                <a:gd name="connsiteY1" fmla="*/ 0 h 2827020"/>
                <a:gd name="connsiteX2" fmla="*/ 5128260 w 5318760"/>
                <a:gd name="connsiteY2" fmla="*/ 0 h 2827020"/>
                <a:gd name="connsiteX3" fmla="*/ 5196840 w 5318760"/>
                <a:gd name="connsiteY3" fmla="*/ 0 h 2827020"/>
                <a:gd name="connsiteX4" fmla="*/ 5196840 w 5318760"/>
                <a:gd name="connsiteY4" fmla="*/ 2827020 h 2827020"/>
                <a:gd name="connsiteX5" fmla="*/ 5318760 w 5318760"/>
                <a:gd name="connsiteY5" fmla="*/ 2827020 h 282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8760" h="2827020">
                  <a:moveTo>
                    <a:pt x="0" y="0"/>
                  </a:moveTo>
                  <a:lnTo>
                    <a:pt x="5052060" y="0"/>
                  </a:lnTo>
                  <a:lnTo>
                    <a:pt x="5128260" y="0"/>
                  </a:lnTo>
                  <a:lnTo>
                    <a:pt x="5196840" y="0"/>
                  </a:lnTo>
                  <a:lnTo>
                    <a:pt x="5196840" y="2827020"/>
                  </a:lnTo>
                  <a:lnTo>
                    <a:pt x="5318760" y="2827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6A1FB9-AFD2-0BCA-88C4-0499A4E5B122}"/>
                </a:ext>
              </a:extLst>
            </p:cNvPr>
            <p:cNvSpPr/>
            <p:nvPr/>
          </p:nvSpPr>
          <p:spPr>
            <a:xfrm>
              <a:off x="13819048" y="6902692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801C6A17-862E-8ED3-CB7D-3AD47D0072A9}"/>
                </a:ext>
              </a:extLst>
            </p:cNvPr>
            <p:cNvSpPr/>
            <p:nvPr/>
          </p:nvSpPr>
          <p:spPr>
            <a:xfrm>
              <a:off x="14146331" y="6902692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F538D3E-B107-3738-9270-DDA5D6888281}"/>
                </a:ext>
              </a:extLst>
            </p:cNvPr>
            <p:cNvSpPr txBox="1"/>
            <p:nvPr/>
          </p:nvSpPr>
          <p:spPr>
            <a:xfrm>
              <a:off x="13396845" y="7083868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RG_WB_ADDR</a:t>
              </a:r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20D79EAB-4255-3D5A-B8C4-F35B152427E7}"/>
                </a:ext>
              </a:extLst>
            </p:cNvPr>
            <p:cNvSpPr/>
            <p:nvPr/>
          </p:nvSpPr>
          <p:spPr>
            <a:xfrm>
              <a:off x="11042650" y="5207000"/>
              <a:ext cx="3695700" cy="1790700"/>
            </a:xfrm>
            <a:custGeom>
              <a:avLst/>
              <a:gdLst>
                <a:gd name="connsiteX0" fmla="*/ 0 w 3695700"/>
                <a:gd name="connsiteY0" fmla="*/ 0 h 1790700"/>
                <a:gd name="connsiteX1" fmla="*/ 0 w 3695700"/>
                <a:gd name="connsiteY1" fmla="*/ 1790700 h 1790700"/>
                <a:gd name="connsiteX2" fmla="*/ 3568700 w 3695700"/>
                <a:gd name="connsiteY2" fmla="*/ 1790700 h 1790700"/>
                <a:gd name="connsiteX3" fmla="*/ 3568700 w 3695700"/>
                <a:gd name="connsiteY3" fmla="*/ 596900 h 1790700"/>
                <a:gd name="connsiteX4" fmla="*/ 3695700 w 3695700"/>
                <a:gd name="connsiteY4" fmla="*/ 5969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5700" h="1790700">
                  <a:moveTo>
                    <a:pt x="0" y="0"/>
                  </a:moveTo>
                  <a:lnTo>
                    <a:pt x="0" y="1790700"/>
                  </a:lnTo>
                  <a:lnTo>
                    <a:pt x="3568700" y="1790700"/>
                  </a:lnTo>
                  <a:lnTo>
                    <a:pt x="3568700" y="596900"/>
                  </a:lnTo>
                  <a:lnTo>
                    <a:pt x="3695700" y="5969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8602CBE-04AB-009B-641B-05883A22E9DF}"/>
                </a:ext>
              </a:extLst>
            </p:cNvPr>
            <p:cNvSpPr txBox="1"/>
            <p:nvPr/>
          </p:nvSpPr>
          <p:spPr>
            <a:xfrm>
              <a:off x="12628904" y="5600704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(LUI</a:t>
              </a:r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Batang" panose="02030600000101010101" pitchFamily="18" charset="-127"/>
                  <a:ea typeface="Batang" panose="02030600000101010101" pitchFamily="18" charset="-127"/>
                </a:rPr>
                <a:t>→</a:t>
              </a:r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)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BAB8DE9F-BB0D-1BD2-884C-C477E5EA0953}"/>
                </a:ext>
              </a:extLst>
            </p:cNvPr>
            <p:cNvSpPr txBox="1"/>
            <p:nvPr/>
          </p:nvSpPr>
          <p:spPr>
            <a:xfrm>
              <a:off x="12422191" y="5902329"/>
              <a:ext cx="985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(AUIPC</a:t>
              </a:r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Batang" panose="02030600000101010101" pitchFamily="18" charset="-127"/>
                  <a:ea typeface="Batang" panose="02030600000101010101" pitchFamily="18" charset="-127"/>
                </a:rPr>
                <a:t>→</a:t>
              </a:r>
              <a:r>
                <a:rPr lang="en-US" altLang="ko-KR" sz="120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)</a:t>
              </a:r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51B205CC-FA85-BB3D-DD69-4FD330372336}"/>
                </a:ext>
              </a:extLst>
            </p:cNvPr>
            <p:cNvSpPr/>
            <p:nvPr/>
          </p:nvSpPr>
          <p:spPr>
            <a:xfrm>
              <a:off x="1555565" y="2874360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4AD06BA1-5006-78F0-DB91-28C0D65838A1}"/>
                </a:ext>
              </a:extLst>
            </p:cNvPr>
            <p:cNvSpPr/>
            <p:nvPr/>
          </p:nvSpPr>
          <p:spPr>
            <a:xfrm>
              <a:off x="4348604" y="9308766"/>
              <a:ext cx="96351" cy="1838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AAB62A04-F65C-3767-4455-AC320D0EDEAD}"/>
                </a:ext>
              </a:extLst>
            </p:cNvPr>
            <p:cNvSpPr/>
            <p:nvPr/>
          </p:nvSpPr>
          <p:spPr>
            <a:xfrm>
              <a:off x="4675887" y="9308766"/>
              <a:ext cx="96351" cy="1838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7FD92F90-35F4-14D6-AFF9-C7A3DA8FED1A}"/>
                </a:ext>
              </a:extLst>
            </p:cNvPr>
            <p:cNvSpPr/>
            <p:nvPr/>
          </p:nvSpPr>
          <p:spPr>
            <a:xfrm>
              <a:off x="8152948" y="9308766"/>
              <a:ext cx="96351" cy="1838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9DA00EEF-FC22-B152-BA7F-4CC9C5C45AB0}"/>
                </a:ext>
              </a:extLst>
            </p:cNvPr>
            <p:cNvSpPr/>
            <p:nvPr/>
          </p:nvSpPr>
          <p:spPr>
            <a:xfrm>
              <a:off x="8480231" y="9308766"/>
              <a:ext cx="96351" cy="1838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F94629EA-5CE8-C626-BB2A-E814ED264EF5}"/>
                </a:ext>
              </a:extLst>
            </p:cNvPr>
            <p:cNvSpPr/>
            <p:nvPr/>
          </p:nvSpPr>
          <p:spPr>
            <a:xfrm>
              <a:off x="10492311" y="9308766"/>
              <a:ext cx="96351" cy="18387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E2FE7FE6-8756-2578-4E73-E7C757EE11CF}"/>
                </a:ext>
              </a:extLst>
            </p:cNvPr>
            <p:cNvSpPr/>
            <p:nvPr/>
          </p:nvSpPr>
          <p:spPr>
            <a:xfrm>
              <a:off x="10819594" y="9308766"/>
              <a:ext cx="96351" cy="18387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8FA59476-916B-00BC-92B8-D681C5ABB9F2}"/>
                </a:ext>
              </a:extLst>
            </p:cNvPr>
            <p:cNvSpPr txBox="1"/>
            <p:nvPr/>
          </p:nvSpPr>
          <p:spPr>
            <a:xfrm>
              <a:off x="3929752" y="9501745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RG_ID_JRD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EA71ED3-7A8A-BDC7-F8F3-5E9D751CF0F2}"/>
                </a:ext>
              </a:extLst>
            </p:cNvPr>
            <p:cNvSpPr txBox="1"/>
            <p:nvPr/>
          </p:nvSpPr>
          <p:spPr>
            <a:xfrm>
              <a:off x="8304283" y="9344578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RG_EX_JRD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02E6B4D-464C-14FF-7F6E-033306E877DC}"/>
                </a:ext>
              </a:extLst>
            </p:cNvPr>
            <p:cNvSpPr txBox="1"/>
            <p:nvPr/>
          </p:nvSpPr>
          <p:spPr>
            <a:xfrm>
              <a:off x="10844165" y="9353962"/>
              <a:ext cx="118465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RG_MEM_JRD</a:t>
              </a:r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F1E0E845-94BD-A327-0470-487E3BB39530}"/>
                </a:ext>
              </a:extLst>
            </p:cNvPr>
            <p:cNvSpPr/>
            <p:nvPr/>
          </p:nvSpPr>
          <p:spPr>
            <a:xfrm>
              <a:off x="1531620" y="2918460"/>
              <a:ext cx="11716748" cy="6484620"/>
            </a:xfrm>
            <a:custGeom>
              <a:avLst/>
              <a:gdLst>
                <a:gd name="connsiteX0" fmla="*/ 68580 w 12031980"/>
                <a:gd name="connsiteY0" fmla="*/ 0 h 6484620"/>
                <a:gd name="connsiteX1" fmla="*/ 396240 w 12031980"/>
                <a:gd name="connsiteY1" fmla="*/ 0 h 6484620"/>
                <a:gd name="connsiteX2" fmla="*/ 396240 w 12031980"/>
                <a:gd name="connsiteY2" fmla="*/ 1691640 h 6484620"/>
                <a:gd name="connsiteX3" fmla="*/ 0 w 12031980"/>
                <a:gd name="connsiteY3" fmla="*/ 1691640 h 6484620"/>
                <a:gd name="connsiteX4" fmla="*/ 0 w 12031980"/>
                <a:gd name="connsiteY4" fmla="*/ 6484620 h 6484620"/>
                <a:gd name="connsiteX5" fmla="*/ 11727180 w 12031980"/>
                <a:gd name="connsiteY5" fmla="*/ 6484620 h 6484620"/>
                <a:gd name="connsiteX6" fmla="*/ 11727180 w 12031980"/>
                <a:gd name="connsiteY6" fmla="*/ 3474720 h 6484620"/>
                <a:gd name="connsiteX7" fmla="*/ 12031980 w 12031980"/>
                <a:gd name="connsiteY7" fmla="*/ 3474720 h 648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31980" h="6484620">
                  <a:moveTo>
                    <a:pt x="68580" y="0"/>
                  </a:moveTo>
                  <a:lnTo>
                    <a:pt x="396240" y="0"/>
                  </a:lnTo>
                  <a:lnTo>
                    <a:pt x="396240" y="1691640"/>
                  </a:lnTo>
                  <a:lnTo>
                    <a:pt x="0" y="1691640"/>
                  </a:lnTo>
                  <a:lnTo>
                    <a:pt x="0" y="6484620"/>
                  </a:lnTo>
                  <a:lnTo>
                    <a:pt x="11727180" y="6484620"/>
                  </a:lnTo>
                  <a:lnTo>
                    <a:pt x="11727180" y="3474720"/>
                  </a:lnTo>
                  <a:lnTo>
                    <a:pt x="12031980" y="34747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9C49A0F-FC0E-A300-A5C7-7CDE0685B02F}"/>
                </a:ext>
              </a:extLst>
            </p:cNvPr>
            <p:cNvSpPr txBox="1"/>
            <p:nvPr/>
          </p:nvSpPr>
          <p:spPr>
            <a:xfrm>
              <a:off x="4860297" y="753649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RF_WE</a:t>
              </a:r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A34D525-75B6-E158-3D19-43BDB2978455}"/>
                </a:ext>
              </a:extLst>
            </p:cNvPr>
            <p:cNvSpPr/>
            <p:nvPr/>
          </p:nvSpPr>
          <p:spPr>
            <a:xfrm>
              <a:off x="9936785" y="536208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2647A2DB-2032-C596-F4C8-2F08727E6245}"/>
                </a:ext>
              </a:extLst>
            </p:cNvPr>
            <p:cNvSpPr/>
            <p:nvPr/>
          </p:nvSpPr>
          <p:spPr>
            <a:xfrm>
              <a:off x="1424940" y="3878580"/>
              <a:ext cx="8564880" cy="3169920"/>
            </a:xfrm>
            <a:custGeom>
              <a:avLst/>
              <a:gdLst>
                <a:gd name="connsiteX0" fmla="*/ 8564880 w 8564880"/>
                <a:gd name="connsiteY0" fmla="*/ 1531620 h 3169920"/>
                <a:gd name="connsiteX1" fmla="*/ 8564880 w 8564880"/>
                <a:gd name="connsiteY1" fmla="*/ 3139440 h 3169920"/>
                <a:gd name="connsiteX2" fmla="*/ 8564880 w 8564880"/>
                <a:gd name="connsiteY2" fmla="*/ 3169920 h 3169920"/>
                <a:gd name="connsiteX3" fmla="*/ 0 w 8564880"/>
                <a:gd name="connsiteY3" fmla="*/ 3169920 h 3169920"/>
                <a:gd name="connsiteX4" fmla="*/ 0 w 8564880"/>
                <a:gd name="connsiteY4" fmla="*/ 624840 h 3169920"/>
                <a:gd name="connsiteX5" fmla="*/ 426720 w 8564880"/>
                <a:gd name="connsiteY5" fmla="*/ 624840 h 3169920"/>
                <a:gd name="connsiteX6" fmla="*/ 426720 w 8564880"/>
                <a:gd name="connsiteY6" fmla="*/ 0 h 3169920"/>
                <a:gd name="connsiteX7" fmla="*/ 68580 w 8564880"/>
                <a:gd name="connsiteY7" fmla="*/ 0 h 31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4880" h="3169920">
                  <a:moveTo>
                    <a:pt x="8564880" y="1531620"/>
                  </a:moveTo>
                  <a:lnTo>
                    <a:pt x="8564880" y="3139440"/>
                  </a:lnTo>
                  <a:lnTo>
                    <a:pt x="8564880" y="3169920"/>
                  </a:lnTo>
                  <a:lnTo>
                    <a:pt x="0" y="3169920"/>
                  </a:lnTo>
                  <a:lnTo>
                    <a:pt x="0" y="624840"/>
                  </a:lnTo>
                  <a:lnTo>
                    <a:pt x="426720" y="624840"/>
                  </a:lnTo>
                  <a:lnTo>
                    <a:pt x="426720" y="0"/>
                  </a:lnTo>
                  <a:lnTo>
                    <a:pt x="6858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9626F0A-3FC2-C5BD-62C0-D229F250B3A8}"/>
                </a:ext>
              </a:extLst>
            </p:cNvPr>
            <p:cNvSpPr/>
            <p:nvPr/>
          </p:nvSpPr>
          <p:spPr>
            <a:xfrm>
              <a:off x="4884468" y="6600790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BBC54979-938A-43A8-FC02-BA8F692E9C5A}"/>
                </a:ext>
              </a:extLst>
            </p:cNvPr>
            <p:cNvSpPr txBox="1"/>
            <p:nvPr/>
          </p:nvSpPr>
          <p:spPr>
            <a:xfrm>
              <a:off x="14060162" y="10143076"/>
              <a:ext cx="7471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[11:7]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6966190-F74E-3098-F19B-165967442C1E}"/>
                </a:ext>
              </a:extLst>
            </p:cNvPr>
            <p:cNvSpPr txBox="1"/>
            <p:nvPr/>
          </p:nvSpPr>
          <p:spPr>
            <a:xfrm>
              <a:off x="6545049" y="8599841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FDSrc1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6E4C6330-8E36-16C7-7601-050579C675A6}"/>
                </a:ext>
              </a:extLst>
            </p:cNvPr>
            <p:cNvSpPr txBox="1"/>
            <p:nvPr/>
          </p:nvSpPr>
          <p:spPr>
            <a:xfrm>
              <a:off x="7427872" y="8647593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FDSrc2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BEFA2AD-C278-7BD7-E567-0055C6BF7791}"/>
                </a:ext>
              </a:extLst>
            </p:cNvPr>
            <p:cNvSpPr txBox="1"/>
            <p:nvPr/>
          </p:nvSpPr>
          <p:spPr>
            <a:xfrm>
              <a:off x="10025333" y="6435683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RG_MEM_DOUT</a:t>
              </a: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7FF8995-EB70-08C8-D85A-D0562B8A7369}"/>
                </a:ext>
              </a:extLst>
            </p:cNvPr>
            <p:cNvSpPr/>
            <p:nvPr/>
          </p:nvSpPr>
          <p:spPr>
            <a:xfrm>
              <a:off x="8143617" y="6573196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C889217-994E-1EBD-352F-559B23B4C841}"/>
                </a:ext>
              </a:extLst>
            </p:cNvPr>
            <p:cNvSpPr/>
            <p:nvPr/>
          </p:nvSpPr>
          <p:spPr>
            <a:xfrm>
              <a:off x="8470900" y="6573196"/>
              <a:ext cx="96356" cy="1943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AF66D2D-EAA1-EB12-A290-7BD90853DE4A}"/>
                </a:ext>
              </a:extLst>
            </p:cNvPr>
            <p:cNvSpPr/>
            <p:nvPr/>
          </p:nvSpPr>
          <p:spPr>
            <a:xfrm>
              <a:off x="7000245" y="540262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493A8D13-F3C5-F81A-83CA-1DF156CA6D89}"/>
                </a:ext>
              </a:extLst>
            </p:cNvPr>
            <p:cNvSpPr txBox="1"/>
            <p:nvPr/>
          </p:nvSpPr>
          <p:spPr>
            <a:xfrm>
              <a:off x="7877478" y="6751887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RG_EX_RD2</a:t>
              </a:r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CA04393F-B453-810F-B720-AE0B814EF214}"/>
                </a:ext>
              </a:extLst>
            </p:cNvPr>
            <p:cNvGrpSpPr/>
            <p:nvPr/>
          </p:nvGrpSpPr>
          <p:grpSpPr>
            <a:xfrm>
              <a:off x="1709527" y="9667773"/>
              <a:ext cx="154360" cy="225333"/>
              <a:chOff x="10412636" y="6151952"/>
              <a:chExt cx="175209" cy="503953"/>
            </a:xfrm>
          </p:grpSpPr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EBB4BD93-174E-25AE-885B-920CA2359B87}"/>
                  </a:ext>
                </a:extLst>
              </p:cNvPr>
              <p:cNvSpPr/>
              <p:nvPr/>
            </p:nvSpPr>
            <p:spPr>
              <a:xfrm>
                <a:off x="10537209" y="6151952"/>
                <a:ext cx="50636" cy="50395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0C7C9E9C-0ACD-633D-1576-2B8A69966B80}"/>
                  </a:ext>
                </a:extLst>
              </p:cNvPr>
              <p:cNvSpPr/>
              <p:nvPr/>
            </p:nvSpPr>
            <p:spPr>
              <a:xfrm>
                <a:off x="10412636" y="6151952"/>
                <a:ext cx="50636" cy="50395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6F88A49D-CBA6-7B94-343D-1B33B305D152}"/>
                </a:ext>
              </a:extLst>
            </p:cNvPr>
            <p:cNvGrpSpPr/>
            <p:nvPr/>
          </p:nvGrpSpPr>
          <p:grpSpPr>
            <a:xfrm>
              <a:off x="2325971" y="9667772"/>
              <a:ext cx="144598" cy="225333"/>
              <a:chOff x="10797060" y="622549"/>
              <a:chExt cx="146944" cy="108000"/>
            </a:xfrm>
            <a:solidFill>
              <a:schemeClr val="accent5"/>
            </a:solidFill>
          </p:grpSpPr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CBDB96B2-8026-C20A-64F7-060B139FBCEA}"/>
                  </a:ext>
                </a:extLst>
              </p:cNvPr>
              <p:cNvSpPr/>
              <p:nvPr/>
            </p:nvSpPr>
            <p:spPr>
              <a:xfrm>
                <a:off x="10897204" y="622549"/>
                <a:ext cx="46800" cy="1080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A690EFD-D91D-F190-BEA8-D05B463010EB}"/>
                  </a:ext>
                </a:extLst>
              </p:cNvPr>
              <p:cNvSpPr/>
              <p:nvPr/>
            </p:nvSpPr>
            <p:spPr>
              <a:xfrm>
                <a:off x="10797060" y="622549"/>
                <a:ext cx="46800" cy="10800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7339610C-A08D-C829-DA19-3620574B9171}"/>
                </a:ext>
              </a:extLst>
            </p:cNvPr>
            <p:cNvGrpSpPr/>
            <p:nvPr/>
          </p:nvGrpSpPr>
          <p:grpSpPr>
            <a:xfrm>
              <a:off x="2646567" y="9666148"/>
              <a:ext cx="139463" cy="225333"/>
              <a:chOff x="11172154" y="731806"/>
              <a:chExt cx="141726" cy="108000"/>
            </a:xfrm>
          </p:grpSpPr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E7ED4269-D86C-266F-80F0-59B18423B155}"/>
                  </a:ext>
                </a:extLst>
              </p:cNvPr>
              <p:cNvSpPr/>
              <p:nvPr/>
            </p:nvSpPr>
            <p:spPr>
              <a:xfrm rot="10800000" flipV="1">
                <a:off x="11172154" y="731806"/>
                <a:ext cx="46800" cy="108000"/>
              </a:xfrm>
              <a:prstGeom prst="rect">
                <a:avLst/>
              </a:prstGeom>
              <a:solidFill>
                <a:srgbClr val="7030A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DE46368B-2DBB-9B4D-6CF5-8F88036AE745}"/>
                  </a:ext>
                </a:extLst>
              </p:cNvPr>
              <p:cNvSpPr/>
              <p:nvPr/>
            </p:nvSpPr>
            <p:spPr>
              <a:xfrm rot="10800000" flipV="1">
                <a:off x="11267080" y="731806"/>
                <a:ext cx="46800" cy="108000"/>
              </a:xfrm>
              <a:prstGeom prst="rect">
                <a:avLst/>
              </a:prstGeom>
              <a:solidFill>
                <a:srgbClr val="7030A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8758A98-A08D-0ACA-BBD5-791D1563FB9E}"/>
                </a:ext>
              </a:extLst>
            </p:cNvPr>
            <p:cNvGrpSpPr/>
            <p:nvPr/>
          </p:nvGrpSpPr>
          <p:grpSpPr>
            <a:xfrm>
              <a:off x="2014213" y="9667772"/>
              <a:ext cx="136606" cy="225333"/>
              <a:chOff x="10593846" y="1111059"/>
              <a:chExt cx="138823" cy="108000"/>
            </a:xfrm>
          </p:grpSpPr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12313462-33F8-2C3D-EF8E-8D37F413BA53}"/>
                  </a:ext>
                </a:extLst>
              </p:cNvPr>
              <p:cNvSpPr/>
              <p:nvPr/>
            </p:nvSpPr>
            <p:spPr>
              <a:xfrm>
                <a:off x="10593846" y="1111059"/>
                <a:ext cx="46800" cy="10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D0A06E0-2206-2CB3-ABB3-63145E29BE31}"/>
                  </a:ext>
                </a:extLst>
              </p:cNvPr>
              <p:cNvSpPr/>
              <p:nvPr/>
            </p:nvSpPr>
            <p:spPr>
              <a:xfrm>
                <a:off x="10685869" y="1111059"/>
                <a:ext cx="46800" cy="10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4" name="직선 화살표 연결선 363">
              <a:extLst>
                <a:ext uri="{FF2B5EF4-FFF2-40B4-BE49-F238E27FC236}">
                  <a16:creationId xmlns:a16="http://schemas.microsoft.com/office/drawing/2014/main" id="{BE54F378-74D6-BA97-C3C5-CABA28C4E14D}"/>
                </a:ext>
              </a:extLst>
            </p:cNvPr>
            <p:cNvCxnSpPr>
              <a:cxnSpLocks/>
            </p:cNvCxnSpPr>
            <p:nvPr/>
          </p:nvCxnSpPr>
          <p:spPr>
            <a:xfrm>
              <a:off x="1491450" y="9757837"/>
              <a:ext cx="1553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8A0E36C-69BD-A828-8391-0969D5B9F3FB}"/>
                </a:ext>
              </a:extLst>
            </p:cNvPr>
            <p:cNvSpPr txBox="1"/>
            <p:nvPr/>
          </p:nvSpPr>
          <p:spPr>
            <a:xfrm>
              <a:off x="1452884" y="9921167"/>
              <a:ext cx="1463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*</a:t>
              </a:r>
              <a:r>
                <a:rPr lang="en-US" altLang="ko-KR" sz="1200"/>
                <a:t>NUM_INST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BA89800C-A405-7BD1-7517-8ABDCDBE8EB3}"/>
                </a:ext>
              </a:extLst>
            </p:cNvPr>
            <p:cNvSpPr/>
            <p:nvPr/>
          </p:nvSpPr>
          <p:spPr>
            <a:xfrm>
              <a:off x="8147374" y="9754606"/>
              <a:ext cx="116163" cy="5549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9117E9B5-F6FB-2929-3790-78BAB276C9E9}"/>
                </a:ext>
              </a:extLst>
            </p:cNvPr>
            <p:cNvSpPr/>
            <p:nvPr/>
          </p:nvSpPr>
          <p:spPr>
            <a:xfrm>
              <a:off x="8471133" y="9726613"/>
              <a:ext cx="116163" cy="5549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D11DFCFA-1924-4058-4639-20CA391CEADA}"/>
                </a:ext>
              </a:extLst>
            </p:cNvPr>
            <p:cNvSpPr/>
            <p:nvPr/>
          </p:nvSpPr>
          <p:spPr>
            <a:xfrm>
              <a:off x="10493228" y="9754606"/>
              <a:ext cx="116163" cy="55496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E73DD506-542E-2338-AFA8-61E5708C6918}"/>
                </a:ext>
              </a:extLst>
            </p:cNvPr>
            <p:cNvSpPr/>
            <p:nvPr/>
          </p:nvSpPr>
          <p:spPr>
            <a:xfrm>
              <a:off x="10816987" y="9726613"/>
              <a:ext cx="116163" cy="55496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A308CFA4-8205-F33E-33B1-0FEC7009092F}"/>
                </a:ext>
              </a:extLst>
            </p:cNvPr>
            <p:cNvSpPr/>
            <p:nvPr/>
          </p:nvSpPr>
          <p:spPr>
            <a:xfrm>
              <a:off x="13787804" y="9754606"/>
              <a:ext cx="116163" cy="554964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F4FD5514-0963-F872-80C4-F26A61A5DFDB}"/>
                </a:ext>
              </a:extLst>
            </p:cNvPr>
            <p:cNvSpPr/>
            <p:nvPr/>
          </p:nvSpPr>
          <p:spPr>
            <a:xfrm>
              <a:off x="3975100" y="5568950"/>
              <a:ext cx="10217150" cy="4829437"/>
            </a:xfrm>
            <a:custGeom>
              <a:avLst/>
              <a:gdLst>
                <a:gd name="connsiteX0" fmla="*/ 958850 w 10217150"/>
                <a:gd name="connsiteY0" fmla="*/ 1085850 h 4845050"/>
                <a:gd name="connsiteX1" fmla="*/ 958850 w 10217150"/>
                <a:gd name="connsiteY1" fmla="*/ 3721100 h 4845050"/>
                <a:gd name="connsiteX2" fmla="*/ 1758950 w 10217150"/>
                <a:gd name="connsiteY2" fmla="*/ 3721100 h 4845050"/>
                <a:gd name="connsiteX3" fmla="*/ 1758950 w 10217150"/>
                <a:gd name="connsiteY3" fmla="*/ 4591050 h 4845050"/>
                <a:gd name="connsiteX4" fmla="*/ 10217150 w 10217150"/>
                <a:gd name="connsiteY4" fmla="*/ 4591050 h 4845050"/>
                <a:gd name="connsiteX5" fmla="*/ 10217150 w 10217150"/>
                <a:gd name="connsiteY5" fmla="*/ 4845050 h 4845050"/>
                <a:gd name="connsiteX6" fmla="*/ 0 w 10217150"/>
                <a:gd name="connsiteY6" fmla="*/ 4845050 h 4845050"/>
                <a:gd name="connsiteX7" fmla="*/ 0 w 10217150"/>
                <a:gd name="connsiteY7" fmla="*/ 717550 h 4845050"/>
                <a:gd name="connsiteX8" fmla="*/ 1346200 w 10217150"/>
                <a:gd name="connsiteY8" fmla="*/ 717550 h 4845050"/>
                <a:gd name="connsiteX9" fmla="*/ 1346200 w 10217150"/>
                <a:gd name="connsiteY9" fmla="*/ 0 h 4845050"/>
                <a:gd name="connsiteX10" fmla="*/ 1727200 w 10217150"/>
                <a:gd name="connsiteY10" fmla="*/ 0 h 484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17150" h="4845050">
                  <a:moveTo>
                    <a:pt x="958850" y="1085850"/>
                  </a:moveTo>
                  <a:lnTo>
                    <a:pt x="958850" y="3721100"/>
                  </a:lnTo>
                  <a:lnTo>
                    <a:pt x="1758950" y="3721100"/>
                  </a:lnTo>
                  <a:lnTo>
                    <a:pt x="1758950" y="4591050"/>
                  </a:lnTo>
                  <a:lnTo>
                    <a:pt x="10217150" y="4591050"/>
                  </a:lnTo>
                  <a:lnTo>
                    <a:pt x="10217150" y="4845050"/>
                  </a:lnTo>
                  <a:lnTo>
                    <a:pt x="0" y="4845050"/>
                  </a:lnTo>
                  <a:lnTo>
                    <a:pt x="0" y="717550"/>
                  </a:lnTo>
                  <a:lnTo>
                    <a:pt x="1346200" y="717550"/>
                  </a:lnTo>
                  <a:lnTo>
                    <a:pt x="1346200" y="0"/>
                  </a:lnTo>
                  <a:lnTo>
                    <a:pt x="17272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9DA5EC8-7D6B-F085-6296-A14582901D2F}"/>
                </a:ext>
              </a:extLst>
            </p:cNvPr>
            <p:cNvSpPr txBox="1"/>
            <p:nvPr/>
          </p:nvSpPr>
          <p:spPr>
            <a:xfrm>
              <a:off x="8364753" y="9886117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RG_EX_INST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55508438-4BEE-A368-DAEB-B46F7A9F6386}"/>
                </a:ext>
              </a:extLst>
            </p:cNvPr>
            <p:cNvSpPr txBox="1"/>
            <p:nvPr/>
          </p:nvSpPr>
          <p:spPr>
            <a:xfrm>
              <a:off x="10803403" y="9886117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RG_MEM_INST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74E888D7-9A4B-0461-08B0-384BA2159E25}"/>
                </a:ext>
              </a:extLst>
            </p:cNvPr>
            <p:cNvSpPr txBox="1"/>
            <p:nvPr/>
          </p:nvSpPr>
          <p:spPr>
            <a:xfrm>
              <a:off x="13136367" y="9445000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RG_WB_INST_F</a:t>
              </a:r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EECAD86-229A-992B-C793-5FF9C4E229B3}"/>
                </a:ext>
              </a:extLst>
            </p:cNvPr>
            <p:cNvSpPr/>
            <p:nvPr/>
          </p:nvSpPr>
          <p:spPr>
            <a:xfrm>
              <a:off x="6051550" y="8553450"/>
              <a:ext cx="2082800" cy="1435100"/>
            </a:xfrm>
            <a:custGeom>
              <a:avLst/>
              <a:gdLst>
                <a:gd name="connsiteX0" fmla="*/ 2082800 w 2082800"/>
                <a:gd name="connsiteY0" fmla="*/ 1435100 h 1435100"/>
                <a:gd name="connsiteX1" fmla="*/ 222250 w 2082800"/>
                <a:gd name="connsiteY1" fmla="*/ 1435100 h 1435100"/>
                <a:gd name="connsiteX2" fmla="*/ 222250 w 2082800"/>
                <a:gd name="connsiteY2" fmla="*/ 0 h 1435100"/>
                <a:gd name="connsiteX3" fmla="*/ 0 w 2082800"/>
                <a:gd name="connsiteY3" fmla="*/ 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2800" h="1435100">
                  <a:moveTo>
                    <a:pt x="2082800" y="1435100"/>
                  </a:moveTo>
                  <a:lnTo>
                    <a:pt x="222250" y="1435100"/>
                  </a:lnTo>
                  <a:lnTo>
                    <a:pt x="2222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8D78D2F3-5441-96F7-5569-56DDA3C8ED96}"/>
                </a:ext>
              </a:extLst>
            </p:cNvPr>
            <p:cNvSpPr/>
            <p:nvPr/>
          </p:nvSpPr>
          <p:spPr>
            <a:xfrm>
              <a:off x="6089650" y="8439150"/>
              <a:ext cx="4400550" cy="1454150"/>
            </a:xfrm>
            <a:custGeom>
              <a:avLst/>
              <a:gdLst>
                <a:gd name="connsiteX0" fmla="*/ 4400550 w 4400550"/>
                <a:gd name="connsiteY0" fmla="*/ 1454150 h 1454150"/>
                <a:gd name="connsiteX1" fmla="*/ 2628900 w 4400550"/>
                <a:gd name="connsiteY1" fmla="*/ 1454150 h 1454150"/>
                <a:gd name="connsiteX2" fmla="*/ 2628900 w 4400550"/>
                <a:gd name="connsiteY2" fmla="*/ 1244600 h 1454150"/>
                <a:gd name="connsiteX3" fmla="*/ 304800 w 4400550"/>
                <a:gd name="connsiteY3" fmla="*/ 1244600 h 1454150"/>
                <a:gd name="connsiteX4" fmla="*/ 304800 w 4400550"/>
                <a:gd name="connsiteY4" fmla="*/ 0 h 1454150"/>
                <a:gd name="connsiteX5" fmla="*/ 0 w 4400550"/>
                <a:gd name="connsiteY5" fmla="*/ 0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0550" h="1454150">
                  <a:moveTo>
                    <a:pt x="4400550" y="1454150"/>
                  </a:moveTo>
                  <a:lnTo>
                    <a:pt x="2628900" y="1454150"/>
                  </a:lnTo>
                  <a:lnTo>
                    <a:pt x="2628900" y="1244600"/>
                  </a:lnTo>
                  <a:lnTo>
                    <a:pt x="304800" y="1244600"/>
                  </a:lnTo>
                  <a:lnTo>
                    <a:pt x="3048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254CD22F-C2E6-87BB-612C-DCF16587F776}"/>
                </a:ext>
              </a:extLst>
            </p:cNvPr>
            <p:cNvSpPr/>
            <p:nvPr/>
          </p:nvSpPr>
          <p:spPr>
            <a:xfrm>
              <a:off x="6103862" y="8299450"/>
              <a:ext cx="7688338" cy="1555750"/>
            </a:xfrm>
            <a:custGeom>
              <a:avLst/>
              <a:gdLst>
                <a:gd name="connsiteX0" fmla="*/ 7651750 w 7651750"/>
                <a:gd name="connsiteY0" fmla="*/ 1555750 h 1555750"/>
                <a:gd name="connsiteX1" fmla="*/ 4953000 w 7651750"/>
                <a:gd name="connsiteY1" fmla="*/ 1555750 h 1555750"/>
                <a:gd name="connsiteX2" fmla="*/ 4953000 w 7651750"/>
                <a:gd name="connsiteY2" fmla="*/ 1289050 h 1555750"/>
                <a:gd name="connsiteX3" fmla="*/ 393700 w 7651750"/>
                <a:gd name="connsiteY3" fmla="*/ 1289050 h 1555750"/>
                <a:gd name="connsiteX4" fmla="*/ 393700 w 7651750"/>
                <a:gd name="connsiteY4" fmla="*/ 0 h 1555750"/>
                <a:gd name="connsiteX5" fmla="*/ 0 w 7651750"/>
                <a:gd name="connsiteY5" fmla="*/ 0 h 155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750" h="1555750">
                  <a:moveTo>
                    <a:pt x="7651750" y="1555750"/>
                  </a:moveTo>
                  <a:lnTo>
                    <a:pt x="4953000" y="1555750"/>
                  </a:lnTo>
                  <a:lnTo>
                    <a:pt x="4953000" y="1289050"/>
                  </a:lnTo>
                  <a:lnTo>
                    <a:pt x="393700" y="1289050"/>
                  </a:lnTo>
                  <a:lnTo>
                    <a:pt x="3937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73ED4F77-8BDE-1CBA-FA66-26E148D0693C}"/>
                </a:ext>
              </a:extLst>
            </p:cNvPr>
            <p:cNvSpPr/>
            <p:nvPr/>
          </p:nvSpPr>
          <p:spPr>
            <a:xfrm>
              <a:off x="13819048" y="7587585"/>
              <a:ext cx="96356" cy="194359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1F23B5E-262C-563E-446D-4B8C370EF4C3}"/>
                </a:ext>
              </a:extLst>
            </p:cNvPr>
            <p:cNvSpPr txBox="1"/>
            <p:nvPr/>
          </p:nvSpPr>
          <p:spPr>
            <a:xfrm>
              <a:off x="13186519" y="7774979"/>
              <a:ext cx="133826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C00000"/>
                  </a:solidFill>
                  <a:effectLst>
                    <a:glow rad="127000">
                      <a:schemeClr val="bg1">
                        <a:alpha val="85000"/>
                      </a:schemeClr>
                    </a:glow>
                  </a:effectLst>
                </a:rPr>
                <a:t>RG_WB_DO_F</a:t>
              </a:r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9B2E53BB-9E06-4A28-A378-CA476C4BD518}"/>
                </a:ext>
              </a:extLst>
            </p:cNvPr>
            <p:cNvSpPr/>
            <p:nvPr/>
          </p:nvSpPr>
          <p:spPr>
            <a:xfrm>
              <a:off x="13014236" y="5371232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9EE7B9F9-AE54-9793-EB01-FBC071545C2A}"/>
                </a:ext>
              </a:extLst>
            </p:cNvPr>
            <p:cNvSpPr/>
            <p:nvPr/>
          </p:nvSpPr>
          <p:spPr>
            <a:xfrm>
              <a:off x="12655550" y="5416550"/>
              <a:ext cx="1149350" cy="2273300"/>
            </a:xfrm>
            <a:custGeom>
              <a:avLst/>
              <a:gdLst>
                <a:gd name="connsiteX0" fmla="*/ 406400 w 1149350"/>
                <a:gd name="connsiteY0" fmla="*/ 0 h 2273300"/>
                <a:gd name="connsiteX1" fmla="*/ 406400 w 1149350"/>
                <a:gd name="connsiteY1" fmla="*/ 234950 h 2273300"/>
                <a:gd name="connsiteX2" fmla="*/ 0 w 1149350"/>
                <a:gd name="connsiteY2" fmla="*/ 234950 h 2273300"/>
                <a:gd name="connsiteX3" fmla="*/ 0 w 1149350"/>
                <a:gd name="connsiteY3" fmla="*/ 2273300 h 2273300"/>
                <a:gd name="connsiteX4" fmla="*/ 1149350 w 1149350"/>
                <a:gd name="connsiteY4" fmla="*/ 2273300 h 227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2273300">
                  <a:moveTo>
                    <a:pt x="406400" y="0"/>
                  </a:moveTo>
                  <a:lnTo>
                    <a:pt x="406400" y="234950"/>
                  </a:lnTo>
                  <a:lnTo>
                    <a:pt x="0" y="234950"/>
                  </a:lnTo>
                  <a:lnTo>
                    <a:pt x="0" y="2273300"/>
                  </a:lnTo>
                  <a:lnTo>
                    <a:pt x="1149350" y="22733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BD92CEFC-3CD3-68E3-6D5D-8F800941F067}"/>
                </a:ext>
              </a:extLst>
            </p:cNvPr>
            <p:cNvSpPr/>
            <p:nvPr/>
          </p:nvSpPr>
          <p:spPr>
            <a:xfrm rot="5400000">
              <a:off x="5607785" y="7543740"/>
              <a:ext cx="216000" cy="45719"/>
            </a:xfrm>
            <a:custGeom>
              <a:avLst/>
              <a:gdLst>
                <a:gd name="connsiteX0" fmla="*/ 0 w 358140"/>
                <a:gd name="connsiteY0" fmla="*/ 0 h 0"/>
                <a:gd name="connsiteX1" fmla="*/ 358140 w 3581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140">
                  <a:moveTo>
                    <a:pt x="0" y="0"/>
                  </a:moveTo>
                  <a:lnTo>
                    <a:pt x="35814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FF8BFA23-1504-E28A-7CAB-DB44C9E7D9AB}"/>
                </a:ext>
              </a:extLst>
            </p:cNvPr>
            <p:cNvSpPr txBox="1"/>
            <p:nvPr/>
          </p:nvSpPr>
          <p:spPr>
            <a:xfrm>
              <a:off x="5515860" y="7211169"/>
              <a:ext cx="49885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flush</a:t>
              </a:r>
              <a:endParaRPr lang="ko-KR" altLang="en-US" sz="1200" b="1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AC5137EF-8522-F960-0C14-1A9941333C21}"/>
                </a:ext>
              </a:extLst>
            </p:cNvPr>
            <p:cNvCxnSpPr>
              <a:cxnSpLocks/>
            </p:cNvCxnSpPr>
            <p:nvPr/>
          </p:nvCxnSpPr>
          <p:spPr>
            <a:xfrm>
              <a:off x="13664840" y="10149426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8118B185-DE8B-DD5A-CF6C-A82FEE2BEF34}"/>
                </a:ext>
              </a:extLst>
            </p:cNvPr>
            <p:cNvSpPr/>
            <p:nvPr/>
          </p:nvSpPr>
          <p:spPr>
            <a:xfrm>
              <a:off x="14249400" y="5095875"/>
              <a:ext cx="476250" cy="285750"/>
            </a:xfrm>
            <a:custGeom>
              <a:avLst/>
              <a:gdLst>
                <a:gd name="connsiteX0" fmla="*/ 0 w 476250"/>
                <a:gd name="connsiteY0" fmla="*/ 285750 h 285750"/>
                <a:gd name="connsiteX1" fmla="*/ 228600 w 476250"/>
                <a:gd name="connsiteY1" fmla="*/ 285750 h 285750"/>
                <a:gd name="connsiteX2" fmla="*/ 228600 w 476250"/>
                <a:gd name="connsiteY2" fmla="*/ 0 h 285750"/>
                <a:gd name="connsiteX3" fmla="*/ 476250 w 476250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285750">
                  <a:moveTo>
                    <a:pt x="0" y="285750"/>
                  </a:moveTo>
                  <a:lnTo>
                    <a:pt x="228600" y="285750"/>
                  </a:lnTo>
                  <a:lnTo>
                    <a:pt x="228600" y="0"/>
                  </a:lnTo>
                  <a:lnTo>
                    <a:pt x="47625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DF7C9739-23EE-4BCC-B44D-3E768088352D}"/>
                </a:ext>
              </a:extLst>
            </p:cNvPr>
            <p:cNvSpPr/>
            <p:nvPr/>
          </p:nvSpPr>
          <p:spPr>
            <a:xfrm>
              <a:off x="4095750" y="5848350"/>
              <a:ext cx="10668000" cy="4718355"/>
            </a:xfrm>
            <a:custGeom>
              <a:avLst/>
              <a:gdLst>
                <a:gd name="connsiteX0" fmla="*/ 9801225 w 10668000"/>
                <a:gd name="connsiteY0" fmla="*/ 0 h 4619625"/>
                <a:gd name="connsiteX1" fmla="*/ 9801225 w 10668000"/>
                <a:gd name="connsiteY1" fmla="*/ 619125 h 4619625"/>
                <a:gd name="connsiteX2" fmla="*/ 10668000 w 10668000"/>
                <a:gd name="connsiteY2" fmla="*/ 619125 h 4619625"/>
                <a:gd name="connsiteX3" fmla="*/ 10668000 w 10668000"/>
                <a:gd name="connsiteY3" fmla="*/ 4619625 h 4619625"/>
                <a:gd name="connsiteX4" fmla="*/ 0 w 10668000"/>
                <a:gd name="connsiteY4" fmla="*/ 4619625 h 4619625"/>
                <a:gd name="connsiteX5" fmla="*/ 0 w 10668000"/>
                <a:gd name="connsiteY5" fmla="*/ 361950 h 4619625"/>
                <a:gd name="connsiteX6" fmla="*/ 1314450 w 10668000"/>
                <a:gd name="connsiteY6" fmla="*/ 361950 h 4619625"/>
                <a:gd name="connsiteX7" fmla="*/ 1314450 w 10668000"/>
                <a:gd name="connsiteY7" fmla="*/ 133350 h 4619625"/>
                <a:gd name="connsiteX8" fmla="*/ 1638300 w 10668000"/>
                <a:gd name="connsiteY8" fmla="*/ 133350 h 461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0" h="4619625">
                  <a:moveTo>
                    <a:pt x="9801225" y="0"/>
                  </a:moveTo>
                  <a:lnTo>
                    <a:pt x="9801225" y="619125"/>
                  </a:lnTo>
                  <a:lnTo>
                    <a:pt x="10668000" y="619125"/>
                  </a:lnTo>
                  <a:lnTo>
                    <a:pt x="10668000" y="4619625"/>
                  </a:lnTo>
                  <a:lnTo>
                    <a:pt x="0" y="4619625"/>
                  </a:lnTo>
                  <a:lnTo>
                    <a:pt x="0" y="361950"/>
                  </a:lnTo>
                  <a:lnTo>
                    <a:pt x="1314450" y="361950"/>
                  </a:lnTo>
                  <a:lnTo>
                    <a:pt x="1314450" y="133350"/>
                  </a:lnTo>
                  <a:lnTo>
                    <a:pt x="1638300" y="13335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95F8994D-580F-276D-200F-FB4695234968}"/>
                </a:ext>
              </a:extLst>
            </p:cNvPr>
            <p:cNvSpPr/>
            <p:nvPr/>
          </p:nvSpPr>
          <p:spPr>
            <a:xfrm>
              <a:off x="7048501" y="5448300"/>
              <a:ext cx="3457600" cy="1238250"/>
            </a:xfrm>
            <a:custGeom>
              <a:avLst/>
              <a:gdLst>
                <a:gd name="connsiteX0" fmla="*/ 0 w 4200525"/>
                <a:gd name="connsiteY0" fmla="*/ 0 h 1238250"/>
                <a:gd name="connsiteX1" fmla="*/ 0 w 4200525"/>
                <a:gd name="connsiteY1" fmla="*/ 895350 h 1238250"/>
                <a:gd name="connsiteX2" fmla="*/ 695325 w 4200525"/>
                <a:gd name="connsiteY2" fmla="*/ 1238250 h 1238250"/>
                <a:gd name="connsiteX3" fmla="*/ 2809875 w 4200525"/>
                <a:gd name="connsiteY3" fmla="*/ 1238250 h 1238250"/>
                <a:gd name="connsiteX4" fmla="*/ 2809875 w 4200525"/>
                <a:gd name="connsiteY4" fmla="*/ 666750 h 1238250"/>
                <a:gd name="connsiteX5" fmla="*/ 4200525 w 4200525"/>
                <a:gd name="connsiteY5" fmla="*/ 6667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0525" h="1238250">
                  <a:moveTo>
                    <a:pt x="0" y="0"/>
                  </a:moveTo>
                  <a:lnTo>
                    <a:pt x="0" y="895350"/>
                  </a:lnTo>
                  <a:lnTo>
                    <a:pt x="695325" y="1238250"/>
                  </a:lnTo>
                  <a:lnTo>
                    <a:pt x="2809875" y="1238250"/>
                  </a:lnTo>
                  <a:lnTo>
                    <a:pt x="2809875" y="666750"/>
                  </a:lnTo>
                  <a:lnTo>
                    <a:pt x="4200525" y="66675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5B6766E-DE15-242C-3215-11E8EB21DA15}"/>
                </a:ext>
              </a:extLst>
            </p:cNvPr>
            <p:cNvSpPr/>
            <p:nvPr/>
          </p:nvSpPr>
          <p:spPr>
            <a:xfrm>
              <a:off x="2066925" y="5753100"/>
              <a:ext cx="3305175" cy="2581275"/>
            </a:xfrm>
            <a:custGeom>
              <a:avLst/>
              <a:gdLst>
                <a:gd name="connsiteX0" fmla="*/ 3305175 w 3305175"/>
                <a:gd name="connsiteY0" fmla="*/ 2581275 h 2581275"/>
                <a:gd name="connsiteX1" fmla="*/ 0 w 3305175"/>
                <a:gd name="connsiteY1" fmla="*/ 2581275 h 2581275"/>
                <a:gd name="connsiteX2" fmla="*/ 0 w 3305175"/>
                <a:gd name="connsiteY2" fmla="*/ 0 h 258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5175" h="2581275">
                  <a:moveTo>
                    <a:pt x="3305175" y="2581275"/>
                  </a:moveTo>
                  <a:lnTo>
                    <a:pt x="0" y="2581275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AE83E9CE-4502-C954-E32F-92457C871E0F}"/>
                </a:ext>
              </a:extLst>
            </p:cNvPr>
            <p:cNvSpPr/>
            <p:nvPr/>
          </p:nvSpPr>
          <p:spPr>
            <a:xfrm>
              <a:off x="4683804" y="8287074"/>
              <a:ext cx="111600" cy="109775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863D01-8018-D53A-B50B-9E8835D92F22}"/>
                </a:ext>
              </a:extLst>
            </p:cNvPr>
            <p:cNvSpPr/>
            <p:nvPr/>
          </p:nvSpPr>
          <p:spPr>
            <a:xfrm>
              <a:off x="6934200" y="5876925"/>
              <a:ext cx="447675" cy="695325"/>
            </a:xfrm>
            <a:custGeom>
              <a:avLst/>
              <a:gdLst>
                <a:gd name="connsiteX0" fmla="*/ 0 w 447675"/>
                <a:gd name="connsiteY0" fmla="*/ 695325 h 695325"/>
                <a:gd name="connsiteX1" fmla="*/ 238125 w 447675"/>
                <a:gd name="connsiteY1" fmla="*/ 695325 h 695325"/>
                <a:gd name="connsiteX2" fmla="*/ 238125 w 447675"/>
                <a:gd name="connsiteY2" fmla="*/ 0 h 695325"/>
                <a:gd name="connsiteX3" fmla="*/ 447675 w 447675"/>
                <a:gd name="connsiteY3" fmla="*/ 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695325">
                  <a:moveTo>
                    <a:pt x="0" y="695325"/>
                  </a:moveTo>
                  <a:lnTo>
                    <a:pt x="238125" y="695325"/>
                  </a:lnTo>
                  <a:lnTo>
                    <a:pt x="238125" y="0"/>
                  </a:lnTo>
                  <a:lnTo>
                    <a:pt x="447675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순서도: 수행의 시작/종료 397">
              <a:extLst>
                <a:ext uri="{FF2B5EF4-FFF2-40B4-BE49-F238E27FC236}">
                  <a16:creationId xmlns:a16="http://schemas.microsoft.com/office/drawing/2014/main" id="{654435DC-5742-05F1-09E8-DC57E47A9835}"/>
                </a:ext>
              </a:extLst>
            </p:cNvPr>
            <p:cNvSpPr/>
            <p:nvPr/>
          </p:nvSpPr>
          <p:spPr>
            <a:xfrm rot="5400000">
              <a:off x="9904049" y="8022049"/>
              <a:ext cx="830997" cy="373194"/>
            </a:xfrm>
            <a:prstGeom prst="flowChartTerminator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         MUX7</a:t>
              </a:r>
            </a:p>
            <a:p>
              <a:pPr algn="ctr"/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417248C-6EE9-1F5B-03F5-B98F87331090}"/>
                </a:ext>
              </a:extLst>
            </p:cNvPr>
            <p:cNvSpPr txBox="1"/>
            <p:nvPr/>
          </p:nvSpPr>
          <p:spPr>
            <a:xfrm>
              <a:off x="10102053" y="7920990"/>
              <a:ext cx="263214" cy="7232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</a:p>
            <a:p>
              <a:endParaRPr lang="en-US" altLang="ko-KR" sz="1100"/>
            </a:p>
            <a:p>
              <a:r>
                <a:rPr lang="en-US" altLang="ko-KR" sz="1200"/>
                <a:t>1</a:t>
              </a:r>
            </a:p>
            <a:p>
              <a:endParaRPr lang="en-US" altLang="ko-KR" sz="600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A89AF508-D739-3E96-A295-A30502655AF3}"/>
                </a:ext>
              </a:extLst>
            </p:cNvPr>
            <p:cNvSpPr/>
            <p:nvPr/>
          </p:nvSpPr>
          <p:spPr>
            <a:xfrm>
              <a:off x="5829300" y="8629650"/>
              <a:ext cx="4495800" cy="295275"/>
            </a:xfrm>
            <a:custGeom>
              <a:avLst/>
              <a:gdLst>
                <a:gd name="connsiteX0" fmla="*/ 0 w 4495800"/>
                <a:gd name="connsiteY0" fmla="*/ 295275 h 295275"/>
                <a:gd name="connsiteX1" fmla="*/ 4495800 w 4495800"/>
                <a:gd name="connsiteY1" fmla="*/ 295275 h 295275"/>
                <a:gd name="connsiteX2" fmla="*/ 4495800 w 4495800"/>
                <a:gd name="connsiteY2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295275">
                  <a:moveTo>
                    <a:pt x="0" y="295275"/>
                  </a:moveTo>
                  <a:lnTo>
                    <a:pt x="4495800" y="295275"/>
                  </a:lnTo>
                  <a:lnTo>
                    <a:pt x="449580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AF02CD75-9ABC-AE51-BD3C-A0B571CA665B}"/>
                </a:ext>
              </a:extLst>
            </p:cNvPr>
            <p:cNvSpPr txBox="1"/>
            <p:nvPr/>
          </p:nvSpPr>
          <p:spPr>
            <a:xfrm>
              <a:off x="8712483" y="8695392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SWFD</a:t>
              </a:r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EFD43BEA-5BA6-DB20-97DF-D1986B6F3697}"/>
                </a:ext>
              </a:extLst>
            </p:cNvPr>
            <p:cNvSpPr/>
            <p:nvPr/>
          </p:nvSpPr>
          <p:spPr>
            <a:xfrm>
              <a:off x="9677400" y="6381750"/>
              <a:ext cx="885825" cy="1676400"/>
            </a:xfrm>
            <a:custGeom>
              <a:avLst/>
              <a:gdLst>
                <a:gd name="connsiteX0" fmla="*/ 885825 w 885825"/>
                <a:gd name="connsiteY0" fmla="*/ 0 h 1676400"/>
                <a:gd name="connsiteX1" fmla="*/ 885825 w 885825"/>
                <a:gd name="connsiteY1" fmla="*/ 1000125 h 1676400"/>
                <a:gd name="connsiteX2" fmla="*/ 0 w 885825"/>
                <a:gd name="connsiteY2" fmla="*/ 1000125 h 1676400"/>
                <a:gd name="connsiteX3" fmla="*/ 0 w 885825"/>
                <a:gd name="connsiteY3" fmla="*/ 1676400 h 1676400"/>
                <a:gd name="connsiteX4" fmla="*/ 457200 w 885825"/>
                <a:gd name="connsiteY4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1676400">
                  <a:moveTo>
                    <a:pt x="885825" y="0"/>
                  </a:moveTo>
                  <a:lnTo>
                    <a:pt x="885825" y="1000125"/>
                  </a:lnTo>
                  <a:lnTo>
                    <a:pt x="0" y="1000125"/>
                  </a:lnTo>
                  <a:lnTo>
                    <a:pt x="0" y="1676400"/>
                  </a:lnTo>
                  <a:lnTo>
                    <a:pt x="457200" y="16764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87B137C4-ACCC-5E20-D8F8-014689D27DD6}"/>
                </a:ext>
              </a:extLst>
            </p:cNvPr>
            <p:cNvSpPr/>
            <p:nvPr/>
          </p:nvSpPr>
          <p:spPr>
            <a:xfrm>
              <a:off x="10515600" y="6362700"/>
              <a:ext cx="368650" cy="1857375"/>
            </a:xfrm>
            <a:custGeom>
              <a:avLst/>
              <a:gdLst>
                <a:gd name="connsiteX0" fmla="*/ 0 w 400050"/>
                <a:gd name="connsiteY0" fmla="*/ 1857375 h 1857375"/>
                <a:gd name="connsiteX1" fmla="*/ 400050 w 400050"/>
                <a:gd name="connsiteY1" fmla="*/ 1857375 h 1857375"/>
                <a:gd name="connsiteX2" fmla="*/ 400050 w 400050"/>
                <a:gd name="connsiteY2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857375">
                  <a:moveTo>
                    <a:pt x="0" y="1857375"/>
                  </a:moveTo>
                  <a:lnTo>
                    <a:pt x="400050" y="1857375"/>
                  </a:lnTo>
                  <a:lnTo>
                    <a:pt x="40005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54388861-7725-ED8F-E2F1-BE5414476673}"/>
                </a:ext>
              </a:extLst>
            </p:cNvPr>
            <p:cNvSpPr/>
            <p:nvPr/>
          </p:nvSpPr>
          <p:spPr>
            <a:xfrm>
              <a:off x="9677400" y="7648575"/>
              <a:ext cx="4848225" cy="1440694"/>
            </a:xfrm>
            <a:custGeom>
              <a:avLst/>
              <a:gdLst>
                <a:gd name="connsiteX0" fmla="*/ 4248150 w 4848225"/>
                <a:gd name="connsiteY0" fmla="*/ 0 h 1343025"/>
                <a:gd name="connsiteX1" fmla="*/ 4848225 w 4848225"/>
                <a:gd name="connsiteY1" fmla="*/ 0 h 1343025"/>
                <a:gd name="connsiteX2" fmla="*/ 4848225 w 4848225"/>
                <a:gd name="connsiteY2" fmla="*/ 1343025 h 1343025"/>
                <a:gd name="connsiteX3" fmla="*/ 0 w 4848225"/>
                <a:gd name="connsiteY3" fmla="*/ 1343025 h 1343025"/>
                <a:gd name="connsiteX4" fmla="*/ 0 w 4848225"/>
                <a:gd name="connsiteY4" fmla="*/ 752475 h 1343025"/>
                <a:gd name="connsiteX5" fmla="*/ 457200 w 4848225"/>
                <a:gd name="connsiteY5" fmla="*/ 75247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225" h="1343025">
                  <a:moveTo>
                    <a:pt x="4248150" y="0"/>
                  </a:moveTo>
                  <a:lnTo>
                    <a:pt x="4848225" y="0"/>
                  </a:lnTo>
                  <a:lnTo>
                    <a:pt x="4848225" y="1343025"/>
                  </a:lnTo>
                  <a:lnTo>
                    <a:pt x="0" y="1343025"/>
                  </a:lnTo>
                  <a:lnTo>
                    <a:pt x="0" y="752475"/>
                  </a:lnTo>
                  <a:lnTo>
                    <a:pt x="457200" y="752475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9A25C3E3-BDE3-AE05-66F2-92BC9680EB8A}"/>
                </a:ext>
              </a:extLst>
            </p:cNvPr>
            <p:cNvSpPr/>
            <p:nvPr/>
          </p:nvSpPr>
          <p:spPr>
            <a:xfrm>
              <a:off x="6769898" y="7876026"/>
              <a:ext cx="2290843" cy="1369223"/>
            </a:xfrm>
            <a:custGeom>
              <a:avLst/>
              <a:gdLst>
                <a:gd name="connsiteX0" fmla="*/ 2981325 w 2981325"/>
                <a:gd name="connsiteY0" fmla="*/ 1000125 h 1143000"/>
                <a:gd name="connsiteX1" fmla="*/ 1438275 w 2981325"/>
                <a:gd name="connsiteY1" fmla="*/ 1000125 h 1143000"/>
                <a:gd name="connsiteX2" fmla="*/ 1438275 w 2981325"/>
                <a:gd name="connsiteY2" fmla="*/ 1143000 h 1143000"/>
                <a:gd name="connsiteX3" fmla="*/ 0 w 2981325"/>
                <a:gd name="connsiteY3" fmla="*/ 1143000 h 1143000"/>
                <a:gd name="connsiteX4" fmla="*/ 0 w 2981325"/>
                <a:gd name="connsiteY4" fmla="*/ 0 h 1143000"/>
                <a:gd name="connsiteX5" fmla="*/ 352425 w 2981325"/>
                <a:gd name="connsiteY5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1325" h="1143000">
                  <a:moveTo>
                    <a:pt x="2981325" y="1000125"/>
                  </a:moveTo>
                  <a:lnTo>
                    <a:pt x="1438275" y="1000125"/>
                  </a:lnTo>
                  <a:lnTo>
                    <a:pt x="1438275" y="1143000"/>
                  </a:lnTo>
                  <a:lnTo>
                    <a:pt x="0" y="1143000"/>
                  </a:lnTo>
                  <a:lnTo>
                    <a:pt x="0" y="0"/>
                  </a:lnTo>
                  <a:lnTo>
                    <a:pt x="352425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B32F365-77D8-DACE-9AD9-7ECE3F71D2D8}"/>
                </a:ext>
              </a:extLst>
            </p:cNvPr>
            <p:cNvSpPr/>
            <p:nvPr/>
          </p:nvSpPr>
          <p:spPr>
            <a:xfrm>
              <a:off x="9623720" y="9038002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AC7D4523-4BCD-879E-C7E6-8B633BBD26BA}"/>
                </a:ext>
              </a:extLst>
            </p:cNvPr>
            <p:cNvSpPr/>
            <p:nvPr/>
          </p:nvSpPr>
          <p:spPr>
            <a:xfrm>
              <a:off x="7632870" y="9189955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F4E845D4-39FD-DB04-401E-31BBFEB64D87}"/>
                </a:ext>
              </a:extLst>
            </p:cNvPr>
            <p:cNvSpPr/>
            <p:nvPr/>
          </p:nvSpPr>
          <p:spPr>
            <a:xfrm>
              <a:off x="7686901" y="7856221"/>
              <a:ext cx="130789" cy="1344930"/>
            </a:xfrm>
            <a:custGeom>
              <a:avLst/>
              <a:gdLst>
                <a:gd name="connsiteX0" fmla="*/ 0 w 161925"/>
                <a:gd name="connsiteY0" fmla="*/ 1162050 h 1162050"/>
                <a:gd name="connsiteX1" fmla="*/ 0 w 161925"/>
                <a:gd name="connsiteY1" fmla="*/ 0 h 1162050"/>
                <a:gd name="connsiteX2" fmla="*/ 161925 w 161925"/>
                <a:gd name="connsiteY2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1162050">
                  <a:moveTo>
                    <a:pt x="0" y="1162050"/>
                  </a:moveTo>
                  <a:lnTo>
                    <a:pt x="0" y="0"/>
                  </a:lnTo>
                  <a:lnTo>
                    <a:pt x="161925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BB4C0047-50B8-59C7-AA89-DB943888174A}"/>
                </a:ext>
              </a:extLst>
            </p:cNvPr>
            <p:cNvCxnSpPr/>
            <p:nvPr/>
          </p:nvCxnSpPr>
          <p:spPr>
            <a:xfrm flipV="1">
              <a:off x="10928915" y="6112724"/>
              <a:ext cx="327519" cy="377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E400CE4E-C0D3-6ACE-7AC2-6E66F86080DE}"/>
                </a:ext>
              </a:extLst>
            </p:cNvPr>
            <p:cNvSpPr/>
            <p:nvPr/>
          </p:nvSpPr>
          <p:spPr>
            <a:xfrm>
              <a:off x="6848475" y="4943475"/>
              <a:ext cx="3705225" cy="3473987"/>
            </a:xfrm>
            <a:custGeom>
              <a:avLst/>
              <a:gdLst>
                <a:gd name="connsiteX0" fmla="*/ 3705225 w 3705225"/>
                <a:gd name="connsiteY0" fmla="*/ 85725 h 3600450"/>
                <a:gd name="connsiteX1" fmla="*/ 3705225 w 3705225"/>
                <a:gd name="connsiteY1" fmla="*/ 0 h 3600450"/>
                <a:gd name="connsiteX2" fmla="*/ 3314700 w 3705225"/>
                <a:gd name="connsiteY2" fmla="*/ 0 h 3600450"/>
                <a:gd name="connsiteX3" fmla="*/ 3314700 w 3705225"/>
                <a:gd name="connsiteY3" fmla="*/ 2266950 h 3600450"/>
                <a:gd name="connsiteX4" fmla="*/ 1695450 w 3705225"/>
                <a:gd name="connsiteY4" fmla="*/ 2266950 h 3600450"/>
                <a:gd name="connsiteX5" fmla="*/ 1695450 w 3705225"/>
                <a:gd name="connsiteY5" fmla="*/ 3600450 h 3600450"/>
                <a:gd name="connsiteX6" fmla="*/ 0 w 3705225"/>
                <a:gd name="connsiteY6" fmla="*/ 3600450 h 3600450"/>
                <a:gd name="connsiteX7" fmla="*/ 0 w 3705225"/>
                <a:gd name="connsiteY7" fmla="*/ 2733675 h 3600450"/>
                <a:gd name="connsiteX8" fmla="*/ 190500 w 3705225"/>
                <a:gd name="connsiteY8" fmla="*/ 2733675 h 360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225" h="3600450">
                  <a:moveTo>
                    <a:pt x="3705225" y="85725"/>
                  </a:moveTo>
                  <a:lnTo>
                    <a:pt x="3705225" y="0"/>
                  </a:lnTo>
                  <a:lnTo>
                    <a:pt x="3314700" y="0"/>
                  </a:lnTo>
                  <a:lnTo>
                    <a:pt x="3314700" y="2266950"/>
                  </a:lnTo>
                  <a:lnTo>
                    <a:pt x="1695450" y="2266950"/>
                  </a:lnTo>
                  <a:lnTo>
                    <a:pt x="1695450" y="3600450"/>
                  </a:lnTo>
                  <a:lnTo>
                    <a:pt x="0" y="3600450"/>
                  </a:lnTo>
                  <a:lnTo>
                    <a:pt x="0" y="2733675"/>
                  </a:lnTo>
                  <a:lnTo>
                    <a:pt x="190500" y="2733675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B194C3F7-B359-C518-0685-6CA1889F990A}"/>
                </a:ext>
              </a:extLst>
            </p:cNvPr>
            <p:cNvSpPr/>
            <p:nvPr/>
          </p:nvSpPr>
          <p:spPr>
            <a:xfrm>
              <a:off x="7489739" y="837029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849DDEBC-0B7B-8B2D-3CDA-8419408C2C45}"/>
                </a:ext>
              </a:extLst>
            </p:cNvPr>
            <p:cNvSpPr/>
            <p:nvPr/>
          </p:nvSpPr>
          <p:spPr>
            <a:xfrm>
              <a:off x="7546023" y="7597905"/>
              <a:ext cx="254952" cy="819557"/>
            </a:xfrm>
            <a:custGeom>
              <a:avLst/>
              <a:gdLst>
                <a:gd name="connsiteX0" fmla="*/ 0 w 285750"/>
                <a:gd name="connsiteY0" fmla="*/ 857250 h 857250"/>
                <a:gd name="connsiteX1" fmla="*/ 0 w 285750"/>
                <a:gd name="connsiteY1" fmla="*/ 409575 h 857250"/>
                <a:gd name="connsiteX2" fmla="*/ 285750 w 285750"/>
                <a:gd name="connsiteY2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857250">
                  <a:moveTo>
                    <a:pt x="0" y="857250"/>
                  </a:moveTo>
                  <a:lnTo>
                    <a:pt x="0" y="409575"/>
                  </a:lnTo>
                  <a:lnTo>
                    <a:pt x="28575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5B58FAD3-B7E0-0E84-B947-D8B75E64BDF1}"/>
                </a:ext>
              </a:extLst>
            </p:cNvPr>
            <p:cNvSpPr txBox="1"/>
            <p:nvPr/>
          </p:nvSpPr>
          <p:spPr>
            <a:xfrm>
              <a:off x="2320108" y="8299450"/>
              <a:ext cx="12200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1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stall</a:t>
              </a:r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3138DB0C-AD6A-87CD-8885-46AA7C2B1E81}"/>
                </a:ext>
              </a:extLst>
            </p:cNvPr>
            <p:cNvSpPr/>
            <p:nvPr/>
          </p:nvSpPr>
          <p:spPr>
            <a:xfrm rot="21075366">
              <a:off x="4715393" y="7898970"/>
              <a:ext cx="71621" cy="404397"/>
            </a:xfrm>
            <a:custGeom>
              <a:avLst/>
              <a:gdLst>
                <a:gd name="connsiteX0" fmla="*/ 0 w 396240"/>
                <a:gd name="connsiteY0" fmla="*/ 335280 h 335280"/>
                <a:gd name="connsiteX1" fmla="*/ 396240 w 396240"/>
                <a:gd name="connsiteY1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240" h="335280">
                  <a:moveTo>
                    <a:pt x="0" y="335280"/>
                  </a:moveTo>
                  <a:lnTo>
                    <a:pt x="396240" y="0"/>
                  </a:ln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0C17BBBC-1A9A-E5A2-C7CC-F225FEEEC509}"/>
                </a:ext>
              </a:extLst>
            </p:cNvPr>
            <p:cNvSpPr/>
            <p:nvPr/>
          </p:nvSpPr>
          <p:spPr>
            <a:xfrm>
              <a:off x="6696075" y="8124825"/>
              <a:ext cx="352425" cy="2438400"/>
            </a:xfrm>
            <a:custGeom>
              <a:avLst/>
              <a:gdLst>
                <a:gd name="connsiteX0" fmla="*/ 0 w 352425"/>
                <a:gd name="connsiteY0" fmla="*/ 2438400 h 2438400"/>
                <a:gd name="connsiteX1" fmla="*/ 0 w 352425"/>
                <a:gd name="connsiteY1" fmla="*/ 0 h 2438400"/>
                <a:gd name="connsiteX2" fmla="*/ 352425 w 352425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5" h="2438400">
                  <a:moveTo>
                    <a:pt x="0" y="2438400"/>
                  </a:moveTo>
                  <a:lnTo>
                    <a:pt x="0" y="0"/>
                  </a:lnTo>
                  <a:lnTo>
                    <a:pt x="352425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BAE8F755-CB3E-7593-EBEC-25941B34F961}"/>
                </a:ext>
              </a:extLst>
            </p:cNvPr>
            <p:cNvSpPr/>
            <p:nvPr/>
          </p:nvSpPr>
          <p:spPr>
            <a:xfrm>
              <a:off x="6639640" y="10524591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89AAD00F-394F-87C4-840A-A65D6A742C57}"/>
                </a:ext>
              </a:extLst>
            </p:cNvPr>
            <p:cNvSpPr/>
            <p:nvPr/>
          </p:nvSpPr>
          <p:spPr>
            <a:xfrm>
              <a:off x="7744470" y="10511817"/>
              <a:ext cx="111600" cy="109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0171B76F-0C47-045D-3AC2-FD4F626F74F7}"/>
                </a:ext>
              </a:extLst>
            </p:cNvPr>
            <p:cNvSpPr/>
            <p:nvPr/>
          </p:nvSpPr>
          <p:spPr>
            <a:xfrm>
              <a:off x="7800975" y="8181975"/>
              <a:ext cx="38100" cy="2390775"/>
            </a:xfrm>
            <a:custGeom>
              <a:avLst/>
              <a:gdLst>
                <a:gd name="connsiteX0" fmla="*/ 0 w 38100"/>
                <a:gd name="connsiteY0" fmla="*/ 2390775 h 2390775"/>
                <a:gd name="connsiteX1" fmla="*/ 0 w 38100"/>
                <a:gd name="connsiteY1" fmla="*/ 133350 h 2390775"/>
                <a:gd name="connsiteX2" fmla="*/ 38100 w 38100"/>
                <a:gd name="connsiteY2" fmla="*/ 0 h 239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390775">
                  <a:moveTo>
                    <a:pt x="0" y="2390775"/>
                  </a:moveTo>
                  <a:lnTo>
                    <a:pt x="0" y="133350"/>
                  </a:lnTo>
                  <a:lnTo>
                    <a:pt x="3810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FD97C2-1567-6F19-71D4-85E8978DBB27}"/>
              </a:ext>
            </a:extLst>
          </p:cNvPr>
          <p:cNvCxnSpPr>
            <a:cxnSpLocks/>
          </p:cNvCxnSpPr>
          <p:nvPr/>
        </p:nvCxnSpPr>
        <p:spPr>
          <a:xfrm>
            <a:off x="8728075" y="9073394"/>
            <a:ext cx="969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5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10929</TotalTime>
  <Words>1252</Words>
  <Application>Microsoft Office PowerPoint</Application>
  <PresentationFormat>사용자 지정</PresentationFormat>
  <Paragraphs>713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추헌호</dc:creator>
  <cp:lastModifiedBy>추헌호</cp:lastModifiedBy>
  <cp:revision>139</cp:revision>
  <dcterms:created xsi:type="dcterms:W3CDTF">2022-04-04T03:29:28Z</dcterms:created>
  <dcterms:modified xsi:type="dcterms:W3CDTF">2022-05-16T01:28:01Z</dcterms:modified>
</cp:coreProperties>
</file>