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19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93600-C792-4162-AC75-2D9BA174C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827E38-6D16-43B2-81B5-464BC3979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4983E-E6F6-423A-B3A8-0D414DF3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3809-5C16-4EC7-B0B7-6D3EC2B1F555}" type="datetimeFigureOut">
              <a:rPr lang="de-CH" smtClean="0"/>
              <a:t>08.06.2022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3925DF-B910-4895-A860-33203FBE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6513E-BCAD-45DE-8630-C89ED486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7F79-6643-4C2F-8748-A2447631A4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75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E5B7A-3D88-4A0B-8F18-149BDE9B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8D18B-D195-4F7E-8544-24CB48969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031F3-D4AD-4026-9C59-44E79AD0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3809-5C16-4EC7-B0B7-6D3EC2B1F555}" type="datetimeFigureOut">
              <a:rPr lang="de-CH" smtClean="0"/>
              <a:t>08.06.2022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80F350-1BB6-4011-9E56-DD6C9B16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45A6B-1310-4239-B250-3C56DBBC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7F79-6643-4C2F-8748-A2447631A4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157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F6FE53-377A-444B-9EA5-E53FDA24B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056886-AE70-445D-B6B9-1F74F103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8F6AD-8EC4-40D0-9BC9-1D3580A4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3809-5C16-4EC7-B0B7-6D3EC2B1F555}" type="datetimeFigureOut">
              <a:rPr lang="de-CH" smtClean="0"/>
              <a:t>08.06.2022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C15E7E-4A8E-4D16-A2EB-756E4247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85B17-6EC5-4F2F-8F4A-AB71B95E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7F79-6643-4C2F-8748-A2447631A4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31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DABE9-1722-43DF-A27E-806F64A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0F410-1755-4046-9B6B-5DDDC83A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84EE5C-C7A6-427D-8FC1-E5B4E96F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3809-5C16-4EC7-B0B7-6D3EC2B1F555}" type="datetimeFigureOut">
              <a:rPr lang="de-CH" smtClean="0"/>
              <a:t>08.06.2022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8BC8D-30A0-4979-AC48-46FF0F7D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23839-A508-4194-956C-9EB90BF9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7F79-6643-4C2F-8748-A2447631A4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783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5CB26-5EC1-41C3-ACAF-BF8DA39B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777000-FF9D-424A-8F26-D72DE6D59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6C097-3EC4-420B-9521-F380C2B2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3809-5C16-4EC7-B0B7-6D3EC2B1F555}" type="datetimeFigureOut">
              <a:rPr lang="de-CH" smtClean="0"/>
              <a:t>08.06.2022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FC577-745B-4D53-9BD4-F945BCFC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86D969-B061-45D3-9CAB-CB442B66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7F79-6643-4C2F-8748-A2447631A4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87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5FF58-ACED-4821-8866-2585EC02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44F68-90F8-4A95-A018-51B3F5994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6384CF-8273-4431-97CB-3E2BDD409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F70BBE-5F18-4F0A-A707-B15AEEF5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3809-5C16-4EC7-B0B7-6D3EC2B1F555}" type="datetimeFigureOut">
              <a:rPr lang="de-CH" smtClean="0"/>
              <a:t>08.06.2022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5B62BD-AC52-4D3D-8152-E586273C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1D885E-251F-4CA5-BED3-31E8F7FF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7F79-6643-4C2F-8748-A2447631A4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786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E40F8-EBBE-4EA8-AAAA-A6CC131E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53F1A3-F746-45C7-A3C6-A67198D2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E4850F-C803-479D-80C6-F5C00C444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6AE68F-D008-4417-B336-0C975B76E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816405-8412-41A1-84FD-55E68ABBB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FF7851-C225-459D-B376-AF4237B0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3809-5C16-4EC7-B0B7-6D3EC2B1F555}" type="datetimeFigureOut">
              <a:rPr lang="de-CH" smtClean="0"/>
              <a:t>08.06.2022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01B467-E95B-49ED-897C-560C0B14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1B4CDC-3A0D-4D5D-B122-5C6C7DB8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7F79-6643-4C2F-8748-A2447631A4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17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5F515-5F48-4A09-91B3-6CE6126C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D233-FA49-4D73-BA82-316EC2FB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3809-5C16-4EC7-B0B7-6D3EC2B1F555}" type="datetimeFigureOut">
              <a:rPr lang="de-CH" smtClean="0"/>
              <a:t>08.06.2022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3A9276-5B6F-48C2-AFC2-52B45891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9EB732-57B4-4FBA-B921-4B65EF48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7F79-6643-4C2F-8748-A2447631A4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002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B03779-6B53-48A1-9235-4D205FE1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3809-5C16-4EC7-B0B7-6D3EC2B1F555}" type="datetimeFigureOut">
              <a:rPr lang="de-CH" smtClean="0"/>
              <a:t>08.06.2022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BF1F86-201F-4132-9C67-A1ADFE08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257EF0-0034-47C0-BD07-2B3D64C7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7F79-6643-4C2F-8748-A2447631A4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918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FEEC0-7BBF-4920-B564-C205F37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E6593B-83BD-47F7-B6EE-F294DD33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8A89CD-DAE4-4F0D-8EF1-5F1688119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E81EA9-C9A0-41C0-A13F-B7D406B3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3809-5C16-4EC7-B0B7-6D3EC2B1F555}" type="datetimeFigureOut">
              <a:rPr lang="de-CH" smtClean="0"/>
              <a:t>08.06.2022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C61645-8CE1-4A72-8CEC-A2021F36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8CBD2D-0CEA-4CE2-9ABA-75AE6360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7F79-6643-4C2F-8748-A2447631A4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805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D88E1-0068-44B7-B5B0-9FD91D2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1F257F-5B92-47E1-8CE8-1A749E133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7919B7-7B66-48DC-BEB2-7B171F58C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1FCAEB-4D28-45F2-82EE-140AA251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3809-5C16-4EC7-B0B7-6D3EC2B1F555}" type="datetimeFigureOut">
              <a:rPr lang="de-CH" smtClean="0"/>
              <a:t>08.06.2022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DF2D7-E427-4961-9EEF-BE410D7B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B9FB8-BE34-4C44-8C08-43B74E9E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7F79-6643-4C2F-8748-A2447631A4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478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8202A8-D6F4-4C14-9B42-86356466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FD45CC-5DE1-4F34-9C4D-08B3B2D9C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5D7A6-4600-4B26-A6BC-5CB28645C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33809-5C16-4EC7-B0B7-6D3EC2B1F555}" type="datetimeFigureOut">
              <a:rPr lang="de-CH" smtClean="0"/>
              <a:t>08.06.2022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0C6A9-58F4-4345-85A5-4C49EBDEA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280A9E-BAA8-42A1-9A37-3526FC4CE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7F79-6643-4C2F-8748-A2447631A4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2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BB64579-BBFA-43BD-BD55-A4F2B6A69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8" y="1099527"/>
            <a:ext cx="8673256" cy="288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DABCC40-8F43-48E0-8F9B-A09AA2717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7" y="1099527"/>
            <a:ext cx="237689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7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Hochreutener Adrian (hoce)</dc:creator>
  <cp:lastModifiedBy>Hochreutener Adrian (hoce)</cp:lastModifiedBy>
  <cp:revision>1</cp:revision>
  <dcterms:created xsi:type="dcterms:W3CDTF">2022-06-08T07:36:59Z</dcterms:created>
  <dcterms:modified xsi:type="dcterms:W3CDTF">2022-06-08T07:38:05Z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2022-06-08T07:36:59Z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542e7f07-bae0-418a-a095-93cfd68a9682</vt:lpwstr>
  </property>
  <property fmtid="{D5CDD505-2E9C-101B-9397-08002B2CF9AE}" pid="8" name="MSIP_Label_10d9bad3-6dac-4e9a-89a3-89f3b8d247b2_ContentBits">
    <vt:lpwstr>0</vt:lpwstr>
  </property>
</Properties>
</file>