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  <p:sldMasterId id="2147483691" r:id="rId2"/>
  </p:sldMasterIdLst>
  <p:notesMasterIdLst>
    <p:notesMasterId r:id="rId13"/>
  </p:notesMasterIdLst>
  <p:sldIdLst>
    <p:sldId id="294" r:id="rId3"/>
    <p:sldId id="257" r:id="rId4"/>
    <p:sldId id="298" r:id="rId5"/>
    <p:sldId id="297" r:id="rId6"/>
    <p:sldId id="295" r:id="rId7"/>
    <p:sldId id="299" r:id="rId8"/>
    <p:sldId id="296" r:id="rId9"/>
    <p:sldId id="268" r:id="rId10"/>
    <p:sldId id="300" r:id="rId11"/>
    <p:sldId id="27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DCF0"/>
    <a:srgbClr val="8FF0E7"/>
    <a:srgbClr val="1A202C"/>
    <a:srgbClr val="FFFFFF"/>
    <a:srgbClr val="E1E1E3"/>
    <a:srgbClr val="C2C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3"/>
    <p:restoredTop sz="94696"/>
  </p:normalViewPr>
  <p:slideViewPr>
    <p:cSldViewPr snapToGrid="0" snapToObjects="1">
      <p:cViewPr varScale="1">
        <p:scale>
          <a:sx n="124" d="100"/>
          <a:sy n="124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if you’re a parent or teenager finally discovering a little bit more about themselves than I’d like to know, listen up, because today we’ll see if</a:t>
            </a:r>
          </a:p>
        </p:txBody>
      </p:sp>
    </p:spTree>
    <p:extLst>
      <p:ext uri="{BB962C8B-B14F-4D97-AF65-F5344CB8AC3E}">
        <p14:creationId xmlns:p14="http://schemas.microsoft.com/office/powerpoint/2010/main" val="225520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80 regions but why so few dots?</a:t>
            </a:r>
          </a:p>
          <a:p>
            <a:r>
              <a:rPr lang="en-GB" dirty="0"/>
              <a:t>Null values</a:t>
            </a:r>
          </a:p>
          <a:p>
            <a:r>
              <a:rPr lang="en-GB" dirty="0"/>
              <a:t>Even so, we can see a distinct clustering split between negative and positive of the first principal component, so maybe decrease of something means city?</a:t>
            </a:r>
          </a:p>
        </p:txBody>
      </p:sp>
    </p:spTree>
    <p:extLst>
      <p:ext uri="{BB962C8B-B14F-4D97-AF65-F5344CB8AC3E}">
        <p14:creationId xmlns:p14="http://schemas.microsoft.com/office/powerpoint/2010/main" val="382982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Turns out it is STI means!!</a:t>
            </a:r>
          </a:p>
          <a:p>
            <a:r>
              <a:rPr lang="en-GB" dirty="0"/>
              <a:t>It’s not SOLELY dependent on it – small tree</a:t>
            </a:r>
          </a:p>
          <a:p>
            <a:r>
              <a:rPr lang="en-GB" dirty="0"/>
              <a:t>Because of pruning, we do not want our tree to overestimate the test data</a:t>
            </a:r>
          </a:p>
          <a:p>
            <a:r>
              <a:rPr lang="en-GB" dirty="0"/>
              <a:t>But why STI?</a:t>
            </a:r>
          </a:p>
        </p:txBody>
      </p:sp>
    </p:spTree>
    <p:extLst>
      <p:ext uri="{BB962C8B-B14F-4D97-AF65-F5344CB8AC3E}">
        <p14:creationId xmlns:p14="http://schemas.microsoft.com/office/powerpoint/2010/main" val="194954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STI not family stress perhaps due to lack of data to create a robust enough tree</a:t>
            </a:r>
          </a:p>
          <a:p>
            <a:r>
              <a:rPr lang="en-GB" dirty="0"/>
              <a:t>Looking at family stress, we can see 2011 has highest</a:t>
            </a:r>
          </a:p>
        </p:txBody>
      </p:sp>
    </p:spTree>
    <p:extLst>
      <p:ext uri="{BB962C8B-B14F-4D97-AF65-F5344CB8AC3E}">
        <p14:creationId xmlns:p14="http://schemas.microsoft.com/office/powerpoint/2010/main" val="267246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Cities mostly have lighter colours</a:t>
            </a:r>
          </a:p>
        </p:txBody>
      </p:sp>
    </p:spTree>
    <p:extLst>
      <p:ext uri="{BB962C8B-B14F-4D97-AF65-F5344CB8AC3E}">
        <p14:creationId xmlns:p14="http://schemas.microsoft.com/office/powerpoint/2010/main" val="15080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Closely correlated to one another with concerning and emotional being significantly correlated with one another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/>
              <a:defRPr/>
            </a:pPr>
            <a:r>
              <a:rPr lang="en-GB" dirty="0"/>
              <a:t>Notice some differences in what we got from </a:t>
            </a:r>
            <a:r>
              <a:rPr lang="en-GB" dirty="0" err="1"/>
              <a:t>nmi</a:t>
            </a:r>
            <a:r>
              <a:rPr lang="en-GB" dirty="0"/>
              <a:t> and these correlations</a:t>
            </a:r>
          </a:p>
        </p:txBody>
      </p:sp>
    </p:spTree>
    <p:extLst>
      <p:ext uri="{BB962C8B-B14F-4D97-AF65-F5344CB8AC3E}">
        <p14:creationId xmlns:p14="http://schemas.microsoft.com/office/powerpoint/2010/main" val="1575695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This may be due to the distributions underlying these datasets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Sex is a great way to relieve stress! So to play it safe, have sex in the city! </a:t>
            </a:r>
            <a:r>
              <a:rPr lang="en-GB" dirty="0">
                <a:sym typeface="Wingdings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00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784099" y="1453625"/>
            <a:ext cx="3677100" cy="347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2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9" name="Shape 479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body" idx="2"/>
          </p:nvPr>
        </p:nvSpPr>
        <p:spPr>
          <a:xfrm>
            <a:off x="3250326" y="1471725"/>
            <a:ext cx="2579099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3"/>
          </p:nvPr>
        </p:nvSpPr>
        <p:spPr>
          <a:xfrm>
            <a:off x="5961652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85" name="Shape 485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8" name="Shape 488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360"/>
              </a:spcBef>
              <a:buClr>
                <a:srgbClr val="666666"/>
              </a:buClr>
              <a:buSzPct val="100000"/>
              <a:buNone/>
              <a:defRPr sz="1400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821305" y="4697309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top decoration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ottom decoration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3821305" y="4465657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11111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199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3239977" y="-11"/>
            <a:ext cx="2664078" cy="1326979"/>
            <a:chOff x="3578850" y="-50"/>
            <a:chExt cx="1816500" cy="904800"/>
          </a:xfrm>
        </p:grpSpPr>
        <p:sp>
          <p:nvSpPr>
            <p:cNvPr id="461" name="Shape 46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/>
          <p:nvPr/>
        </p:nvSpPr>
        <p:spPr>
          <a:xfrm rot="10800000">
            <a:off x="3269345" y="-44121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sp>
        <p:nvSpPr>
          <p:cNvPr id="470" name="Shape 470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4" name="Shape 474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  <p:sldLayoutId id="2147483657" r:id="rId4"/>
    <p:sldLayoutId id="2147483658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buSzPct val="100000"/>
              <a:buNone/>
              <a:defRPr sz="3600" b="1"/>
            </a:lvl2pPr>
            <a:lvl3pPr lvl="2" rtl="0">
              <a:spcBef>
                <a:spcPts val="0"/>
              </a:spcBef>
              <a:buSzPct val="100000"/>
              <a:buNone/>
              <a:defRPr sz="3600" b="1"/>
            </a:lvl3pPr>
            <a:lvl4pPr lvl="3" rtl="0">
              <a:spcBef>
                <a:spcPts val="0"/>
              </a:spcBef>
              <a:buSzPct val="100000"/>
              <a:buNone/>
              <a:defRPr sz="3600" b="1"/>
            </a:lvl4pPr>
            <a:lvl5pPr lvl="4" rtl="0">
              <a:spcBef>
                <a:spcPts val="0"/>
              </a:spcBef>
              <a:buSzPct val="100000"/>
              <a:buNone/>
              <a:defRPr sz="3600" b="1"/>
            </a:lvl5pPr>
            <a:lvl6pPr lvl="5" rtl="0">
              <a:spcBef>
                <a:spcPts val="0"/>
              </a:spcBef>
              <a:buSzPct val="100000"/>
              <a:buNone/>
              <a:defRPr sz="3600" b="1"/>
            </a:lvl6pPr>
            <a:lvl7pPr lvl="6" rtl="0">
              <a:spcBef>
                <a:spcPts val="0"/>
              </a:spcBef>
              <a:buSzPct val="100000"/>
              <a:buNone/>
              <a:defRPr sz="3600" b="1"/>
            </a:lvl7pPr>
            <a:lvl8pPr lvl="7" rtl="0">
              <a:spcBef>
                <a:spcPts val="0"/>
              </a:spcBef>
              <a:buSzPct val="100000"/>
              <a:buNone/>
              <a:defRPr sz="3600" b="1"/>
            </a:lvl8pPr>
            <a:lvl9pPr lvl="8" rtl="0">
              <a:spcBef>
                <a:spcPts val="0"/>
              </a:spcBef>
              <a:buSzPct val="100000"/>
              <a:buNone/>
              <a:defRPr sz="3600" b="1"/>
            </a:lvl9pPr>
          </a:lstStyle>
          <a:p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600"/>
              </a:spcBef>
              <a:buClr>
                <a:srgbClr val="CC0000"/>
              </a:buClr>
              <a:buSzPct val="1000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 rtl="0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 rtl="0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 rtl="0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 rtl="0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 rtl="0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 rtl="0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 rtl="0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14">
            <a:extLst>
              <a:ext uri="{FF2B5EF4-FFF2-40B4-BE49-F238E27FC236}">
                <a16:creationId xmlns:a16="http://schemas.microsoft.com/office/drawing/2014/main" id="{CEC0A6A8-341E-4147-978B-BC2FD27DFB2F}"/>
              </a:ext>
            </a:extLst>
          </p:cNvPr>
          <p:cNvCxnSpPr/>
          <p:nvPr/>
        </p:nvCxnSpPr>
        <p:spPr>
          <a:xfrm>
            <a:off x="249531" y="200565"/>
            <a:ext cx="0" cy="48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" name="Shape 615">
            <a:extLst>
              <a:ext uri="{FF2B5EF4-FFF2-40B4-BE49-F238E27FC236}">
                <a16:creationId xmlns:a16="http://schemas.microsoft.com/office/drawing/2014/main" id="{E6AA0159-3A1F-6348-A7E4-05614C24541A}"/>
              </a:ext>
            </a:extLst>
          </p:cNvPr>
          <p:cNvCxnSpPr/>
          <p:nvPr/>
        </p:nvCxnSpPr>
        <p:spPr>
          <a:xfrm rot="5400000">
            <a:off x="484806" y="-34410"/>
            <a:ext cx="0" cy="48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617">
            <a:extLst>
              <a:ext uri="{FF2B5EF4-FFF2-40B4-BE49-F238E27FC236}">
                <a16:creationId xmlns:a16="http://schemas.microsoft.com/office/drawing/2014/main" id="{FAD396E2-3871-4C4D-BCE2-774A8EFB3E60}"/>
              </a:ext>
            </a:extLst>
          </p:cNvPr>
          <p:cNvCxnSpPr/>
          <p:nvPr/>
        </p:nvCxnSpPr>
        <p:spPr>
          <a:xfrm rot="10800000">
            <a:off x="8921563" y="4266648"/>
            <a:ext cx="0" cy="48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618">
            <a:extLst>
              <a:ext uri="{FF2B5EF4-FFF2-40B4-BE49-F238E27FC236}">
                <a16:creationId xmlns:a16="http://schemas.microsoft.com/office/drawing/2014/main" id="{E8382728-A211-364D-8AF0-7E3FB5BB102C}"/>
              </a:ext>
            </a:extLst>
          </p:cNvPr>
          <p:cNvCxnSpPr/>
          <p:nvPr/>
        </p:nvCxnSpPr>
        <p:spPr>
          <a:xfrm rot="5400000">
            <a:off x="8686288" y="4501623"/>
            <a:ext cx="0" cy="48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619">
            <a:extLst>
              <a:ext uri="{FF2B5EF4-FFF2-40B4-BE49-F238E27FC236}">
                <a16:creationId xmlns:a16="http://schemas.microsoft.com/office/drawing/2014/main" id="{5DD87A05-51A6-9741-9FB5-4D873F8C51BD}"/>
              </a:ext>
            </a:extLst>
          </p:cNvPr>
          <p:cNvSpPr txBox="1"/>
          <p:nvPr/>
        </p:nvSpPr>
        <p:spPr>
          <a:xfrm>
            <a:off x="240300" y="872425"/>
            <a:ext cx="4567200" cy="10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3000" dirty="0">
              <a:solidFill>
                <a:srgbClr val="FFFFFF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34" name="Shape 560">
            <a:extLst>
              <a:ext uri="{FF2B5EF4-FFF2-40B4-BE49-F238E27FC236}">
                <a16:creationId xmlns:a16="http://schemas.microsoft.com/office/drawing/2014/main" id="{8EE6BEAF-5919-4B41-B77E-22B4507FACC9}"/>
              </a:ext>
            </a:extLst>
          </p:cNvPr>
          <p:cNvSpPr/>
          <p:nvPr/>
        </p:nvSpPr>
        <p:spPr>
          <a:xfrm>
            <a:off x="672325" y="1266750"/>
            <a:ext cx="1828200" cy="1828200"/>
          </a:xfrm>
          <a:prstGeom prst="ellipse">
            <a:avLst/>
          </a:prstGeom>
          <a:solidFill>
            <a:srgbClr val="E2E2E2">
              <a:alpha val="7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561">
            <a:extLst>
              <a:ext uri="{FF2B5EF4-FFF2-40B4-BE49-F238E27FC236}">
                <a16:creationId xmlns:a16="http://schemas.microsoft.com/office/drawing/2014/main" id="{74CD5404-8454-9C48-9614-CB8F990E7959}"/>
              </a:ext>
            </a:extLst>
          </p:cNvPr>
          <p:cNvSpPr/>
          <p:nvPr/>
        </p:nvSpPr>
        <p:spPr>
          <a:xfrm>
            <a:off x="813034" y="1407474"/>
            <a:ext cx="1546799" cy="1546799"/>
          </a:xfrm>
          <a:prstGeom prst="ellipse">
            <a:avLst/>
          </a:prstGeom>
          <a:solidFill>
            <a:srgbClr val="090C10">
              <a:alpha val="8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562">
            <a:extLst>
              <a:ext uri="{FF2B5EF4-FFF2-40B4-BE49-F238E27FC236}">
                <a16:creationId xmlns:a16="http://schemas.microsoft.com/office/drawing/2014/main" id="{B5FBC37A-B105-E643-B08A-D86B389C0A6A}"/>
              </a:ext>
            </a:extLst>
          </p:cNvPr>
          <p:cNvSpPr/>
          <p:nvPr/>
        </p:nvSpPr>
        <p:spPr>
          <a:xfrm>
            <a:off x="6643475" y="1266775"/>
            <a:ext cx="1828200" cy="1828200"/>
          </a:xfrm>
          <a:prstGeom prst="ellipse">
            <a:avLst/>
          </a:prstGeom>
          <a:solidFill>
            <a:srgbClr val="FFECE7">
              <a:alpha val="7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563">
            <a:extLst>
              <a:ext uri="{FF2B5EF4-FFF2-40B4-BE49-F238E27FC236}">
                <a16:creationId xmlns:a16="http://schemas.microsoft.com/office/drawing/2014/main" id="{631A0768-BCEC-234E-8886-E85048ABA579}"/>
              </a:ext>
            </a:extLst>
          </p:cNvPr>
          <p:cNvSpPr/>
          <p:nvPr/>
        </p:nvSpPr>
        <p:spPr>
          <a:xfrm>
            <a:off x="6784184" y="1407499"/>
            <a:ext cx="1546800" cy="1546799"/>
          </a:xfrm>
          <a:prstGeom prst="ellipse">
            <a:avLst/>
          </a:prstGeom>
          <a:solidFill>
            <a:srgbClr val="4D0000">
              <a:alpha val="853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564">
            <a:extLst>
              <a:ext uri="{FF2B5EF4-FFF2-40B4-BE49-F238E27FC236}">
                <a16:creationId xmlns:a16="http://schemas.microsoft.com/office/drawing/2014/main" id="{1179B072-0D57-B04F-9EE0-BF5538F7DA10}"/>
              </a:ext>
            </a:extLst>
          </p:cNvPr>
          <p:cNvSpPr/>
          <p:nvPr/>
        </p:nvSpPr>
        <p:spPr>
          <a:xfrm>
            <a:off x="3657900" y="1266750"/>
            <a:ext cx="1828200" cy="1828200"/>
          </a:xfrm>
          <a:prstGeom prst="ellipse">
            <a:avLst/>
          </a:prstGeom>
          <a:solidFill>
            <a:srgbClr val="CFE2F3">
              <a:alpha val="776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565">
            <a:extLst>
              <a:ext uri="{FF2B5EF4-FFF2-40B4-BE49-F238E27FC236}">
                <a16:creationId xmlns:a16="http://schemas.microsoft.com/office/drawing/2014/main" id="{B244C7ED-8D1D-A446-A59B-A9622FFE9BC6}"/>
              </a:ext>
            </a:extLst>
          </p:cNvPr>
          <p:cNvSpPr/>
          <p:nvPr/>
        </p:nvSpPr>
        <p:spPr>
          <a:xfrm>
            <a:off x="3798609" y="1407474"/>
            <a:ext cx="1546800" cy="1546799"/>
          </a:xfrm>
          <a:prstGeom prst="ellipse">
            <a:avLst/>
          </a:prstGeom>
          <a:solidFill>
            <a:srgbClr val="00002D">
              <a:alpha val="884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566">
            <a:extLst>
              <a:ext uri="{FF2B5EF4-FFF2-40B4-BE49-F238E27FC236}">
                <a16:creationId xmlns:a16="http://schemas.microsoft.com/office/drawing/2014/main" id="{D56F0705-62A3-7140-9D94-67885EA68D18}"/>
              </a:ext>
            </a:extLst>
          </p:cNvPr>
          <p:cNvSpPr txBox="1"/>
          <p:nvPr/>
        </p:nvSpPr>
        <p:spPr>
          <a:xfrm>
            <a:off x="757525" y="1407487"/>
            <a:ext cx="1657800" cy="154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407440</a:t>
            </a:r>
          </a:p>
        </p:txBody>
      </p:sp>
      <p:sp>
        <p:nvSpPr>
          <p:cNvPr id="41" name="Shape 567">
            <a:extLst>
              <a:ext uri="{FF2B5EF4-FFF2-40B4-BE49-F238E27FC236}">
                <a16:creationId xmlns:a16="http://schemas.microsoft.com/office/drawing/2014/main" id="{8F581842-B596-4E46-83C5-8FFBE1C02079}"/>
              </a:ext>
            </a:extLst>
          </p:cNvPr>
          <p:cNvSpPr txBox="1"/>
          <p:nvPr/>
        </p:nvSpPr>
        <p:spPr>
          <a:xfrm>
            <a:off x="3743100" y="1407437"/>
            <a:ext cx="1657800" cy="154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70%</a:t>
            </a:r>
            <a:endParaRPr lang="en" sz="4800" baseline="30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" name="Shape 568">
            <a:extLst>
              <a:ext uri="{FF2B5EF4-FFF2-40B4-BE49-F238E27FC236}">
                <a16:creationId xmlns:a16="http://schemas.microsoft.com/office/drawing/2014/main" id="{D8D636DA-E986-F445-9977-961BEBEC5DE5}"/>
              </a:ext>
            </a:extLst>
          </p:cNvPr>
          <p:cNvSpPr txBox="1"/>
          <p:nvPr/>
        </p:nvSpPr>
        <p:spPr>
          <a:xfrm>
            <a:off x="6728675" y="1407437"/>
            <a:ext cx="1657800" cy="154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172861</a:t>
            </a:r>
            <a:endParaRPr lang="en" sz="3200" baseline="30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" name="Shape 569">
            <a:extLst>
              <a:ext uri="{FF2B5EF4-FFF2-40B4-BE49-F238E27FC236}">
                <a16:creationId xmlns:a16="http://schemas.microsoft.com/office/drawing/2014/main" id="{9CFD33B1-7D75-4A41-AB5D-E79686D7D8E7}"/>
              </a:ext>
            </a:extLst>
          </p:cNvPr>
          <p:cNvSpPr txBox="1"/>
          <p:nvPr/>
        </p:nvSpPr>
        <p:spPr>
          <a:xfrm>
            <a:off x="672475" y="3224850"/>
            <a:ext cx="1828200" cy="6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rPr>
              <a:t>TEENAGERS</a:t>
            </a:r>
          </a:p>
        </p:txBody>
      </p:sp>
      <p:sp>
        <p:nvSpPr>
          <p:cNvPr id="44" name="Shape 570">
            <a:extLst>
              <a:ext uri="{FF2B5EF4-FFF2-40B4-BE49-F238E27FC236}">
                <a16:creationId xmlns:a16="http://schemas.microsoft.com/office/drawing/2014/main" id="{A5DDB023-A645-E744-8067-5ADC9A306827}"/>
              </a:ext>
            </a:extLst>
          </p:cNvPr>
          <p:cNvSpPr txBox="1"/>
          <p:nvPr/>
        </p:nvSpPr>
        <p:spPr>
          <a:xfrm>
            <a:off x="3657900" y="3224850"/>
            <a:ext cx="1828200" cy="6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rPr>
              <a:t>LIVE IN THE CITY</a:t>
            </a:r>
          </a:p>
        </p:txBody>
      </p:sp>
      <p:sp>
        <p:nvSpPr>
          <p:cNvPr id="45" name="Shape 571">
            <a:extLst>
              <a:ext uri="{FF2B5EF4-FFF2-40B4-BE49-F238E27FC236}">
                <a16:creationId xmlns:a16="http://schemas.microsoft.com/office/drawing/2014/main" id="{574D0A73-36E3-5244-8E0D-F3F0F2192ECF}"/>
              </a:ext>
            </a:extLst>
          </p:cNvPr>
          <p:cNvSpPr txBox="1"/>
          <p:nvPr/>
        </p:nvSpPr>
        <p:spPr>
          <a:xfrm>
            <a:off x="6643325" y="3224850"/>
            <a:ext cx="1828200" cy="6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AU" sz="3600" dirty="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rPr>
              <a:t>FEMALES</a:t>
            </a:r>
            <a:endParaRPr lang="en" sz="3600" dirty="0">
              <a:solidFill>
                <a:srgbClr val="FFFFFF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grpSp>
        <p:nvGrpSpPr>
          <p:cNvPr id="46" name="Google Shape;1064;p40">
            <a:extLst>
              <a:ext uri="{FF2B5EF4-FFF2-40B4-BE49-F238E27FC236}">
                <a16:creationId xmlns:a16="http://schemas.microsoft.com/office/drawing/2014/main" id="{75F74573-9FFA-1343-B644-230A0CF0F07E}"/>
              </a:ext>
            </a:extLst>
          </p:cNvPr>
          <p:cNvGrpSpPr/>
          <p:nvPr/>
        </p:nvGrpSpPr>
        <p:grpSpPr>
          <a:xfrm rot="21016464">
            <a:off x="3406236" y="3399092"/>
            <a:ext cx="336767" cy="383835"/>
            <a:chOff x="4630125" y="278900"/>
            <a:chExt cx="400675" cy="456675"/>
          </a:xfrm>
        </p:grpSpPr>
        <p:sp>
          <p:nvSpPr>
            <p:cNvPr id="47" name="Google Shape;1065;p40">
              <a:extLst>
                <a:ext uri="{FF2B5EF4-FFF2-40B4-BE49-F238E27FC236}">
                  <a16:creationId xmlns:a16="http://schemas.microsoft.com/office/drawing/2014/main" id="{59ADF7E0-3789-5D4C-A52F-626ADDA81A5D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6;p40">
              <a:extLst>
                <a:ext uri="{FF2B5EF4-FFF2-40B4-BE49-F238E27FC236}">
                  <a16:creationId xmlns:a16="http://schemas.microsoft.com/office/drawing/2014/main" id="{9D3BA7EC-23C1-C74B-83FA-E7B49E846695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7;p40">
              <a:extLst>
                <a:ext uri="{FF2B5EF4-FFF2-40B4-BE49-F238E27FC236}">
                  <a16:creationId xmlns:a16="http://schemas.microsoft.com/office/drawing/2014/main" id="{31ED3587-5371-0A42-BCE3-E883FFF23098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8;p40">
              <a:extLst>
                <a:ext uri="{FF2B5EF4-FFF2-40B4-BE49-F238E27FC236}">
                  <a16:creationId xmlns:a16="http://schemas.microsoft.com/office/drawing/2014/main" id="{754B6A3F-BC72-5444-B39E-D7CF249F9DDD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112;p40">
            <a:extLst>
              <a:ext uri="{FF2B5EF4-FFF2-40B4-BE49-F238E27FC236}">
                <a16:creationId xmlns:a16="http://schemas.microsoft.com/office/drawing/2014/main" id="{68074E41-CD0C-754D-8FF4-685713A09549}"/>
              </a:ext>
            </a:extLst>
          </p:cNvPr>
          <p:cNvGrpSpPr/>
          <p:nvPr/>
        </p:nvGrpSpPr>
        <p:grpSpPr>
          <a:xfrm>
            <a:off x="5248825" y="2988747"/>
            <a:ext cx="369505" cy="369505"/>
            <a:chOff x="2594050" y="1631825"/>
            <a:chExt cx="439625" cy="439625"/>
          </a:xfrm>
        </p:grpSpPr>
        <p:sp>
          <p:nvSpPr>
            <p:cNvPr id="52" name="Google Shape;1113;p40">
              <a:extLst>
                <a:ext uri="{FF2B5EF4-FFF2-40B4-BE49-F238E27FC236}">
                  <a16:creationId xmlns:a16="http://schemas.microsoft.com/office/drawing/2014/main" id="{169BA617-FD3E-7C40-B853-A6C2DD8B9D6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14;p40">
              <a:extLst>
                <a:ext uri="{FF2B5EF4-FFF2-40B4-BE49-F238E27FC236}">
                  <a16:creationId xmlns:a16="http://schemas.microsoft.com/office/drawing/2014/main" id="{98E8B55C-8621-1044-8B0F-FC980D083282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15;p40">
              <a:extLst>
                <a:ext uri="{FF2B5EF4-FFF2-40B4-BE49-F238E27FC236}">
                  <a16:creationId xmlns:a16="http://schemas.microsoft.com/office/drawing/2014/main" id="{F48B91BD-8AF4-FD47-BAED-EC946DDCCCA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16;p40">
              <a:extLst>
                <a:ext uri="{FF2B5EF4-FFF2-40B4-BE49-F238E27FC236}">
                  <a16:creationId xmlns:a16="http://schemas.microsoft.com/office/drawing/2014/main" id="{BE87F452-7C57-E14C-BBD6-7D615126247F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059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02C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Shape 942"/>
          <p:cNvGrpSpPr/>
          <p:nvPr/>
        </p:nvGrpSpPr>
        <p:grpSpPr>
          <a:xfrm>
            <a:off x="97625" y="106550"/>
            <a:ext cx="8926500" cy="4919100"/>
            <a:chOff x="97625" y="106550"/>
            <a:chExt cx="8926500" cy="4919100"/>
          </a:xfrm>
        </p:grpSpPr>
        <p:cxnSp>
          <p:nvCxnSpPr>
            <p:cNvPr id="943" name="Shape 943"/>
            <p:cNvCxnSpPr/>
            <p:nvPr/>
          </p:nvCxnSpPr>
          <p:spPr>
            <a:xfrm>
              <a:off x="97625" y="5021250"/>
              <a:ext cx="89265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44" name="Shape 944"/>
            <p:cNvCxnSpPr/>
            <p:nvPr/>
          </p:nvCxnSpPr>
          <p:spPr>
            <a:xfrm>
              <a:off x="102075" y="116675"/>
              <a:ext cx="0" cy="49044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45" name="Shape 945"/>
            <p:cNvCxnSpPr/>
            <p:nvPr/>
          </p:nvCxnSpPr>
          <p:spPr>
            <a:xfrm>
              <a:off x="9021750" y="106550"/>
              <a:ext cx="0" cy="49191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46" name="Shape 946"/>
            <p:cNvCxnSpPr/>
            <p:nvPr/>
          </p:nvCxnSpPr>
          <p:spPr>
            <a:xfrm>
              <a:off x="5438875" y="111650"/>
              <a:ext cx="35841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47" name="Shape 947"/>
            <p:cNvCxnSpPr/>
            <p:nvPr/>
          </p:nvCxnSpPr>
          <p:spPr>
            <a:xfrm>
              <a:off x="102075" y="121435"/>
              <a:ext cx="35841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i="0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♛</a:t>
            </a:r>
            <a:r>
              <a:rPr lang="en-GB" sz="4000" b="1" i="0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  CONCLUSION  </a:t>
            </a:r>
            <a:r>
              <a:rPr lang="en-GB" sz="2400" i="0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♛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658688" y="2087055"/>
            <a:ext cx="5826625" cy="3094434"/>
          </a:xfrm>
        </p:spPr>
        <p:txBody>
          <a:bodyPr/>
          <a:lstStyle/>
          <a:p>
            <a:pPr lvl="0" algn="ctr">
              <a:buNone/>
            </a:pPr>
            <a:r>
              <a:rPr lang="en-GB" sz="3200" dirty="0">
                <a:solidFill>
                  <a:schemeClr val="bg1"/>
                </a:solidFill>
                <a:latin typeface="Nixie One" panose="02000503080000020004" pitchFamily="2" charset="0"/>
              </a:rPr>
              <a:t>Sex is a great way to relieve stress! So to play it safe; have sex in the city! </a:t>
            </a:r>
          </a:p>
        </p:txBody>
      </p:sp>
      <p:grpSp>
        <p:nvGrpSpPr>
          <p:cNvPr id="18" name="Google Shape;1138;p40">
            <a:extLst>
              <a:ext uri="{FF2B5EF4-FFF2-40B4-BE49-F238E27FC236}">
                <a16:creationId xmlns:a16="http://schemas.microsoft.com/office/drawing/2014/main" id="{60F10BCB-48BE-6047-AF34-7DFB8B468C22}"/>
              </a:ext>
            </a:extLst>
          </p:cNvPr>
          <p:cNvGrpSpPr/>
          <p:nvPr/>
        </p:nvGrpSpPr>
        <p:grpSpPr>
          <a:xfrm rot="20869831">
            <a:off x="1702207" y="2276896"/>
            <a:ext cx="383835" cy="363369"/>
            <a:chOff x="6618700" y="1635475"/>
            <a:chExt cx="456675" cy="432325"/>
          </a:xfrm>
        </p:grpSpPr>
        <p:sp>
          <p:nvSpPr>
            <p:cNvPr id="19" name="Google Shape;1139;p40">
              <a:extLst>
                <a:ext uri="{FF2B5EF4-FFF2-40B4-BE49-F238E27FC236}">
                  <a16:creationId xmlns:a16="http://schemas.microsoft.com/office/drawing/2014/main" id="{8718C17F-9408-EF4C-8D24-C4FEFC5F3771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0;p40">
              <a:extLst>
                <a:ext uri="{FF2B5EF4-FFF2-40B4-BE49-F238E27FC236}">
                  <a16:creationId xmlns:a16="http://schemas.microsoft.com/office/drawing/2014/main" id="{B1474501-1236-8648-B2A4-6587DA152F62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1;p40">
              <a:extLst>
                <a:ext uri="{FF2B5EF4-FFF2-40B4-BE49-F238E27FC236}">
                  <a16:creationId xmlns:a16="http://schemas.microsoft.com/office/drawing/2014/main" id="{6D920304-6212-5B45-9C69-71CFF0AC257F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2;p40">
              <a:extLst>
                <a:ext uri="{FF2B5EF4-FFF2-40B4-BE49-F238E27FC236}">
                  <a16:creationId xmlns:a16="http://schemas.microsoft.com/office/drawing/2014/main" id="{8F105A58-AE7B-8744-A2BA-83E0C0DC1531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3;p40">
              <a:extLst>
                <a:ext uri="{FF2B5EF4-FFF2-40B4-BE49-F238E27FC236}">
                  <a16:creationId xmlns:a16="http://schemas.microsoft.com/office/drawing/2014/main" id="{CD48C1DF-95E7-CF49-9620-49A4D643A0B4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121;p40">
            <a:extLst>
              <a:ext uri="{FF2B5EF4-FFF2-40B4-BE49-F238E27FC236}">
                <a16:creationId xmlns:a16="http://schemas.microsoft.com/office/drawing/2014/main" id="{6627E94B-90F7-404D-8177-555B1822C1CC}"/>
              </a:ext>
            </a:extLst>
          </p:cNvPr>
          <p:cNvGrpSpPr/>
          <p:nvPr/>
        </p:nvGrpSpPr>
        <p:grpSpPr>
          <a:xfrm>
            <a:off x="4363326" y="116675"/>
            <a:ext cx="395098" cy="242589"/>
            <a:chOff x="4595425" y="1707325"/>
            <a:chExt cx="470075" cy="288625"/>
          </a:xfrm>
        </p:grpSpPr>
        <p:sp>
          <p:nvSpPr>
            <p:cNvPr id="28" name="Google Shape;1122;p40">
              <a:extLst>
                <a:ext uri="{FF2B5EF4-FFF2-40B4-BE49-F238E27FC236}">
                  <a16:creationId xmlns:a16="http://schemas.microsoft.com/office/drawing/2014/main" id="{5116F90D-F771-A74E-B6BD-EDBF1FA95ED5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3;p40">
              <a:extLst>
                <a:ext uri="{FF2B5EF4-FFF2-40B4-BE49-F238E27FC236}">
                  <a16:creationId xmlns:a16="http://schemas.microsoft.com/office/drawing/2014/main" id="{9DD4DBE8-B04C-CD40-8DDE-8FAB418A2443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4;p40">
              <a:extLst>
                <a:ext uri="{FF2B5EF4-FFF2-40B4-BE49-F238E27FC236}">
                  <a16:creationId xmlns:a16="http://schemas.microsoft.com/office/drawing/2014/main" id="{3DAA7170-63EE-2548-B87D-332F3FB474D7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5;p40">
              <a:extLst>
                <a:ext uri="{FF2B5EF4-FFF2-40B4-BE49-F238E27FC236}">
                  <a16:creationId xmlns:a16="http://schemas.microsoft.com/office/drawing/2014/main" id="{E5B72040-F0D6-254C-8A92-A536898A23B3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26;p40">
              <a:extLst>
                <a:ext uri="{FF2B5EF4-FFF2-40B4-BE49-F238E27FC236}">
                  <a16:creationId xmlns:a16="http://schemas.microsoft.com/office/drawing/2014/main" id="{D63F29CF-B953-6F42-A377-509B7C2AE82C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178;p40">
            <a:extLst>
              <a:ext uri="{FF2B5EF4-FFF2-40B4-BE49-F238E27FC236}">
                <a16:creationId xmlns:a16="http://schemas.microsoft.com/office/drawing/2014/main" id="{0E7913A9-C3FE-144A-AE85-84BAE7E401A2}"/>
              </a:ext>
            </a:extLst>
          </p:cNvPr>
          <p:cNvGrpSpPr/>
          <p:nvPr/>
        </p:nvGrpSpPr>
        <p:grpSpPr>
          <a:xfrm rot="656519">
            <a:off x="7230824" y="3386446"/>
            <a:ext cx="345971" cy="325505"/>
            <a:chOff x="5972700" y="2330200"/>
            <a:chExt cx="411625" cy="387275"/>
          </a:xfrm>
        </p:grpSpPr>
        <p:sp>
          <p:nvSpPr>
            <p:cNvPr id="34" name="Google Shape;1179;p40">
              <a:extLst>
                <a:ext uri="{FF2B5EF4-FFF2-40B4-BE49-F238E27FC236}">
                  <a16:creationId xmlns:a16="http://schemas.microsoft.com/office/drawing/2014/main" id="{A10B7D65-AEAE-DA45-AE09-1C8439A09AD8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0;p40">
              <a:extLst>
                <a:ext uri="{FF2B5EF4-FFF2-40B4-BE49-F238E27FC236}">
                  <a16:creationId xmlns:a16="http://schemas.microsoft.com/office/drawing/2014/main" id="{D8008EA6-4C81-FB44-9FBA-460E98BDEE03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251;p40">
            <a:extLst>
              <a:ext uri="{FF2B5EF4-FFF2-40B4-BE49-F238E27FC236}">
                <a16:creationId xmlns:a16="http://schemas.microsoft.com/office/drawing/2014/main" id="{BC2DACF1-685F-9442-90AD-0ED79A3780EB}"/>
              </a:ext>
            </a:extLst>
          </p:cNvPr>
          <p:cNvGrpSpPr/>
          <p:nvPr/>
        </p:nvGrpSpPr>
        <p:grpSpPr>
          <a:xfrm rot="21294328">
            <a:off x="-150134" y="4382964"/>
            <a:ext cx="913704" cy="913704"/>
            <a:chOff x="5941025" y="3634400"/>
            <a:chExt cx="467650" cy="467650"/>
          </a:xfrm>
          <a:solidFill>
            <a:srgbClr val="1A202C"/>
          </a:solidFill>
          <a:effectLst>
            <a:glow rad="355600">
              <a:srgbClr val="1A202C"/>
            </a:glow>
          </a:effectLst>
        </p:grpSpPr>
        <p:sp>
          <p:nvSpPr>
            <p:cNvPr id="37" name="Google Shape;1252;p40">
              <a:extLst>
                <a:ext uri="{FF2B5EF4-FFF2-40B4-BE49-F238E27FC236}">
                  <a16:creationId xmlns:a16="http://schemas.microsoft.com/office/drawing/2014/main" id="{D2D58751-5105-9A48-B67A-255D3857CB6E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3;p40">
              <a:extLst>
                <a:ext uri="{FF2B5EF4-FFF2-40B4-BE49-F238E27FC236}">
                  <a16:creationId xmlns:a16="http://schemas.microsoft.com/office/drawing/2014/main" id="{470982C1-84C2-6142-93D7-D0338319A1FE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54;p40">
              <a:extLst>
                <a:ext uri="{FF2B5EF4-FFF2-40B4-BE49-F238E27FC236}">
                  <a16:creationId xmlns:a16="http://schemas.microsoft.com/office/drawing/2014/main" id="{CD7C1E6E-22A4-6E40-9373-3E8611EF98E9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55;p40">
              <a:extLst>
                <a:ext uri="{FF2B5EF4-FFF2-40B4-BE49-F238E27FC236}">
                  <a16:creationId xmlns:a16="http://schemas.microsoft.com/office/drawing/2014/main" id="{C774D7FC-94A6-7041-A76E-F678648D5BB7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56;p40">
              <a:extLst>
                <a:ext uri="{FF2B5EF4-FFF2-40B4-BE49-F238E27FC236}">
                  <a16:creationId xmlns:a16="http://schemas.microsoft.com/office/drawing/2014/main" id="{D1F71FF6-769F-F34A-90E0-341BEEA318E3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57;p40">
              <a:extLst>
                <a:ext uri="{FF2B5EF4-FFF2-40B4-BE49-F238E27FC236}">
                  <a16:creationId xmlns:a16="http://schemas.microsoft.com/office/drawing/2014/main" id="{13D7DA19-D22F-A147-AFFF-D5FBD1343BAE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45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547">
            <a:extLst>
              <a:ext uri="{FF2B5EF4-FFF2-40B4-BE49-F238E27FC236}">
                <a16:creationId xmlns:a16="http://schemas.microsoft.com/office/drawing/2014/main" id="{4287BB5A-B730-5746-B43E-5D88573FEF1D}"/>
              </a:ext>
            </a:extLst>
          </p:cNvPr>
          <p:cNvSpPr txBox="1">
            <a:spLocks/>
          </p:cNvSpPr>
          <p:nvPr/>
        </p:nvSpPr>
        <p:spPr>
          <a:xfrm>
            <a:off x="0" y="512682"/>
            <a:ext cx="9144000" cy="1651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AU" sz="4800">
                <a:solidFill>
                  <a:schemeClr val="bg1"/>
                </a:solidFill>
                <a:latin typeface="Wire One"/>
                <a:ea typeface="Wire One"/>
                <a:cs typeface="Wire One"/>
                <a:sym typeface="Wire One"/>
              </a:rPr>
              <a:t>LIVING </a:t>
            </a:r>
            <a:r>
              <a:rPr lang="en-AU" sz="4800" dirty="0">
                <a:solidFill>
                  <a:schemeClr val="bg1"/>
                </a:solidFill>
                <a:latin typeface="Wire One"/>
                <a:ea typeface="Wire One"/>
                <a:cs typeface="Wire One"/>
                <a:sym typeface="Wire One"/>
              </a:rPr>
              <a:t>IN CITIES AFFECTS TEENAGERS’ </a:t>
            </a:r>
          </a:p>
          <a:p>
            <a:pPr algn="ctr"/>
            <a:r>
              <a:rPr lang="en-AU" sz="5800" dirty="0">
                <a:solidFill>
                  <a:schemeClr val="bg1"/>
                </a:solidFill>
                <a:latin typeface="Wire One"/>
                <a:ea typeface="Wire One"/>
                <a:cs typeface="Wire One"/>
                <a:sym typeface="Wire One"/>
              </a:rPr>
              <a:t>EMOTIONAL AND SEXUAL HEALTH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8" name="Shape 934">
            <a:extLst>
              <a:ext uri="{FF2B5EF4-FFF2-40B4-BE49-F238E27FC236}">
                <a16:creationId xmlns:a16="http://schemas.microsoft.com/office/drawing/2014/main" id="{EF61BAA6-9A2E-0344-8B3D-CBDCE5230D0E}"/>
              </a:ext>
            </a:extLst>
          </p:cNvPr>
          <p:cNvCxnSpPr>
            <a:cxnSpLocks/>
          </p:cNvCxnSpPr>
          <p:nvPr/>
        </p:nvCxnSpPr>
        <p:spPr>
          <a:xfrm>
            <a:off x="1926926" y="2242557"/>
            <a:ext cx="526900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934">
            <a:extLst>
              <a:ext uri="{FF2B5EF4-FFF2-40B4-BE49-F238E27FC236}">
                <a16:creationId xmlns:a16="http://schemas.microsoft.com/office/drawing/2014/main" id="{E225D937-D771-9C49-B48D-B7B12948ABF6}"/>
              </a:ext>
            </a:extLst>
          </p:cNvPr>
          <p:cNvCxnSpPr>
            <a:cxnSpLocks/>
          </p:cNvCxnSpPr>
          <p:nvPr/>
        </p:nvCxnSpPr>
        <p:spPr>
          <a:xfrm>
            <a:off x="1926926" y="588292"/>
            <a:ext cx="526900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" name="Shape 934">
            <a:extLst>
              <a:ext uri="{FF2B5EF4-FFF2-40B4-BE49-F238E27FC236}">
                <a16:creationId xmlns:a16="http://schemas.microsoft.com/office/drawing/2014/main" id="{906BA1F9-9FCA-1347-A64D-39B0B58549E1}"/>
              </a:ext>
            </a:extLst>
          </p:cNvPr>
          <p:cNvCxnSpPr>
            <a:cxnSpLocks/>
          </p:cNvCxnSpPr>
          <p:nvPr/>
        </p:nvCxnSpPr>
        <p:spPr>
          <a:xfrm>
            <a:off x="3626771" y="1355426"/>
            <a:ext cx="1890459" cy="0"/>
          </a:xfrm>
          <a:prstGeom prst="straightConnector1">
            <a:avLst/>
          </a:prstGeom>
          <a:noFill/>
          <a:ln w="3175" cap="flat" cmpd="sng">
            <a:solidFill>
              <a:srgbClr val="FFFFFF">
                <a:alpha val="76863"/>
              </a:srgbClr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4" name="Shape 942">
            <a:extLst>
              <a:ext uri="{FF2B5EF4-FFF2-40B4-BE49-F238E27FC236}">
                <a16:creationId xmlns:a16="http://schemas.microsoft.com/office/drawing/2014/main" id="{3730C834-836D-8843-B4E4-0DF616F4652D}"/>
              </a:ext>
            </a:extLst>
          </p:cNvPr>
          <p:cNvGrpSpPr/>
          <p:nvPr/>
        </p:nvGrpSpPr>
        <p:grpSpPr>
          <a:xfrm>
            <a:off x="97625" y="106550"/>
            <a:ext cx="8926500" cy="4919100"/>
            <a:chOff x="97625" y="106550"/>
            <a:chExt cx="8926500" cy="4919100"/>
          </a:xfrm>
        </p:grpSpPr>
        <p:cxnSp>
          <p:nvCxnSpPr>
            <p:cNvPr id="55" name="Shape 943">
              <a:extLst>
                <a:ext uri="{FF2B5EF4-FFF2-40B4-BE49-F238E27FC236}">
                  <a16:creationId xmlns:a16="http://schemas.microsoft.com/office/drawing/2014/main" id="{71F94981-1822-F44F-854D-136D2A86C3E3}"/>
                </a:ext>
              </a:extLst>
            </p:cNvPr>
            <p:cNvCxnSpPr/>
            <p:nvPr/>
          </p:nvCxnSpPr>
          <p:spPr>
            <a:xfrm>
              <a:off x="97625" y="5021250"/>
              <a:ext cx="89265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6" name="Shape 944">
              <a:extLst>
                <a:ext uri="{FF2B5EF4-FFF2-40B4-BE49-F238E27FC236}">
                  <a16:creationId xmlns:a16="http://schemas.microsoft.com/office/drawing/2014/main" id="{5EBA0774-9E57-3544-BAC0-9DD8C864E037}"/>
                </a:ext>
              </a:extLst>
            </p:cNvPr>
            <p:cNvCxnSpPr/>
            <p:nvPr/>
          </p:nvCxnSpPr>
          <p:spPr>
            <a:xfrm>
              <a:off x="102075" y="116675"/>
              <a:ext cx="0" cy="49044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" name="Shape 945">
              <a:extLst>
                <a:ext uri="{FF2B5EF4-FFF2-40B4-BE49-F238E27FC236}">
                  <a16:creationId xmlns:a16="http://schemas.microsoft.com/office/drawing/2014/main" id="{8331DBF3-CDCD-244D-8535-7E4587C10B69}"/>
                </a:ext>
              </a:extLst>
            </p:cNvPr>
            <p:cNvCxnSpPr/>
            <p:nvPr/>
          </p:nvCxnSpPr>
          <p:spPr>
            <a:xfrm>
              <a:off x="9021750" y="106550"/>
              <a:ext cx="0" cy="49191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" name="Shape 946">
              <a:extLst>
                <a:ext uri="{FF2B5EF4-FFF2-40B4-BE49-F238E27FC236}">
                  <a16:creationId xmlns:a16="http://schemas.microsoft.com/office/drawing/2014/main" id="{39295550-D06E-CA43-A888-ECE21AA0EEB4}"/>
                </a:ext>
              </a:extLst>
            </p:cNvPr>
            <p:cNvCxnSpPr/>
            <p:nvPr/>
          </p:nvCxnSpPr>
          <p:spPr>
            <a:xfrm>
              <a:off x="5438875" y="111650"/>
              <a:ext cx="35841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9" name="Shape 947">
              <a:extLst>
                <a:ext uri="{FF2B5EF4-FFF2-40B4-BE49-F238E27FC236}">
                  <a16:creationId xmlns:a16="http://schemas.microsoft.com/office/drawing/2014/main" id="{CEED19A6-6BC7-D94F-A844-A3D0B0B7C7D6}"/>
                </a:ext>
              </a:extLst>
            </p:cNvPr>
            <p:cNvCxnSpPr/>
            <p:nvPr/>
          </p:nvCxnSpPr>
          <p:spPr>
            <a:xfrm>
              <a:off x="102075" y="121435"/>
              <a:ext cx="35841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0" name="Shape 849">
            <a:extLst>
              <a:ext uri="{FF2B5EF4-FFF2-40B4-BE49-F238E27FC236}">
                <a16:creationId xmlns:a16="http://schemas.microsoft.com/office/drawing/2014/main" id="{FE846EA2-F57F-7F40-B271-F52258F1A08C}"/>
              </a:ext>
            </a:extLst>
          </p:cNvPr>
          <p:cNvSpPr/>
          <p:nvPr/>
        </p:nvSpPr>
        <p:spPr>
          <a:xfrm>
            <a:off x="3643301" y="2579478"/>
            <a:ext cx="1832773" cy="1832773"/>
          </a:xfrm>
          <a:prstGeom prst="ellipse">
            <a:avLst/>
          </a:prstGeom>
          <a:solidFill>
            <a:srgbClr val="CFE2F3">
              <a:alpha val="20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1" name="Shape 850">
            <a:extLst>
              <a:ext uri="{FF2B5EF4-FFF2-40B4-BE49-F238E27FC236}">
                <a16:creationId xmlns:a16="http://schemas.microsoft.com/office/drawing/2014/main" id="{5FC54450-5698-0F4F-B3C8-707D24F78C63}"/>
              </a:ext>
            </a:extLst>
          </p:cNvPr>
          <p:cNvSpPr txBox="1">
            <a:spLocks/>
          </p:cNvSpPr>
          <p:nvPr/>
        </p:nvSpPr>
        <p:spPr>
          <a:xfrm>
            <a:off x="3994979" y="2740611"/>
            <a:ext cx="1079724" cy="15228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16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FAMILY STRESS LEVELS</a:t>
            </a:r>
          </a:p>
        </p:txBody>
      </p:sp>
      <p:sp>
        <p:nvSpPr>
          <p:cNvPr id="62" name="Shape 851">
            <a:extLst>
              <a:ext uri="{FF2B5EF4-FFF2-40B4-BE49-F238E27FC236}">
                <a16:creationId xmlns:a16="http://schemas.microsoft.com/office/drawing/2014/main" id="{1DD8A887-0589-BF43-8CFE-ED2AF79B196E}"/>
              </a:ext>
            </a:extLst>
          </p:cNvPr>
          <p:cNvSpPr/>
          <p:nvPr/>
        </p:nvSpPr>
        <p:spPr>
          <a:xfrm>
            <a:off x="2139782" y="2579478"/>
            <a:ext cx="1832773" cy="1832773"/>
          </a:xfrm>
          <a:prstGeom prst="ellipse">
            <a:avLst/>
          </a:prstGeom>
          <a:noFill/>
          <a:ln w="9525" cap="flat" cmpd="sng">
            <a:solidFill>
              <a:srgbClr val="CFE2F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3" name="Shape 852">
            <a:extLst>
              <a:ext uri="{FF2B5EF4-FFF2-40B4-BE49-F238E27FC236}">
                <a16:creationId xmlns:a16="http://schemas.microsoft.com/office/drawing/2014/main" id="{FB1D4939-8A83-6C4B-A6D7-6CC887984EE6}"/>
              </a:ext>
            </a:extLst>
          </p:cNvPr>
          <p:cNvSpPr/>
          <p:nvPr/>
        </p:nvSpPr>
        <p:spPr>
          <a:xfrm>
            <a:off x="5097128" y="2579478"/>
            <a:ext cx="1832772" cy="1832773"/>
          </a:xfrm>
          <a:prstGeom prst="ellipse">
            <a:avLst/>
          </a:prstGeom>
          <a:noFill/>
          <a:ln w="9525" cap="flat" cmpd="sng">
            <a:solidFill>
              <a:srgbClr val="CFE2F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" name="Shape 853">
            <a:extLst>
              <a:ext uri="{FF2B5EF4-FFF2-40B4-BE49-F238E27FC236}">
                <a16:creationId xmlns:a16="http://schemas.microsoft.com/office/drawing/2014/main" id="{D37BBE42-7EB2-BD4A-BE71-FCEE2D365B96}"/>
              </a:ext>
            </a:extLst>
          </p:cNvPr>
          <p:cNvSpPr txBox="1">
            <a:spLocks/>
          </p:cNvSpPr>
          <p:nvPr/>
        </p:nvSpPr>
        <p:spPr>
          <a:xfrm>
            <a:off x="2191967" y="2734432"/>
            <a:ext cx="1722485" cy="15228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16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STI</a:t>
            </a:r>
          </a:p>
          <a:p>
            <a:pPr algn="ctr"/>
            <a:r>
              <a:rPr lang="en" sz="16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RATES</a:t>
            </a:r>
          </a:p>
        </p:txBody>
      </p:sp>
      <p:sp>
        <p:nvSpPr>
          <p:cNvPr id="65" name="Shape 854">
            <a:extLst>
              <a:ext uri="{FF2B5EF4-FFF2-40B4-BE49-F238E27FC236}">
                <a16:creationId xmlns:a16="http://schemas.microsoft.com/office/drawing/2014/main" id="{349B4698-132A-884A-9937-6391B8751853}"/>
              </a:ext>
            </a:extLst>
          </p:cNvPr>
          <p:cNvSpPr txBox="1">
            <a:spLocks/>
          </p:cNvSpPr>
          <p:nvPr/>
        </p:nvSpPr>
        <p:spPr>
          <a:xfrm>
            <a:off x="5152271" y="2734432"/>
            <a:ext cx="1722485" cy="15228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16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FERTILITY</a:t>
            </a:r>
          </a:p>
          <a:p>
            <a:pPr algn="ctr"/>
            <a:r>
              <a:rPr lang="en" sz="16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RATES</a:t>
            </a:r>
          </a:p>
        </p:txBody>
      </p:sp>
      <p:sp>
        <p:nvSpPr>
          <p:cNvPr id="70" name="Shape 849">
            <a:extLst>
              <a:ext uri="{FF2B5EF4-FFF2-40B4-BE49-F238E27FC236}">
                <a16:creationId xmlns:a16="http://schemas.microsoft.com/office/drawing/2014/main" id="{BB88A522-E8B4-FF42-ACC7-F003324BE264}"/>
              </a:ext>
            </a:extLst>
          </p:cNvPr>
          <p:cNvSpPr/>
          <p:nvPr/>
        </p:nvSpPr>
        <p:spPr>
          <a:xfrm>
            <a:off x="6505613" y="2579478"/>
            <a:ext cx="1832773" cy="1832773"/>
          </a:xfrm>
          <a:prstGeom prst="ellipse">
            <a:avLst/>
          </a:prstGeom>
          <a:solidFill>
            <a:srgbClr val="CFE2F3">
              <a:alpha val="20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1" name="Shape 849">
            <a:extLst>
              <a:ext uri="{FF2B5EF4-FFF2-40B4-BE49-F238E27FC236}">
                <a16:creationId xmlns:a16="http://schemas.microsoft.com/office/drawing/2014/main" id="{63BB28E5-DC4C-D646-BD2C-27544E6CBD6C}"/>
              </a:ext>
            </a:extLst>
          </p:cNvPr>
          <p:cNvSpPr/>
          <p:nvPr/>
        </p:nvSpPr>
        <p:spPr>
          <a:xfrm>
            <a:off x="685955" y="2579478"/>
            <a:ext cx="1832773" cy="1832773"/>
          </a:xfrm>
          <a:prstGeom prst="ellipse">
            <a:avLst/>
          </a:prstGeom>
          <a:solidFill>
            <a:srgbClr val="CFE2F3">
              <a:alpha val="20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2" name="Shape 853">
            <a:extLst>
              <a:ext uri="{FF2B5EF4-FFF2-40B4-BE49-F238E27FC236}">
                <a16:creationId xmlns:a16="http://schemas.microsoft.com/office/drawing/2014/main" id="{9B78A5D0-A5DB-0C4E-AF37-2BF87FE36EFA}"/>
              </a:ext>
            </a:extLst>
          </p:cNvPr>
          <p:cNvSpPr txBox="1">
            <a:spLocks/>
          </p:cNvSpPr>
          <p:nvPr/>
        </p:nvSpPr>
        <p:spPr>
          <a:xfrm>
            <a:off x="6613149" y="2730032"/>
            <a:ext cx="1722485" cy="15228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12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EMOTIONAL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DIFFICULTIES</a:t>
            </a:r>
          </a:p>
        </p:txBody>
      </p:sp>
      <p:sp>
        <p:nvSpPr>
          <p:cNvPr id="73" name="Shape 853">
            <a:extLst>
              <a:ext uri="{FF2B5EF4-FFF2-40B4-BE49-F238E27FC236}">
                <a16:creationId xmlns:a16="http://schemas.microsoft.com/office/drawing/2014/main" id="{911B7C0B-546A-0C40-9A03-1D442AC76320}"/>
              </a:ext>
            </a:extLst>
          </p:cNvPr>
          <p:cNvSpPr txBox="1">
            <a:spLocks/>
          </p:cNvSpPr>
          <p:nvPr/>
        </p:nvSpPr>
        <p:spPr>
          <a:xfrm>
            <a:off x="685678" y="2736631"/>
            <a:ext cx="1722485" cy="15228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12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CONCERNING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BEHAVIOURS</a:t>
            </a:r>
          </a:p>
        </p:txBody>
      </p:sp>
      <p:grpSp>
        <p:nvGrpSpPr>
          <p:cNvPr id="75" name="Google Shape;1158;p40">
            <a:extLst>
              <a:ext uri="{FF2B5EF4-FFF2-40B4-BE49-F238E27FC236}">
                <a16:creationId xmlns:a16="http://schemas.microsoft.com/office/drawing/2014/main" id="{278BD566-8D09-D543-B468-D28F7FBBEC3E}"/>
              </a:ext>
            </a:extLst>
          </p:cNvPr>
          <p:cNvGrpSpPr/>
          <p:nvPr/>
        </p:nvGrpSpPr>
        <p:grpSpPr>
          <a:xfrm rot="879880">
            <a:off x="7790230" y="2986912"/>
            <a:ext cx="320399" cy="320378"/>
            <a:chOff x="1951075" y="2333250"/>
            <a:chExt cx="381200" cy="381175"/>
          </a:xfrm>
        </p:grpSpPr>
        <p:sp>
          <p:nvSpPr>
            <p:cNvPr id="76" name="Google Shape;1159;p40">
              <a:extLst>
                <a:ext uri="{FF2B5EF4-FFF2-40B4-BE49-F238E27FC236}">
                  <a16:creationId xmlns:a16="http://schemas.microsoft.com/office/drawing/2014/main" id="{E8536667-AD83-AF43-9A62-376EE6FD0B68}"/>
                </a:ext>
              </a:extLst>
            </p:cNvPr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60;p40">
              <a:extLst>
                <a:ext uri="{FF2B5EF4-FFF2-40B4-BE49-F238E27FC236}">
                  <a16:creationId xmlns:a16="http://schemas.microsoft.com/office/drawing/2014/main" id="{F34ED922-BEC1-1A40-BA7A-D7C815CB4DED}"/>
                </a:ext>
              </a:extLst>
            </p:cNvPr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61;p40">
              <a:extLst>
                <a:ext uri="{FF2B5EF4-FFF2-40B4-BE49-F238E27FC236}">
                  <a16:creationId xmlns:a16="http://schemas.microsoft.com/office/drawing/2014/main" id="{1B253D1C-69F3-4048-89DB-48E93540A7BF}"/>
                </a:ext>
              </a:extLst>
            </p:cNvPr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62;p40">
              <a:extLst>
                <a:ext uri="{FF2B5EF4-FFF2-40B4-BE49-F238E27FC236}">
                  <a16:creationId xmlns:a16="http://schemas.microsoft.com/office/drawing/2014/main" id="{3425904C-8C11-584D-A0AD-F2137CAA8D19}"/>
                </a:ext>
              </a:extLst>
            </p:cNvPr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171;p40">
            <a:extLst>
              <a:ext uri="{FF2B5EF4-FFF2-40B4-BE49-F238E27FC236}">
                <a16:creationId xmlns:a16="http://schemas.microsoft.com/office/drawing/2014/main" id="{00199C2F-CC5D-3F41-8939-6EB0B61BA4CF}"/>
              </a:ext>
            </a:extLst>
          </p:cNvPr>
          <p:cNvGrpSpPr/>
          <p:nvPr/>
        </p:nvGrpSpPr>
        <p:grpSpPr>
          <a:xfrm rot="494858">
            <a:off x="4968906" y="3731747"/>
            <a:ext cx="140237" cy="318339"/>
            <a:chOff x="4747025" y="2332025"/>
            <a:chExt cx="166850" cy="378750"/>
          </a:xfrm>
        </p:grpSpPr>
        <p:sp>
          <p:nvSpPr>
            <p:cNvPr id="81" name="Google Shape;1172;p40">
              <a:extLst>
                <a:ext uri="{FF2B5EF4-FFF2-40B4-BE49-F238E27FC236}">
                  <a16:creationId xmlns:a16="http://schemas.microsoft.com/office/drawing/2014/main" id="{4E51D6DA-EECD-C84D-9E4A-F42FC430A8E4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73;p40">
              <a:extLst>
                <a:ext uri="{FF2B5EF4-FFF2-40B4-BE49-F238E27FC236}">
                  <a16:creationId xmlns:a16="http://schemas.microsoft.com/office/drawing/2014/main" id="{3ACFCD4A-478A-CF47-BBF0-CC2ECCB0F85C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1268;p40">
            <a:extLst>
              <a:ext uri="{FF2B5EF4-FFF2-40B4-BE49-F238E27FC236}">
                <a16:creationId xmlns:a16="http://schemas.microsoft.com/office/drawing/2014/main" id="{6D21F648-A039-8748-B725-42FAA25C295C}"/>
              </a:ext>
            </a:extLst>
          </p:cNvPr>
          <p:cNvSpPr/>
          <p:nvPr/>
        </p:nvSpPr>
        <p:spPr>
          <a:xfrm rot="20856358">
            <a:off x="583428" y="2756679"/>
            <a:ext cx="539715" cy="471672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547">
            <a:extLst>
              <a:ext uri="{FF2B5EF4-FFF2-40B4-BE49-F238E27FC236}">
                <a16:creationId xmlns:a16="http://schemas.microsoft.com/office/drawing/2014/main" id="{514D11B2-4E8E-3B4F-92BF-448C9CC55CEC}"/>
              </a:ext>
            </a:extLst>
          </p:cNvPr>
          <p:cNvSpPr txBox="1">
            <a:spLocks/>
          </p:cNvSpPr>
          <p:nvPr/>
        </p:nvSpPr>
        <p:spPr>
          <a:xfrm>
            <a:off x="-12700" y="-80653"/>
            <a:ext cx="9144000" cy="5309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AU" sz="2000" dirty="0">
                <a:solidFill>
                  <a:schemeClr val="bg2"/>
                </a:solidFill>
                <a:latin typeface="Wire One"/>
                <a:ea typeface="Wire One"/>
                <a:cs typeface="Wire One"/>
                <a:sym typeface="Wire One"/>
              </a:rPr>
              <a:t>CHAN JIE HO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09">
            <a:extLst>
              <a:ext uri="{FF2B5EF4-FFF2-40B4-BE49-F238E27FC236}">
                <a16:creationId xmlns:a16="http://schemas.microsoft.com/office/drawing/2014/main" id="{AC07C449-2EAD-F643-8A6F-DE686D1E7A0D}"/>
              </a:ext>
            </a:extLst>
          </p:cNvPr>
          <p:cNvSpPr/>
          <p:nvPr/>
        </p:nvSpPr>
        <p:spPr>
          <a:xfrm flipH="1">
            <a:off x="5396507" y="1841740"/>
            <a:ext cx="1928345" cy="1147084"/>
          </a:xfrm>
          <a:prstGeom prst="rect">
            <a:avLst/>
          </a:prstGeom>
          <a:solidFill>
            <a:schemeClr val="dk2">
              <a:alpha val="1000"/>
            </a:schemeClr>
          </a:solidFill>
          <a:ln w="9525" cap="flat" cmpd="sng">
            <a:solidFill>
              <a:schemeClr val="dk2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905000">
              <a:srgbClr val="FFFFFF">
                <a:alpha val="32000"/>
              </a:srgbClr>
            </a:glow>
            <a:softEdge rad="127000"/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1D1950-CDDE-F54A-B1EF-2BD622025834}"/>
              </a:ext>
            </a:extLst>
          </p:cNvPr>
          <p:cNvGrpSpPr/>
          <p:nvPr/>
        </p:nvGrpSpPr>
        <p:grpSpPr>
          <a:xfrm>
            <a:off x="3598515" y="679747"/>
            <a:ext cx="5375971" cy="3604179"/>
            <a:chOff x="1884015" y="779760"/>
            <a:chExt cx="5375971" cy="36041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CFEFEA-0BC2-9E4E-8766-4EB593AA9D69}"/>
                </a:ext>
              </a:extLst>
            </p:cNvPr>
            <p:cNvGrpSpPr/>
            <p:nvPr/>
          </p:nvGrpSpPr>
          <p:grpSpPr>
            <a:xfrm>
              <a:off x="1884015" y="779760"/>
              <a:ext cx="5375971" cy="3583981"/>
              <a:chOff x="2129690" y="477404"/>
              <a:chExt cx="5375971" cy="3583981"/>
            </a:xfrm>
          </p:grpSpPr>
          <p:sp>
            <p:nvSpPr>
              <p:cNvPr id="3" name="Shape 609">
                <a:extLst>
                  <a:ext uri="{FF2B5EF4-FFF2-40B4-BE49-F238E27FC236}">
                    <a16:creationId xmlns:a16="http://schemas.microsoft.com/office/drawing/2014/main" id="{34BA49A3-16E3-C149-AD9F-707288678B6B}"/>
                  </a:ext>
                </a:extLst>
              </p:cNvPr>
              <p:cNvSpPr/>
              <p:nvPr/>
            </p:nvSpPr>
            <p:spPr>
              <a:xfrm flipH="1">
                <a:off x="2811323" y="912046"/>
                <a:ext cx="4145128" cy="2700735"/>
              </a:xfrm>
              <a:prstGeom prst="rect">
                <a:avLst/>
              </a:prstGeom>
              <a:solidFill>
                <a:schemeClr val="dk2">
                  <a:alpha val="88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rgbClr val="FFFFFF">
                    <a:alpha val="82000"/>
                  </a:srgbClr>
                </a:glow>
              </a:effectLst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4CE05D8-6674-0640-B54E-B3AC33BE5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9690" y="477404"/>
                <a:ext cx="5375971" cy="3583981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AE46F23-00AC-2849-A8C7-1D865E1EC323}"/>
                </a:ext>
              </a:extLst>
            </p:cNvPr>
            <p:cNvGrpSpPr/>
            <p:nvPr/>
          </p:nvGrpSpPr>
          <p:grpSpPr>
            <a:xfrm>
              <a:off x="1980332" y="785453"/>
              <a:ext cx="489000" cy="489000"/>
              <a:chOff x="240306" y="200565"/>
              <a:chExt cx="489000" cy="489000"/>
            </a:xfrm>
          </p:grpSpPr>
          <p:cxnSp>
            <p:nvCxnSpPr>
              <p:cNvPr id="6" name="Shape 614">
                <a:extLst>
                  <a:ext uri="{FF2B5EF4-FFF2-40B4-BE49-F238E27FC236}">
                    <a16:creationId xmlns:a16="http://schemas.microsoft.com/office/drawing/2014/main" id="{1293F73F-8C4B-BE45-8892-DA055720CF39}"/>
                  </a:ext>
                </a:extLst>
              </p:cNvPr>
              <p:cNvCxnSpPr/>
              <p:nvPr/>
            </p:nvCxnSpPr>
            <p:spPr>
              <a:xfrm>
                <a:off x="249531" y="200565"/>
                <a:ext cx="0" cy="489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" name="Shape 615">
                <a:extLst>
                  <a:ext uri="{FF2B5EF4-FFF2-40B4-BE49-F238E27FC236}">
                    <a16:creationId xmlns:a16="http://schemas.microsoft.com/office/drawing/2014/main" id="{F1C86304-77D1-824D-B7EB-6488AE700591}"/>
                  </a:ext>
                </a:extLst>
              </p:cNvPr>
              <p:cNvCxnSpPr/>
              <p:nvPr/>
            </p:nvCxnSpPr>
            <p:spPr>
              <a:xfrm rot="5400000">
                <a:off x="484806" y="-34410"/>
                <a:ext cx="0" cy="489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67DFE9-3276-A14A-8375-3AFFE1FB95D7}"/>
                </a:ext>
              </a:extLst>
            </p:cNvPr>
            <p:cNvGrpSpPr/>
            <p:nvPr/>
          </p:nvGrpSpPr>
          <p:grpSpPr>
            <a:xfrm>
              <a:off x="6496381" y="3894939"/>
              <a:ext cx="489000" cy="489000"/>
              <a:chOff x="4318506" y="4351315"/>
              <a:chExt cx="489000" cy="489000"/>
            </a:xfrm>
          </p:grpSpPr>
          <p:cxnSp>
            <p:nvCxnSpPr>
              <p:cNvPr id="8" name="Shape 617">
                <a:extLst>
                  <a:ext uri="{FF2B5EF4-FFF2-40B4-BE49-F238E27FC236}">
                    <a16:creationId xmlns:a16="http://schemas.microsoft.com/office/drawing/2014/main" id="{98C6CE99-61FC-EB44-B5D2-E661A53C5DC3}"/>
                  </a:ext>
                </a:extLst>
              </p:cNvPr>
              <p:cNvCxnSpPr/>
              <p:nvPr/>
            </p:nvCxnSpPr>
            <p:spPr>
              <a:xfrm rot="10800000">
                <a:off x="4798281" y="4351315"/>
                <a:ext cx="0" cy="489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" name="Shape 618">
                <a:extLst>
                  <a:ext uri="{FF2B5EF4-FFF2-40B4-BE49-F238E27FC236}">
                    <a16:creationId xmlns:a16="http://schemas.microsoft.com/office/drawing/2014/main" id="{F13AB707-F9B3-CA47-AADE-52068D8D0360}"/>
                  </a:ext>
                </a:extLst>
              </p:cNvPr>
              <p:cNvCxnSpPr/>
              <p:nvPr/>
            </p:nvCxnSpPr>
            <p:spPr>
              <a:xfrm rot="5400000">
                <a:off x="4563006" y="4586290"/>
                <a:ext cx="0" cy="489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56AB4-605C-6349-8972-B5D83A9D9D66}"/>
              </a:ext>
            </a:extLst>
          </p:cNvPr>
          <p:cNvGrpSpPr/>
          <p:nvPr/>
        </p:nvGrpSpPr>
        <p:grpSpPr>
          <a:xfrm>
            <a:off x="-359775" y="1242133"/>
            <a:ext cx="4567200" cy="2265500"/>
            <a:chOff x="-359775" y="1249804"/>
            <a:chExt cx="4567200" cy="2265500"/>
          </a:xfrm>
        </p:grpSpPr>
        <p:sp>
          <p:nvSpPr>
            <p:cNvPr id="14" name="Shape 642">
              <a:extLst>
                <a:ext uri="{FF2B5EF4-FFF2-40B4-BE49-F238E27FC236}">
                  <a16:creationId xmlns:a16="http://schemas.microsoft.com/office/drawing/2014/main" id="{339E5155-322B-B446-B13F-5E84EE87B85A}"/>
                </a:ext>
              </a:extLst>
            </p:cNvPr>
            <p:cNvSpPr txBox="1"/>
            <p:nvPr/>
          </p:nvSpPr>
          <p:spPr>
            <a:xfrm>
              <a:off x="-359775" y="1249804"/>
              <a:ext cx="45672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3600" dirty="0">
                  <a:solidFill>
                    <a:srgbClr val="FFFFFF"/>
                  </a:solidFill>
                  <a:latin typeface="Wire One"/>
                  <a:ea typeface="Wire One"/>
                  <a:cs typeface="Wire One"/>
                  <a:sym typeface="Wire One"/>
                </a:rPr>
                <a:t>PCA</a:t>
              </a:r>
            </a:p>
          </p:txBody>
        </p:sp>
        <p:sp>
          <p:nvSpPr>
            <p:cNvPr id="19" name="Shape 853">
              <a:extLst>
                <a:ext uri="{FF2B5EF4-FFF2-40B4-BE49-F238E27FC236}">
                  <a16:creationId xmlns:a16="http://schemas.microsoft.com/office/drawing/2014/main" id="{4B2EE71C-B469-C246-9C0F-F86A031621CE}"/>
                </a:ext>
              </a:extLst>
            </p:cNvPr>
            <p:cNvSpPr txBox="1">
              <a:spLocks/>
            </p:cNvSpPr>
            <p:nvPr/>
          </p:nvSpPr>
          <p:spPr>
            <a:xfrm>
              <a:off x="48269" y="1992441"/>
              <a:ext cx="3751112" cy="1522863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" sz="1200" dirty="0">
                  <a:solidFill>
                    <a:schemeClr val="bg1"/>
                  </a:solidFill>
                  <a:latin typeface="Nixie One"/>
                  <a:ea typeface="Nixie One"/>
                  <a:cs typeface="Nixie One"/>
                  <a:sym typeface="Nixie One"/>
                </a:rPr>
                <a:t>2 MAIN CLUSTERS WITH</a:t>
              </a:r>
            </a:p>
            <a:p>
              <a:pPr algn="ctr"/>
              <a:r>
                <a:rPr lang="en" sz="1200" dirty="0">
                  <a:solidFill>
                    <a:schemeClr val="bg1"/>
                  </a:solidFill>
                  <a:latin typeface="Nixie One"/>
                  <a:ea typeface="Nixie One"/>
                  <a:cs typeface="Nixie One"/>
                  <a:sym typeface="Nixie One"/>
                </a:rPr>
                <a:t> SIMILAR ATTRIBUTES</a:t>
              </a:r>
            </a:p>
            <a:p>
              <a:pPr algn="ctr"/>
              <a:endParaRPr lang="en" sz="12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endParaRPr>
            </a:p>
            <a:p>
              <a:pPr algn="ctr"/>
              <a:endParaRPr lang="en" sz="12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endParaRPr>
            </a:p>
            <a:p>
              <a:pPr algn="ctr"/>
              <a:r>
                <a:rPr lang="en" sz="1200" dirty="0">
                  <a:solidFill>
                    <a:schemeClr val="bg1"/>
                  </a:solidFill>
                  <a:latin typeface="Nixie One"/>
                  <a:ea typeface="Nixie One"/>
                  <a:cs typeface="Nixie One"/>
                  <a:sym typeface="Nixie One"/>
                </a:rPr>
                <a:t>FIRST PRINCIPAL COMPONENT </a:t>
              </a:r>
            </a:p>
            <a:p>
              <a:pPr algn="ctr"/>
              <a:r>
                <a:rPr lang="en" sz="1200" dirty="0">
                  <a:solidFill>
                    <a:schemeClr val="bg1"/>
                  </a:solidFill>
                  <a:latin typeface="Nixie One"/>
                  <a:ea typeface="Nixie One"/>
                  <a:cs typeface="Nixie One"/>
                  <a:sym typeface="Nixie One"/>
                </a:rPr>
                <a:t>SPLITS CLUSTERS BETWEEN </a:t>
              </a:r>
            </a:p>
            <a:p>
              <a:pPr algn="ctr"/>
              <a:r>
                <a:rPr lang="en" sz="1200" dirty="0">
                  <a:solidFill>
                    <a:schemeClr val="bg1"/>
                  </a:solidFill>
                  <a:latin typeface="Nixie One"/>
                  <a:ea typeface="Nixie One"/>
                  <a:cs typeface="Nixie One"/>
                  <a:sym typeface="Nixie One"/>
                </a:rPr>
                <a:t>POSITIVE AND NEGATIVE</a:t>
              </a:r>
            </a:p>
          </p:txBody>
        </p:sp>
      </p:grpSp>
      <p:cxnSp>
        <p:nvCxnSpPr>
          <p:cNvPr id="23" name="Shape 620">
            <a:extLst>
              <a:ext uri="{FF2B5EF4-FFF2-40B4-BE49-F238E27FC236}">
                <a16:creationId xmlns:a16="http://schemas.microsoft.com/office/drawing/2014/main" id="{A6BF3165-C45A-5348-826A-4D6D5883DC60}"/>
              </a:ext>
            </a:extLst>
          </p:cNvPr>
          <p:cNvCxnSpPr>
            <a:cxnSpLocks/>
          </p:cNvCxnSpPr>
          <p:nvPr/>
        </p:nvCxnSpPr>
        <p:spPr>
          <a:xfrm>
            <a:off x="1477517" y="1828313"/>
            <a:ext cx="892615" cy="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24" name="Google Shape;1444;p40">
            <a:extLst>
              <a:ext uri="{FF2B5EF4-FFF2-40B4-BE49-F238E27FC236}">
                <a16:creationId xmlns:a16="http://schemas.microsoft.com/office/drawing/2014/main" id="{A96B3967-F070-0444-9854-15A6A9981CE3}"/>
              </a:ext>
            </a:extLst>
          </p:cNvPr>
          <p:cNvGrpSpPr/>
          <p:nvPr/>
        </p:nvGrpSpPr>
        <p:grpSpPr>
          <a:xfrm>
            <a:off x="2060669" y="957444"/>
            <a:ext cx="452420" cy="433992"/>
            <a:chOff x="5233525" y="4954450"/>
            <a:chExt cx="538275" cy="516350"/>
          </a:xfrm>
        </p:grpSpPr>
        <p:sp>
          <p:nvSpPr>
            <p:cNvPr id="25" name="Google Shape;1445;p40">
              <a:extLst>
                <a:ext uri="{FF2B5EF4-FFF2-40B4-BE49-F238E27FC236}">
                  <a16:creationId xmlns:a16="http://schemas.microsoft.com/office/drawing/2014/main" id="{1A905363-5025-9442-95D6-220E5C49A6BF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46;p40">
              <a:extLst>
                <a:ext uri="{FF2B5EF4-FFF2-40B4-BE49-F238E27FC236}">
                  <a16:creationId xmlns:a16="http://schemas.microsoft.com/office/drawing/2014/main" id="{B8145149-D448-B544-9701-215C5A57EBF7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47;p40">
              <a:extLst>
                <a:ext uri="{FF2B5EF4-FFF2-40B4-BE49-F238E27FC236}">
                  <a16:creationId xmlns:a16="http://schemas.microsoft.com/office/drawing/2014/main" id="{D66ED2A5-0404-AC40-870A-A0A6873300A9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48;p40">
              <a:extLst>
                <a:ext uri="{FF2B5EF4-FFF2-40B4-BE49-F238E27FC236}">
                  <a16:creationId xmlns:a16="http://schemas.microsoft.com/office/drawing/2014/main" id="{0E76D02D-99AE-C149-85EF-DF2AA0769A2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9;p40">
              <a:extLst>
                <a:ext uri="{FF2B5EF4-FFF2-40B4-BE49-F238E27FC236}">
                  <a16:creationId xmlns:a16="http://schemas.microsoft.com/office/drawing/2014/main" id="{40C37FCB-112A-4B47-8551-34B06529FBC6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0;p40">
              <a:extLst>
                <a:ext uri="{FF2B5EF4-FFF2-40B4-BE49-F238E27FC236}">
                  <a16:creationId xmlns:a16="http://schemas.microsoft.com/office/drawing/2014/main" id="{CE4AEF12-AF6F-A347-A375-AD3581D3BE57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51;p40">
              <a:extLst>
                <a:ext uri="{FF2B5EF4-FFF2-40B4-BE49-F238E27FC236}">
                  <a16:creationId xmlns:a16="http://schemas.microsoft.com/office/drawing/2014/main" id="{9C707734-E925-0D40-BCC3-D9C611AD53F0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2;p40">
              <a:extLst>
                <a:ext uri="{FF2B5EF4-FFF2-40B4-BE49-F238E27FC236}">
                  <a16:creationId xmlns:a16="http://schemas.microsoft.com/office/drawing/2014/main" id="{D47F71F0-9DAC-0A40-B48A-BE6E16C001DE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3;p40">
              <a:extLst>
                <a:ext uri="{FF2B5EF4-FFF2-40B4-BE49-F238E27FC236}">
                  <a16:creationId xmlns:a16="http://schemas.microsoft.com/office/drawing/2014/main" id="{A6E08FFB-ECCB-9E49-8E65-4BA01C5EE162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4;p40">
              <a:extLst>
                <a:ext uri="{FF2B5EF4-FFF2-40B4-BE49-F238E27FC236}">
                  <a16:creationId xmlns:a16="http://schemas.microsoft.com/office/drawing/2014/main" id="{28E8C83D-6468-7845-ACAA-EEA78D39619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55;p40">
              <a:extLst>
                <a:ext uri="{FF2B5EF4-FFF2-40B4-BE49-F238E27FC236}">
                  <a16:creationId xmlns:a16="http://schemas.microsoft.com/office/drawing/2014/main" id="{50B6DB6E-E393-314D-B52F-C0817E50C2D8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199;p40">
            <a:extLst>
              <a:ext uri="{FF2B5EF4-FFF2-40B4-BE49-F238E27FC236}">
                <a16:creationId xmlns:a16="http://schemas.microsoft.com/office/drawing/2014/main" id="{84FFCF96-BF97-264D-9F2D-7C442D253D3E}"/>
              </a:ext>
            </a:extLst>
          </p:cNvPr>
          <p:cNvGrpSpPr/>
          <p:nvPr/>
        </p:nvGrpSpPr>
        <p:grpSpPr>
          <a:xfrm>
            <a:off x="421447" y="2882552"/>
            <a:ext cx="342882" cy="350068"/>
            <a:chOff x="3951850" y="2985350"/>
            <a:chExt cx="407950" cy="416500"/>
          </a:xfrm>
        </p:grpSpPr>
        <p:sp>
          <p:nvSpPr>
            <p:cNvPr id="37" name="Google Shape;1200;p40">
              <a:extLst>
                <a:ext uri="{FF2B5EF4-FFF2-40B4-BE49-F238E27FC236}">
                  <a16:creationId xmlns:a16="http://schemas.microsoft.com/office/drawing/2014/main" id="{4875B3C0-0E1F-4F47-A17C-B6C7D6C47C68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1;p40">
              <a:extLst>
                <a:ext uri="{FF2B5EF4-FFF2-40B4-BE49-F238E27FC236}">
                  <a16:creationId xmlns:a16="http://schemas.microsoft.com/office/drawing/2014/main" id="{E573ED39-BE4E-8A4C-AE29-46D97847B415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2;p40">
              <a:extLst>
                <a:ext uri="{FF2B5EF4-FFF2-40B4-BE49-F238E27FC236}">
                  <a16:creationId xmlns:a16="http://schemas.microsoft.com/office/drawing/2014/main" id="{779E7966-E557-8C49-8CA7-E5462A1197CF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3;p40">
              <a:extLst>
                <a:ext uri="{FF2B5EF4-FFF2-40B4-BE49-F238E27FC236}">
                  <a16:creationId xmlns:a16="http://schemas.microsoft.com/office/drawing/2014/main" id="{C0ED328A-601C-0F43-B00B-2B6964E6A18C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Shape 620">
            <a:extLst>
              <a:ext uri="{FF2B5EF4-FFF2-40B4-BE49-F238E27FC236}">
                <a16:creationId xmlns:a16="http://schemas.microsoft.com/office/drawing/2014/main" id="{C2DC6B5C-51E8-7E44-8D6A-A50453610D38}"/>
              </a:ext>
            </a:extLst>
          </p:cNvPr>
          <p:cNvCxnSpPr>
            <a:cxnSpLocks/>
          </p:cNvCxnSpPr>
          <p:nvPr/>
        </p:nvCxnSpPr>
        <p:spPr>
          <a:xfrm>
            <a:off x="1477517" y="3634460"/>
            <a:ext cx="892615" cy="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8640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942">
            <a:extLst>
              <a:ext uri="{FF2B5EF4-FFF2-40B4-BE49-F238E27FC236}">
                <a16:creationId xmlns:a16="http://schemas.microsoft.com/office/drawing/2014/main" id="{80D0D198-2957-C54F-931E-8450BB54B558}"/>
              </a:ext>
            </a:extLst>
          </p:cNvPr>
          <p:cNvGrpSpPr/>
          <p:nvPr/>
        </p:nvGrpSpPr>
        <p:grpSpPr>
          <a:xfrm>
            <a:off x="97625" y="106550"/>
            <a:ext cx="8926500" cy="4919100"/>
            <a:chOff x="97625" y="106550"/>
            <a:chExt cx="8926500" cy="4919100"/>
          </a:xfrm>
        </p:grpSpPr>
        <p:cxnSp>
          <p:nvCxnSpPr>
            <p:cNvPr id="5" name="Shape 943">
              <a:extLst>
                <a:ext uri="{FF2B5EF4-FFF2-40B4-BE49-F238E27FC236}">
                  <a16:creationId xmlns:a16="http://schemas.microsoft.com/office/drawing/2014/main" id="{1AC08F75-4239-E64D-ADC4-A8E0CBE3F90F}"/>
                </a:ext>
              </a:extLst>
            </p:cNvPr>
            <p:cNvCxnSpPr/>
            <p:nvPr/>
          </p:nvCxnSpPr>
          <p:spPr>
            <a:xfrm>
              <a:off x="97625" y="5021250"/>
              <a:ext cx="89265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" name="Shape 944">
              <a:extLst>
                <a:ext uri="{FF2B5EF4-FFF2-40B4-BE49-F238E27FC236}">
                  <a16:creationId xmlns:a16="http://schemas.microsoft.com/office/drawing/2014/main" id="{D5401F29-EE36-7345-9B1B-D6BA96E1B888}"/>
                </a:ext>
              </a:extLst>
            </p:cNvPr>
            <p:cNvCxnSpPr/>
            <p:nvPr/>
          </p:nvCxnSpPr>
          <p:spPr>
            <a:xfrm>
              <a:off x="102075" y="116675"/>
              <a:ext cx="0" cy="49044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" name="Shape 945">
              <a:extLst>
                <a:ext uri="{FF2B5EF4-FFF2-40B4-BE49-F238E27FC236}">
                  <a16:creationId xmlns:a16="http://schemas.microsoft.com/office/drawing/2014/main" id="{80446021-7FE8-3E42-B9D9-A4468205B788}"/>
                </a:ext>
              </a:extLst>
            </p:cNvPr>
            <p:cNvCxnSpPr/>
            <p:nvPr/>
          </p:nvCxnSpPr>
          <p:spPr>
            <a:xfrm>
              <a:off x="9021750" y="106550"/>
              <a:ext cx="0" cy="49191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946">
              <a:extLst>
                <a:ext uri="{FF2B5EF4-FFF2-40B4-BE49-F238E27FC236}">
                  <a16:creationId xmlns:a16="http://schemas.microsoft.com/office/drawing/2014/main" id="{C4E46E42-E4E8-F749-AC5F-7CAF8F22F125}"/>
                </a:ext>
              </a:extLst>
            </p:cNvPr>
            <p:cNvCxnSpPr/>
            <p:nvPr/>
          </p:nvCxnSpPr>
          <p:spPr>
            <a:xfrm>
              <a:off x="5438875" y="111650"/>
              <a:ext cx="35841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47">
              <a:extLst>
                <a:ext uri="{FF2B5EF4-FFF2-40B4-BE49-F238E27FC236}">
                  <a16:creationId xmlns:a16="http://schemas.microsoft.com/office/drawing/2014/main" id="{C058940D-B8E6-214A-B9A1-C8128F67D3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5" y="121435"/>
              <a:ext cx="61313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" name="Shape 609">
            <a:extLst>
              <a:ext uri="{FF2B5EF4-FFF2-40B4-BE49-F238E27FC236}">
                <a16:creationId xmlns:a16="http://schemas.microsoft.com/office/drawing/2014/main" id="{2F05E685-4ADD-FF48-BF81-243C63ACD0D8}"/>
              </a:ext>
            </a:extLst>
          </p:cNvPr>
          <p:cNvSpPr/>
          <p:nvPr/>
        </p:nvSpPr>
        <p:spPr>
          <a:xfrm>
            <a:off x="5223438" y="4318"/>
            <a:ext cx="3945500" cy="51435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glow rad="1905000">
              <a:srgbClr val="FFFFFF"/>
            </a:glo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58202C-E4D3-4E49-A8CF-E9B113C6E6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0658" t="12596" r="17802" b="12909"/>
          <a:stretch/>
        </p:blipFill>
        <p:spPr>
          <a:xfrm>
            <a:off x="5166896" y="0"/>
            <a:ext cx="4209861" cy="515213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9C805D2-B3A6-9145-B25B-6E0038E0E50F}"/>
              </a:ext>
            </a:extLst>
          </p:cNvPr>
          <p:cNvGrpSpPr/>
          <p:nvPr/>
        </p:nvGrpSpPr>
        <p:grpSpPr>
          <a:xfrm>
            <a:off x="97625" y="1070262"/>
            <a:ext cx="4567200" cy="3011612"/>
            <a:chOff x="-359775" y="1175519"/>
            <a:chExt cx="4567200" cy="3011612"/>
          </a:xfrm>
        </p:grpSpPr>
        <p:sp>
          <p:nvSpPr>
            <p:cNvPr id="12" name="Shape 642">
              <a:extLst>
                <a:ext uri="{FF2B5EF4-FFF2-40B4-BE49-F238E27FC236}">
                  <a16:creationId xmlns:a16="http://schemas.microsoft.com/office/drawing/2014/main" id="{E5D1AB2B-35EA-1D49-B252-38173426D0E0}"/>
                </a:ext>
              </a:extLst>
            </p:cNvPr>
            <p:cNvSpPr txBox="1"/>
            <p:nvPr/>
          </p:nvSpPr>
          <p:spPr>
            <a:xfrm>
              <a:off x="-359775" y="1175519"/>
              <a:ext cx="45672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3600" dirty="0">
                  <a:solidFill>
                    <a:srgbClr val="FFFFFF"/>
                  </a:solidFill>
                  <a:latin typeface="Wire One"/>
                  <a:ea typeface="Wire One"/>
                  <a:cs typeface="Wire One"/>
                  <a:sym typeface="Wire One"/>
                </a:rPr>
                <a:t>DECISION TREE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8AA4C6-1AFB-084F-8571-6327605FBD34}"/>
                </a:ext>
              </a:extLst>
            </p:cNvPr>
            <p:cNvGrpSpPr/>
            <p:nvPr/>
          </p:nvGrpSpPr>
          <p:grpSpPr>
            <a:xfrm>
              <a:off x="126707" y="2664267"/>
              <a:ext cx="3624405" cy="1522864"/>
              <a:chOff x="28576" y="1904496"/>
              <a:chExt cx="3624405" cy="1522864"/>
            </a:xfrm>
          </p:grpSpPr>
          <p:sp>
            <p:nvSpPr>
              <p:cNvPr id="15" name="Shape 853">
                <a:extLst>
                  <a:ext uri="{FF2B5EF4-FFF2-40B4-BE49-F238E27FC236}">
                    <a16:creationId xmlns:a16="http://schemas.microsoft.com/office/drawing/2014/main" id="{B73D9461-9065-A94A-9A8D-1F1C407482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76" y="1904497"/>
                <a:ext cx="1722485" cy="1522863"/>
              </a:xfrm>
              <a:prstGeom prst="rect">
                <a:avLst/>
              </a:prstGeom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/>
                <a:r>
                  <a:rPr lang="en" sz="1800" dirty="0">
                    <a:solidFill>
                      <a:schemeClr val="bg1"/>
                    </a:solidFill>
                    <a:latin typeface="Nixie One"/>
                    <a:ea typeface="Nixie One"/>
                    <a:cs typeface="Nixie One"/>
                    <a:sym typeface="Nixie One"/>
                  </a:rPr>
                  <a:t>HIGHER </a:t>
                </a:r>
              </a:p>
              <a:p>
                <a:pPr algn="ctr"/>
                <a:r>
                  <a:rPr lang="en" sz="1800" dirty="0">
                    <a:solidFill>
                      <a:schemeClr val="bg1"/>
                    </a:solidFill>
                    <a:latin typeface="Nixie One"/>
                    <a:ea typeface="Nixie One"/>
                    <a:cs typeface="Nixie One"/>
                    <a:sym typeface="Nixie One"/>
                  </a:rPr>
                  <a:t>STI MEAN </a:t>
                </a:r>
              </a:p>
            </p:txBody>
          </p:sp>
          <p:sp>
            <p:nvSpPr>
              <p:cNvPr id="16" name="Shape 853">
                <a:extLst>
                  <a:ext uri="{FF2B5EF4-FFF2-40B4-BE49-F238E27FC236}">
                    <a16:creationId xmlns:a16="http://schemas.microsoft.com/office/drawing/2014/main" id="{836EEC67-2560-504E-8879-163E9CD084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0496" y="1904496"/>
                <a:ext cx="1722485" cy="1522863"/>
              </a:xfrm>
              <a:prstGeom prst="rect">
                <a:avLst/>
              </a:prstGeom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/>
                <a:r>
                  <a:rPr lang="en" sz="1800" dirty="0">
                    <a:solidFill>
                      <a:schemeClr val="bg1"/>
                    </a:solidFill>
                    <a:latin typeface="Nixie One"/>
                    <a:ea typeface="Nixie One"/>
                    <a:cs typeface="Nixie One"/>
                    <a:sym typeface="Nixie One"/>
                  </a:rPr>
                  <a:t>RURAL</a:t>
                </a:r>
              </a:p>
              <a:p>
                <a:pPr algn="ctr"/>
                <a:r>
                  <a:rPr lang="en" sz="1800" dirty="0">
                    <a:solidFill>
                      <a:schemeClr val="bg1"/>
                    </a:solidFill>
                    <a:latin typeface="Nixie One"/>
                    <a:ea typeface="Nixie One"/>
                    <a:cs typeface="Nixie One"/>
                    <a:sym typeface="Nixie One"/>
                  </a:rPr>
                  <a:t>AREA</a:t>
                </a:r>
              </a:p>
            </p:txBody>
          </p:sp>
        </p:grpSp>
        <p:sp>
          <p:nvSpPr>
            <p:cNvPr id="14" name="Shape 853">
              <a:extLst>
                <a:ext uri="{FF2B5EF4-FFF2-40B4-BE49-F238E27FC236}">
                  <a16:creationId xmlns:a16="http://schemas.microsoft.com/office/drawing/2014/main" id="{ADDB95A8-C8B7-8E4D-AAF6-EEAE4A7A7495}"/>
                </a:ext>
              </a:extLst>
            </p:cNvPr>
            <p:cNvSpPr txBox="1">
              <a:spLocks/>
            </p:cNvSpPr>
            <p:nvPr/>
          </p:nvSpPr>
          <p:spPr>
            <a:xfrm>
              <a:off x="8626" y="1740948"/>
              <a:ext cx="3669153" cy="1522863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" sz="1200" dirty="0">
                  <a:solidFill>
                    <a:schemeClr val="bg1"/>
                  </a:solidFill>
                  <a:latin typeface="Nixie One"/>
                  <a:ea typeface="Nixie One"/>
                  <a:cs typeface="Nixie One"/>
                  <a:sym typeface="Nixie One"/>
                </a:rPr>
                <a:t>STI MEAN HAD THE DEFINING CONDITION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037254-C0C7-A94C-B232-3D8A54057CE6}"/>
              </a:ext>
            </a:extLst>
          </p:cNvPr>
          <p:cNvGrpSpPr/>
          <p:nvPr/>
        </p:nvGrpSpPr>
        <p:grpSpPr>
          <a:xfrm>
            <a:off x="1456459" y="1003586"/>
            <a:ext cx="1881710" cy="759568"/>
            <a:chOff x="1318774" y="823977"/>
            <a:chExt cx="3616953" cy="1460010"/>
          </a:xfrm>
        </p:grpSpPr>
        <p:cxnSp>
          <p:nvCxnSpPr>
            <p:cNvPr id="18" name="Shape 614">
              <a:extLst>
                <a:ext uri="{FF2B5EF4-FFF2-40B4-BE49-F238E27FC236}">
                  <a16:creationId xmlns:a16="http://schemas.microsoft.com/office/drawing/2014/main" id="{CB9E1C3B-C0AA-7E43-8BA5-6D9BC2F178A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996" y="823977"/>
              <a:ext cx="0" cy="489001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615">
              <a:extLst>
                <a:ext uri="{FF2B5EF4-FFF2-40B4-BE49-F238E27FC236}">
                  <a16:creationId xmlns:a16="http://schemas.microsoft.com/office/drawing/2014/main" id="{6DD15316-E6A1-ED41-8AC2-4B7F0C51DA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63274" y="589002"/>
              <a:ext cx="0" cy="4890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617">
              <a:extLst>
                <a:ext uri="{FF2B5EF4-FFF2-40B4-BE49-F238E27FC236}">
                  <a16:creationId xmlns:a16="http://schemas.microsoft.com/office/drawing/2014/main" id="{72F3E0DD-A470-EB41-9CD1-6A08DF848BB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26504" y="1794990"/>
              <a:ext cx="0" cy="488997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618">
              <a:extLst>
                <a:ext uri="{FF2B5EF4-FFF2-40B4-BE49-F238E27FC236}">
                  <a16:creationId xmlns:a16="http://schemas.microsoft.com/office/drawing/2014/main" id="{E48D7104-4687-7D47-87D1-19D9B9D937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91227" y="2029962"/>
              <a:ext cx="0" cy="4890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7" name="Google Shape;1427;p40">
            <a:extLst>
              <a:ext uri="{FF2B5EF4-FFF2-40B4-BE49-F238E27FC236}">
                <a16:creationId xmlns:a16="http://schemas.microsoft.com/office/drawing/2014/main" id="{96234F36-3A9C-A448-B62F-87AB6482283C}"/>
              </a:ext>
            </a:extLst>
          </p:cNvPr>
          <p:cNvGrpSpPr/>
          <p:nvPr/>
        </p:nvGrpSpPr>
        <p:grpSpPr>
          <a:xfrm rot="342523">
            <a:off x="3157822" y="728159"/>
            <a:ext cx="309640" cy="392030"/>
            <a:chOff x="2635450" y="4321225"/>
            <a:chExt cx="368400" cy="466425"/>
          </a:xfrm>
        </p:grpSpPr>
        <p:sp>
          <p:nvSpPr>
            <p:cNvPr id="28" name="Google Shape;1428;p40">
              <a:extLst>
                <a:ext uri="{FF2B5EF4-FFF2-40B4-BE49-F238E27FC236}">
                  <a16:creationId xmlns:a16="http://schemas.microsoft.com/office/drawing/2014/main" id="{0C5D4426-DA7D-254D-A72C-0C74D9D080E8}"/>
                </a:ext>
              </a:extLst>
            </p:cNvPr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29;p40">
              <a:extLst>
                <a:ext uri="{FF2B5EF4-FFF2-40B4-BE49-F238E27FC236}">
                  <a16:creationId xmlns:a16="http://schemas.microsoft.com/office/drawing/2014/main" id="{D52237AB-E289-5D42-ACF7-7EB4643725D0}"/>
                </a:ext>
              </a:extLst>
            </p:cNvPr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30;p40">
              <a:extLst>
                <a:ext uri="{FF2B5EF4-FFF2-40B4-BE49-F238E27FC236}">
                  <a16:creationId xmlns:a16="http://schemas.microsoft.com/office/drawing/2014/main" id="{FEFE5EB6-74EC-1844-9A6D-6C1B8E03B845}"/>
                </a:ext>
              </a:extLst>
            </p:cNvPr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31;p40">
              <a:extLst>
                <a:ext uri="{FF2B5EF4-FFF2-40B4-BE49-F238E27FC236}">
                  <a16:creationId xmlns:a16="http://schemas.microsoft.com/office/drawing/2014/main" id="{0C957112-65A7-4A4F-AC1A-192412F3ED93}"/>
                </a:ext>
              </a:extLst>
            </p:cNvPr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32;p40">
              <a:extLst>
                <a:ext uri="{FF2B5EF4-FFF2-40B4-BE49-F238E27FC236}">
                  <a16:creationId xmlns:a16="http://schemas.microsoft.com/office/drawing/2014/main" id="{97107EE5-2236-1343-8195-133D6568DCB7}"/>
                </a:ext>
              </a:extLst>
            </p:cNvPr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33;p40">
              <a:extLst>
                <a:ext uri="{FF2B5EF4-FFF2-40B4-BE49-F238E27FC236}">
                  <a16:creationId xmlns:a16="http://schemas.microsoft.com/office/drawing/2014/main" id="{01113222-BDDA-9546-93CB-4B25D5D53976}"/>
                </a:ext>
              </a:extLst>
            </p:cNvPr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199;p40">
            <a:extLst>
              <a:ext uri="{FF2B5EF4-FFF2-40B4-BE49-F238E27FC236}">
                <a16:creationId xmlns:a16="http://schemas.microsoft.com/office/drawing/2014/main" id="{5303D07D-A7FF-3E43-B9B8-A2FEC245EA4A}"/>
              </a:ext>
            </a:extLst>
          </p:cNvPr>
          <p:cNvGrpSpPr/>
          <p:nvPr/>
        </p:nvGrpSpPr>
        <p:grpSpPr>
          <a:xfrm rot="20795508">
            <a:off x="2865839" y="2493424"/>
            <a:ext cx="308064" cy="314520"/>
            <a:chOff x="3951850" y="2985350"/>
            <a:chExt cx="407950" cy="416500"/>
          </a:xfrm>
        </p:grpSpPr>
        <p:sp>
          <p:nvSpPr>
            <p:cNvPr id="40" name="Google Shape;1200;p40">
              <a:extLst>
                <a:ext uri="{FF2B5EF4-FFF2-40B4-BE49-F238E27FC236}">
                  <a16:creationId xmlns:a16="http://schemas.microsoft.com/office/drawing/2014/main" id="{AC73D99C-18EC-0740-8F2A-EAECCC2AC581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1;p40">
              <a:extLst>
                <a:ext uri="{FF2B5EF4-FFF2-40B4-BE49-F238E27FC236}">
                  <a16:creationId xmlns:a16="http://schemas.microsoft.com/office/drawing/2014/main" id="{DC976FC2-F288-7A42-85C4-8BE27E547E4F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2;p40">
              <a:extLst>
                <a:ext uri="{FF2B5EF4-FFF2-40B4-BE49-F238E27FC236}">
                  <a16:creationId xmlns:a16="http://schemas.microsoft.com/office/drawing/2014/main" id="{B54D6148-C86F-5C4C-A56E-18FC9EE59098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3;p40">
              <a:extLst>
                <a:ext uri="{FF2B5EF4-FFF2-40B4-BE49-F238E27FC236}">
                  <a16:creationId xmlns:a16="http://schemas.microsoft.com/office/drawing/2014/main" id="{8875EB64-C267-064F-9367-3112AB3FCBD6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279;p40">
            <a:extLst>
              <a:ext uri="{FF2B5EF4-FFF2-40B4-BE49-F238E27FC236}">
                <a16:creationId xmlns:a16="http://schemas.microsoft.com/office/drawing/2014/main" id="{4793185E-CB0B-F846-A037-90C5E897F919}"/>
              </a:ext>
            </a:extLst>
          </p:cNvPr>
          <p:cNvGrpSpPr/>
          <p:nvPr/>
        </p:nvGrpSpPr>
        <p:grpSpPr>
          <a:xfrm rot="2694606">
            <a:off x="2239905" y="3143369"/>
            <a:ext cx="354145" cy="354145"/>
            <a:chOff x="5964175" y="4329750"/>
            <a:chExt cx="421350" cy="421350"/>
          </a:xfrm>
        </p:grpSpPr>
        <p:sp>
          <p:nvSpPr>
            <p:cNvPr id="45" name="Google Shape;1280;p40">
              <a:extLst>
                <a:ext uri="{FF2B5EF4-FFF2-40B4-BE49-F238E27FC236}">
                  <a16:creationId xmlns:a16="http://schemas.microsoft.com/office/drawing/2014/main" id="{08488049-0C8F-BA42-A726-6C5E614EC196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81;p40">
              <a:extLst>
                <a:ext uri="{FF2B5EF4-FFF2-40B4-BE49-F238E27FC236}">
                  <a16:creationId xmlns:a16="http://schemas.microsoft.com/office/drawing/2014/main" id="{74E52600-5A59-3C43-8DBE-463BC7A20E90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732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C60B8E2-A3A5-1845-88C3-FBFCD35CC531}"/>
              </a:ext>
            </a:extLst>
          </p:cNvPr>
          <p:cNvGrpSpPr/>
          <p:nvPr/>
        </p:nvGrpSpPr>
        <p:grpSpPr>
          <a:xfrm>
            <a:off x="192186" y="882091"/>
            <a:ext cx="8759628" cy="3063511"/>
            <a:chOff x="-61992" y="629244"/>
            <a:chExt cx="8759628" cy="3063511"/>
          </a:xfrm>
        </p:grpSpPr>
        <p:grpSp>
          <p:nvGrpSpPr>
            <p:cNvPr id="18" name="Shape 701">
              <a:extLst>
                <a:ext uri="{FF2B5EF4-FFF2-40B4-BE49-F238E27FC236}">
                  <a16:creationId xmlns:a16="http://schemas.microsoft.com/office/drawing/2014/main" id="{C1B52F3F-4B5F-0942-BCD8-686C6EA025E2}"/>
                </a:ext>
              </a:extLst>
            </p:cNvPr>
            <p:cNvGrpSpPr/>
            <p:nvPr/>
          </p:nvGrpSpPr>
          <p:grpSpPr>
            <a:xfrm>
              <a:off x="238567" y="887011"/>
              <a:ext cx="8151719" cy="2520919"/>
              <a:chOff x="2035925" y="623725"/>
              <a:chExt cx="5060550" cy="1564975"/>
            </a:xfrm>
            <a:noFill/>
          </p:grpSpPr>
          <p:sp>
            <p:nvSpPr>
              <p:cNvPr id="19" name="Shape 702">
                <a:extLst>
                  <a:ext uri="{FF2B5EF4-FFF2-40B4-BE49-F238E27FC236}">
                    <a16:creationId xmlns:a16="http://schemas.microsoft.com/office/drawing/2014/main" id="{FBFE1067-FFD1-CA4B-923C-1A187CEF91F9}"/>
                  </a:ext>
                </a:extLst>
              </p:cNvPr>
              <p:cNvSpPr/>
              <p:nvPr/>
            </p:nvSpPr>
            <p:spPr>
              <a:xfrm>
                <a:off x="2318375" y="1070900"/>
                <a:ext cx="4778100" cy="1117800"/>
              </a:xfrm>
              <a:prstGeom prst="rect">
                <a:avLst/>
              </a:pr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703">
                <a:extLst>
                  <a:ext uri="{FF2B5EF4-FFF2-40B4-BE49-F238E27FC236}">
                    <a16:creationId xmlns:a16="http://schemas.microsoft.com/office/drawing/2014/main" id="{FF907F8C-AF8B-CA47-B339-1EF7F2C0C89F}"/>
                  </a:ext>
                </a:extLst>
              </p:cNvPr>
              <p:cNvSpPr/>
              <p:nvPr/>
            </p:nvSpPr>
            <p:spPr>
              <a:xfrm>
                <a:off x="2035925" y="623725"/>
                <a:ext cx="4711800" cy="1117800"/>
              </a:xfrm>
              <a:prstGeom prst="rect">
                <a:avLst/>
              </a:pr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C11766-2489-7048-9620-D5D00EF106FE}"/>
                </a:ext>
              </a:extLst>
            </p:cNvPr>
            <p:cNvGrpSpPr/>
            <p:nvPr/>
          </p:nvGrpSpPr>
          <p:grpSpPr>
            <a:xfrm>
              <a:off x="-61992" y="629244"/>
              <a:ext cx="8759628" cy="3063511"/>
              <a:chOff x="1758873" y="371835"/>
              <a:chExt cx="5437937" cy="1901814"/>
            </a:xfrm>
            <a:noFill/>
          </p:grpSpPr>
          <p:cxnSp>
            <p:nvCxnSpPr>
              <p:cNvPr id="23" name="Shape 707">
                <a:extLst>
                  <a:ext uri="{FF2B5EF4-FFF2-40B4-BE49-F238E27FC236}">
                    <a16:creationId xmlns:a16="http://schemas.microsoft.com/office/drawing/2014/main" id="{2346F624-88FD-C941-BEBF-F7DD5A3EAE94}"/>
                  </a:ext>
                </a:extLst>
              </p:cNvPr>
              <p:cNvCxnSpPr/>
              <p:nvPr/>
            </p:nvCxnSpPr>
            <p:spPr>
              <a:xfrm>
                <a:off x="1771879" y="371835"/>
                <a:ext cx="0" cy="689441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" name="Shape 708">
                <a:extLst>
                  <a:ext uri="{FF2B5EF4-FFF2-40B4-BE49-F238E27FC236}">
                    <a16:creationId xmlns:a16="http://schemas.microsoft.com/office/drawing/2014/main" id="{8974DE79-48B6-E44B-BFE7-580991900B67}"/>
                  </a:ext>
                </a:extLst>
              </p:cNvPr>
              <p:cNvCxnSpPr/>
              <p:nvPr/>
            </p:nvCxnSpPr>
            <p:spPr>
              <a:xfrm rot="5400000">
                <a:off x="2103594" y="40544"/>
                <a:ext cx="0" cy="689441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" name="Shape 710">
                <a:extLst>
                  <a:ext uri="{FF2B5EF4-FFF2-40B4-BE49-F238E27FC236}">
                    <a16:creationId xmlns:a16="http://schemas.microsoft.com/office/drawing/2014/main" id="{3A1C913A-FFA6-3142-ADEE-53ED17DF7053}"/>
                  </a:ext>
                </a:extLst>
              </p:cNvPr>
              <p:cNvCxnSpPr/>
              <p:nvPr/>
            </p:nvCxnSpPr>
            <p:spPr>
              <a:xfrm rot="10800000">
                <a:off x="7183804" y="1584208"/>
                <a:ext cx="0" cy="689441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" name="Shape 711">
                <a:extLst>
                  <a:ext uri="{FF2B5EF4-FFF2-40B4-BE49-F238E27FC236}">
                    <a16:creationId xmlns:a16="http://schemas.microsoft.com/office/drawing/2014/main" id="{461E0452-36E9-4C4B-8C40-7A7E4E01B56C}"/>
                  </a:ext>
                </a:extLst>
              </p:cNvPr>
              <p:cNvCxnSpPr/>
              <p:nvPr/>
            </p:nvCxnSpPr>
            <p:spPr>
              <a:xfrm rot="5400000">
                <a:off x="6852090" y="1915499"/>
                <a:ext cx="0" cy="689441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1B3A77-CEF6-484C-98A0-501E4A68CFA1}"/>
                </a:ext>
              </a:extLst>
            </p:cNvPr>
            <p:cNvGrpSpPr/>
            <p:nvPr/>
          </p:nvGrpSpPr>
          <p:grpSpPr>
            <a:xfrm>
              <a:off x="369160" y="950698"/>
              <a:ext cx="7798722" cy="2444783"/>
              <a:chOff x="716725" y="1186428"/>
              <a:chExt cx="7798722" cy="2444783"/>
            </a:xfrm>
          </p:grpSpPr>
          <p:sp>
            <p:nvSpPr>
              <p:cNvPr id="14" name="Shape 609">
                <a:extLst>
                  <a:ext uri="{FF2B5EF4-FFF2-40B4-BE49-F238E27FC236}">
                    <a16:creationId xmlns:a16="http://schemas.microsoft.com/office/drawing/2014/main" id="{F583A8B7-0765-BD4C-B791-B88B95A6DFB0}"/>
                  </a:ext>
                </a:extLst>
              </p:cNvPr>
              <p:cNvSpPr/>
              <p:nvPr/>
            </p:nvSpPr>
            <p:spPr>
              <a:xfrm flipH="1">
                <a:off x="874623" y="1295694"/>
                <a:ext cx="7615292" cy="2217155"/>
              </a:xfrm>
              <a:prstGeom prst="rect">
                <a:avLst/>
              </a:prstGeom>
              <a:solidFill>
                <a:srgbClr val="C2C3C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6948551-1516-394C-B926-28EB98A63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725" y="1186428"/>
                <a:ext cx="7798722" cy="2444783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" name="Google Shape;1234;p40">
            <a:extLst>
              <a:ext uri="{FF2B5EF4-FFF2-40B4-BE49-F238E27FC236}">
                <a16:creationId xmlns:a16="http://schemas.microsoft.com/office/drawing/2014/main" id="{234F20B7-082E-5242-8336-572E1B9CFE90}"/>
              </a:ext>
            </a:extLst>
          </p:cNvPr>
          <p:cNvGrpSpPr/>
          <p:nvPr/>
        </p:nvGrpSpPr>
        <p:grpSpPr>
          <a:xfrm rot="21337405">
            <a:off x="211329" y="4178888"/>
            <a:ext cx="1063535" cy="771859"/>
            <a:chOff x="3932350" y="3714775"/>
            <a:chExt cx="439650" cy="319075"/>
          </a:xfrm>
        </p:grpSpPr>
        <p:sp>
          <p:nvSpPr>
            <p:cNvPr id="33" name="Google Shape;1235;p40">
              <a:extLst>
                <a:ext uri="{FF2B5EF4-FFF2-40B4-BE49-F238E27FC236}">
                  <a16:creationId xmlns:a16="http://schemas.microsoft.com/office/drawing/2014/main" id="{19476D24-1F86-B745-93BF-BF47BD90C26E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;p40">
              <a:extLst>
                <a:ext uri="{FF2B5EF4-FFF2-40B4-BE49-F238E27FC236}">
                  <a16:creationId xmlns:a16="http://schemas.microsoft.com/office/drawing/2014/main" id="{4A3C0EE6-875E-864D-B551-498577F15389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7;p40">
              <a:extLst>
                <a:ext uri="{FF2B5EF4-FFF2-40B4-BE49-F238E27FC236}">
                  <a16:creationId xmlns:a16="http://schemas.microsoft.com/office/drawing/2014/main" id="{DC0ACE1A-7F2C-9045-A224-5D2F4E8E8D6F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8;p40">
              <a:extLst>
                <a:ext uri="{FF2B5EF4-FFF2-40B4-BE49-F238E27FC236}">
                  <a16:creationId xmlns:a16="http://schemas.microsoft.com/office/drawing/2014/main" id="{4B190916-2C67-2F41-9546-D47802A44131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;p40">
              <a:extLst>
                <a:ext uri="{FF2B5EF4-FFF2-40B4-BE49-F238E27FC236}">
                  <a16:creationId xmlns:a16="http://schemas.microsoft.com/office/drawing/2014/main" id="{B38503C6-9D22-3B4B-92D6-E30DCF89C979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Shape 577">
            <a:extLst>
              <a:ext uri="{FF2B5EF4-FFF2-40B4-BE49-F238E27FC236}">
                <a16:creationId xmlns:a16="http://schemas.microsoft.com/office/drawing/2014/main" id="{A2972134-5528-8A4C-9228-10B4B18D9773}"/>
              </a:ext>
            </a:extLst>
          </p:cNvPr>
          <p:cNvSpPr/>
          <p:nvPr/>
        </p:nvSpPr>
        <p:spPr>
          <a:xfrm rot="2700000">
            <a:off x="206129" y="-476758"/>
            <a:ext cx="93762" cy="1543472"/>
          </a:xfrm>
          <a:prstGeom prst="rect">
            <a:avLst/>
          </a:prstGeom>
          <a:solidFill>
            <a:srgbClr val="E2E2E2">
              <a:alpha val="768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578">
            <a:extLst>
              <a:ext uri="{FF2B5EF4-FFF2-40B4-BE49-F238E27FC236}">
                <a16:creationId xmlns:a16="http://schemas.microsoft.com/office/drawing/2014/main" id="{E6C3BA4F-67EF-DB46-B638-B9894245A2CD}"/>
              </a:ext>
            </a:extLst>
          </p:cNvPr>
          <p:cNvSpPr/>
          <p:nvPr/>
        </p:nvSpPr>
        <p:spPr>
          <a:xfrm rot="2700000">
            <a:off x="478503" y="-598896"/>
            <a:ext cx="173524" cy="2233750"/>
          </a:xfrm>
          <a:prstGeom prst="rect">
            <a:avLst/>
          </a:prstGeom>
          <a:solidFill>
            <a:srgbClr val="E2E2E2">
              <a:alpha val="768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579">
            <a:extLst>
              <a:ext uri="{FF2B5EF4-FFF2-40B4-BE49-F238E27FC236}">
                <a16:creationId xmlns:a16="http://schemas.microsoft.com/office/drawing/2014/main" id="{0EF931EF-BBD2-2748-9450-4141D9966FBF}"/>
              </a:ext>
            </a:extLst>
          </p:cNvPr>
          <p:cNvSpPr/>
          <p:nvPr/>
        </p:nvSpPr>
        <p:spPr>
          <a:xfrm rot="2700000">
            <a:off x="552018" y="-375719"/>
            <a:ext cx="93762" cy="1966888"/>
          </a:xfrm>
          <a:prstGeom prst="rect">
            <a:avLst/>
          </a:prstGeom>
          <a:solidFill>
            <a:srgbClr val="E2E2E2">
              <a:alpha val="768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580">
            <a:extLst>
              <a:ext uri="{FF2B5EF4-FFF2-40B4-BE49-F238E27FC236}">
                <a16:creationId xmlns:a16="http://schemas.microsoft.com/office/drawing/2014/main" id="{B34DEA09-4613-D947-9EB1-B737D8403BD3}"/>
              </a:ext>
            </a:extLst>
          </p:cNvPr>
          <p:cNvSpPr/>
          <p:nvPr/>
        </p:nvSpPr>
        <p:spPr>
          <a:xfrm rot="2700000">
            <a:off x="253899" y="-681875"/>
            <a:ext cx="374625" cy="2233750"/>
          </a:xfrm>
          <a:prstGeom prst="rect">
            <a:avLst/>
          </a:prstGeom>
          <a:solidFill>
            <a:srgbClr val="CFE2F3">
              <a:alpha val="7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581">
            <a:extLst>
              <a:ext uri="{FF2B5EF4-FFF2-40B4-BE49-F238E27FC236}">
                <a16:creationId xmlns:a16="http://schemas.microsoft.com/office/drawing/2014/main" id="{F0E6B4A9-9B0C-6145-962F-C311CC4FA05D}"/>
              </a:ext>
            </a:extLst>
          </p:cNvPr>
          <p:cNvGrpSpPr/>
          <p:nvPr/>
        </p:nvGrpSpPr>
        <p:grpSpPr>
          <a:xfrm rot="2700000">
            <a:off x="8380513" y="3098929"/>
            <a:ext cx="559619" cy="3394642"/>
            <a:chOff x="8119275" y="873700"/>
            <a:chExt cx="559625" cy="3394674"/>
          </a:xfrm>
        </p:grpSpPr>
        <p:sp>
          <p:nvSpPr>
            <p:cNvPr id="43" name="Shape 582">
              <a:extLst>
                <a:ext uri="{FF2B5EF4-FFF2-40B4-BE49-F238E27FC236}">
                  <a16:creationId xmlns:a16="http://schemas.microsoft.com/office/drawing/2014/main" id="{6566682C-5F82-034E-A38D-2A229447B917}"/>
                </a:ext>
              </a:extLst>
            </p:cNvPr>
            <p:cNvSpPr/>
            <p:nvPr/>
          </p:nvSpPr>
          <p:spPr>
            <a:xfrm>
              <a:off x="8119275" y="873825"/>
              <a:ext cx="93900" cy="3394500"/>
            </a:xfrm>
            <a:prstGeom prst="rect">
              <a:avLst/>
            </a:prstGeom>
            <a:solidFill>
              <a:srgbClr val="E2E2E2">
                <a:alpha val="768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583">
              <a:extLst>
                <a:ext uri="{FF2B5EF4-FFF2-40B4-BE49-F238E27FC236}">
                  <a16:creationId xmlns:a16="http://schemas.microsoft.com/office/drawing/2014/main" id="{EFEFC618-6E28-C44F-AC7E-CD7F42E7B50E}"/>
                </a:ext>
              </a:extLst>
            </p:cNvPr>
            <p:cNvSpPr/>
            <p:nvPr/>
          </p:nvSpPr>
          <p:spPr>
            <a:xfrm>
              <a:off x="8457875" y="873775"/>
              <a:ext cx="173400" cy="3394500"/>
            </a:xfrm>
            <a:prstGeom prst="rect">
              <a:avLst/>
            </a:prstGeom>
            <a:solidFill>
              <a:srgbClr val="E2E2E2">
                <a:alpha val="768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584">
              <a:extLst>
                <a:ext uri="{FF2B5EF4-FFF2-40B4-BE49-F238E27FC236}">
                  <a16:creationId xmlns:a16="http://schemas.microsoft.com/office/drawing/2014/main" id="{3462C17E-1201-6548-80C2-AE4FB80F397E}"/>
                </a:ext>
              </a:extLst>
            </p:cNvPr>
            <p:cNvSpPr/>
            <p:nvPr/>
          </p:nvSpPr>
          <p:spPr>
            <a:xfrm>
              <a:off x="8585000" y="873700"/>
              <a:ext cx="93900" cy="3394500"/>
            </a:xfrm>
            <a:prstGeom prst="rect">
              <a:avLst/>
            </a:prstGeom>
            <a:solidFill>
              <a:srgbClr val="E2E2E2">
                <a:alpha val="768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585">
              <a:extLst>
                <a:ext uri="{FF2B5EF4-FFF2-40B4-BE49-F238E27FC236}">
                  <a16:creationId xmlns:a16="http://schemas.microsoft.com/office/drawing/2014/main" id="{3B2592A1-45C8-DC45-B5E5-9F8B0E388E10}"/>
                </a:ext>
              </a:extLst>
            </p:cNvPr>
            <p:cNvSpPr/>
            <p:nvPr/>
          </p:nvSpPr>
          <p:spPr>
            <a:xfrm>
              <a:off x="8210925" y="873874"/>
              <a:ext cx="374700" cy="3394500"/>
            </a:xfrm>
            <a:prstGeom prst="rect">
              <a:avLst/>
            </a:prstGeom>
            <a:solidFill>
              <a:srgbClr val="CFE2F3">
                <a:alpha val="7769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" name="Shape 609">
            <a:extLst>
              <a:ext uri="{FF2B5EF4-FFF2-40B4-BE49-F238E27FC236}">
                <a16:creationId xmlns:a16="http://schemas.microsoft.com/office/drawing/2014/main" id="{1D8CEC26-3DD0-264F-8DA1-B0847F08345A}"/>
              </a:ext>
            </a:extLst>
          </p:cNvPr>
          <p:cNvSpPr/>
          <p:nvPr/>
        </p:nvSpPr>
        <p:spPr>
          <a:xfrm flipH="1">
            <a:off x="2379947" y="2064443"/>
            <a:ext cx="4876800" cy="620106"/>
          </a:xfrm>
          <a:prstGeom prst="rect">
            <a:avLst/>
          </a:prstGeom>
          <a:solidFill>
            <a:schemeClr val="dk2">
              <a:alpha val="1000"/>
            </a:schemeClr>
          </a:solidFill>
          <a:ln w="9525" cap="flat" cmpd="sng">
            <a:solidFill>
              <a:schemeClr val="dk2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905000">
              <a:srgbClr val="FFFFFF">
                <a:alpha val="32000"/>
              </a:srgbClr>
            </a:glow>
            <a:softEdge rad="127000"/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82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EC734-86D3-A64B-88AF-CC656F5C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CEC4E51-AFF2-5E4F-B086-BDFF7E25DCD4}"/>
              </a:ext>
            </a:extLst>
          </p:cNvPr>
          <p:cNvGrpSpPr/>
          <p:nvPr/>
        </p:nvGrpSpPr>
        <p:grpSpPr>
          <a:xfrm>
            <a:off x="3725334" y="-316141"/>
            <a:ext cx="6265252" cy="5370216"/>
            <a:chOff x="-692243" y="-327948"/>
            <a:chExt cx="6265252" cy="5370216"/>
          </a:xfrm>
        </p:grpSpPr>
        <p:sp>
          <p:nvSpPr>
            <p:cNvPr id="3" name="Shape 609">
              <a:extLst>
                <a:ext uri="{FF2B5EF4-FFF2-40B4-BE49-F238E27FC236}">
                  <a16:creationId xmlns:a16="http://schemas.microsoft.com/office/drawing/2014/main" id="{56D93E8D-0D53-B04D-8755-3C0C33A9F141}"/>
                </a:ext>
              </a:extLst>
            </p:cNvPr>
            <p:cNvSpPr/>
            <p:nvPr/>
          </p:nvSpPr>
          <p:spPr>
            <a:xfrm flipH="1">
              <a:off x="4393580" y="424779"/>
              <a:ext cx="276142" cy="4458686"/>
            </a:xfrm>
            <a:prstGeom prst="rect">
              <a:avLst/>
            </a:prstGeom>
            <a:solidFill>
              <a:schemeClr val="dk2">
                <a:alpha val="78000"/>
              </a:schemeClr>
            </a:solidFill>
            <a:ln w="9525" cap="flat" cmpd="sng">
              <a:solidFill>
                <a:schemeClr val="dk2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892300">
                <a:srgbClr val="FFFFFF">
                  <a:alpha val="83000"/>
                </a:srgbClr>
              </a:glow>
              <a:softEdge rad="12700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FA33A2-9EEE-604C-A73B-5A9551F3A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92243" y="-327948"/>
              <a:ext cx="6265252" cy="5370216"/>
            </a:xfrm>
            <a:prstGeom prst="rect">
              <a:avLst/>
            </a:prstGeom>
          </p:spPr>
        </p:pic>
      </p:grpSp>
      <p:cxnSp>
        <p:nvCxnSpPr>
          <p:cNvPr id="5" name="Shape 620">
            <a:extLst>
              <a:ext uri="{FF2B5EF4-FFF2-40B4-BE49-F238E27FC236}">
                <a16:creationId xmlns:a16="http://schemas.microsoft.com/office/drawing/2014/main" id="{FF4D2BA6-C13C-0D40-B0A4-730BA75AA69A}"/>
              </a:ext>
            </a:extLst>
          </p:cNvPr>
          <p:cNvCxnSpPr>
            <a:cxnSpLocks/>
          </p:cNvCxnSpPr>
          <p:nvPr/>
        </p:nvCxnSpPr>
        <p:spPr>
          <a:xfrm>
            <a:off x="3747813" y="1245305"/>
            <a:ext cx="0" cy="265289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2DACD3-656B-8143-992B-9D3C3C06D721}"/>
              </a:ext>
            </a:extLst>
          </p:cNvPr>
          <p:cNvGrpSpPr/>
          <p:nvPr/>
        </p:nvGrpSpPr>
        <p:grpSpPr>
          <a:xfrm>
            <a:off x="-359775" y="1218650"/>
            <a:ext cx="4567200" cy="3011612"/>
            <a:chOff x="-359775" y="1175519"/>
            <a:chExt cx="4567200" cy="3011612"/>
          </a:xfrm>
        </p:grpSpPr>
        <p:sp>
          <p:nvSpPr>
            <p:cNvPr id="8" name="Shape 642">
              <a:extLst>
                <a:ext uri="{FF2B5EF4-FFF2-40B4-BE49-F238E27FC236}">
                  <a16:creationId xmlns:a16="http://schemas.microsoft.com/office/drawing/2014/main" id="{695C1879-841B-5B4A-9F94-49538B8A9160}"/>
                </a:ext>
              </a:extLst>
            </p:cNvPr>
            <p:cNvSpPr txBox="1"/>
            <p:nvPr/>
          </p:nvSpPr>
          <p:spPr>
            <a:xfrm>
              <a:off x="-359775" y="1175519"/>
              <a:ext cx="45672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3600" dirty="0">
                  <a:solidFill>
                    <a:srgbClr val="FFFFFF"/>
                  </a:solidFill>
                  <a:latin typeface="Wire One"/>
                  <a:ea typeface="Wire One"/>
                  <a:cs typeface="Wire One"/>
                  <a:sym typeface="Wire One"/>
                </a:rPr>
                <a:t>CORRELATION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F46A43-8CB6-8647-9A63-74E56D762FEF}"/>
                </a:ext>
              </a:extLst>
            </p:cNvPr>
            <p:cNvGrpSpPr/>
            <p:nvPr/>
          </p:nvGrpSpPr>
          <p:grpSpPr>
            <a:xfrm>
              <a:off x="126707" y="2664267"/>
              <a:ext cx="3624405" cy="1522864"/>
              <a:chOff x="28576" y="1904496"/>
              <a:chExt cx="3624405" cy="1522864"/>
            </a:xfrm>
          </p:grpSpPr>
          <p:sp>
            <p:nvSpPr>
              <p:cNvPr id="11" name="Shape 853">
                <a:extLst>
                  <a:ext uri="{FF2B5EF4-FFF2-40B4-BE49-F238E27FC236}">
                    <a16:creationId xmlns:a16="http://schemas.microsoft.com/office/drawing/2014/main" id="{45DB8463-F5D8-7D4D-9AC5-F0C05B3C84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76" y="1904497"/>
                <a:ext cx="1722485" cy="1522863"/>
              </a:xfrm>
              <a:prstGeom prst="rect">
                <a:avLst/>
              </a:prstGeom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/>
                <a:r>
                  <a:rPr lang="en" sz="1800" dirty="0">
                    <a:solidFill>
                      <a:schemeClr val="bg1"/>
                    </a:solidFill>
                    <a:latin typeface="Nixie One"/>
                    <a:ea typeface="Nixie One"/>
                    <a:cs typeface="Nixie One"/>
                    <a:sym typeface="Nixie One"/>
                  </a:rPr>
                  <a:t>HIGHER ATTRIBUTES </a:t>
                </a:r>
              </a:p>
            </p:txBody>
          </p:sp>
          <p:sp>
            <p:nvSpPr>
              <p:cNvPr id="12" name="Shape 853">
                <a:extLst>
                  <a:ext uri="{FF2B5EF4-FFF2-40B4-BE49-F238E27FC236}">
                    <a16:creationId xmlns:a16="http://schemas.microsoft.com/office/drawing/2014/main" id="{970ADCF0-6378-2B42-BF92-E399C6C38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0496" y="1904496"/>
                <a:ext cx="1722485" cy="1522863"/>
              </a:xfrm>
              <a:prstGeom prst="rect">
                <a:avLst/>
              </a:prstGeom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/>
                <a:r>
                  <a:rPr lang="en" sz="1800" dirty="0">
                    <a:solidFill>
                      <a:schemeClr val="bg1"/>
                    </a:solidFill>
                    <a:latin typeface="Nixie One"/>
                    <a:ea typeface="Nixie One"/>
                    <a:cs typeface="Nixie One"/>
                    <a:sym typeface="Nixie One"/>
                  </a:rPr>
                  <a:t>RURAL</a:t>
                </a:r>
              </a:p>
              <a:p>
                <a:pPr algn="ctr"/>
                <a:r>
                  <a:rPr lang="en" sz="1800" dirty="0">
                    <a:solidFill>
                      <a:schemeClr val="bg1"/>
                    </a:solidFill>
                    <a:latin typeface="Nixie One"/>
                    <a:ea typeface="Nixie One"/>
                    <a:cs typeface="Nixie One"/>
                    <a:sym typeface="Nixie One"/>
                  </a:rPr>
                  <a:t>AREA</a:t>
                </a:r>
              </a:p>
            </p:txBody>
          </p:sp>
        </p:grpSp>
        <p:sp>
          <p:nvSpPr>
            <p:cNvPr id="15" name="Shape 853">
              <a:extLst>
                <a:ext uri="{FF2B5EF4-FFF2-40B4-BE49-F238E27FC236}">
                  <a16:creationId xmlns:a16="http://schemas.microsoft.com/office/drawing/2014/main" id="{E3645ABA-162A-614D-9EA3-5FCD29FE82C6}"/>
                </a:ext>
              </a:extLst>
            </p:cNvPr>
            <p:cNvSpPr txBox="1">
              <a:spLocks/>
            </p:cNvSpPr>
            <p:nvPr/>
          </p:nvSpPr>
          <p:spPr>
            <a:xfrm>
              <a:off x="8626" y="1740948"/>
              <a:ext cx="3669153" cy="1522863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" sz="1200" dirty="0">
                  <a:solidFill>
                    <a:schemeClr val="bg1"/>
                  </a:solidFill>
                  <a:latin typeface="Nixie One"/>
                  <a:ea typeface="Nixie One"/>
                  <a:cs typeface="Nixie One"/>
                  <a:sym typeface="Nixie One"/>
                </a:rPr>
                <a:t>DIRECTION OF CORRELATION IS NEGATIVE</a:t>
              </a:r>
            </a:p>
          </p:txBody>
        </p:sp>
      </p:grpSp>
      <p:cxnSp>
        <p:nvCxnSpPr>
          <p:cNvPr id="9" name="Shape 620">
            <a:extLst>
              <a:ext uri="{FF2B5EF4-FFF2-40B4-BE49-F238E27FC236}">
                <a16:creationId xmlns:a16="http://schemas.microsoft.com/office/drawing/2014/main" id="{E2A8E7D7-473A-FD43-82E4-13B2715D5E51}"/>
              </a:ext>
            </a:extLst>
          </p:cNvPr>
          <p:cNvCxnSpPr>
            <a:cxnSpLocks/>
          </p:cNvCxnSpPr>
          <p:nvPr/>
        </p:nvCxnSpPr>
        <p:spPr>
          <a:xfrm>
            <a:off x="1477517" y="1828313"/>
            <a:ext cx="892615" cy="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20" name="Google Shape;1243;p40">
            <a:extLst>
              <a:ext uri="{FF2B5EF4-FFF2-40B4-BE49-F238E27FC236}">
                <a16:creationId xmlns:a16="http://schemas.microsoft.com/office/drawing/2014/main" id="{A6FC3088-0BE2-9546-8B46-30C851C5D267}"/>
              </a:ext>
            </a:extLst>
          </p:cNvPr>
          <p:cNvGrpSpPr/>
          <p:nvPr/>
        </p:nvGrpSpPr>
        <p:grpSpPr>
          <a:xfrm rot="20592661">
            <a:off x="1053479" y="1010414"/>
            <a:ext cx="353136" cy="313738"/>
            <a:chOff x="5292575" y="3681900"/>
            <a:chExt cx="420150" cy="373275"/>
          </a:xfrm>
        </p:grpSpPr>
        <p:sp>
          <p:nvSpPr>
            <p:cNvPr id="21" name="Google Shape;1244;p40">
              <a:extLst>
                <a:ext uri="{FF2B5EF4-FFF2-40B4-BE49-F238E27FC236}">
                  <a16:creationId xmlns:a16="http://schemas.microsoft.com/office/drawing/2014/main" id="{00DDDE22-0A03-CB4F-93C7-4D2B442DA774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45;p40">
              <a:extLst>
                <a:ext uri="{FF2B5EF4-FFF2-40B4-BE49-F238E27FC236}">
                  <a16:creationId xmlns:a16="http://schemas.microsoft.com/office/drawing/2014/main" id="{BB40375E-780C-5647-B586-951382DA8A7F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46;p40">
              <a:extLst>
                <a:ext uri="{FF2B5EF4-FFF2-40B4-BE49-F238E27FC236}">
                  <a16:creationId xmlns:a16="http://schemas.microsoft.com/office/drawing/2014/main" id="{43E40076-3F7D-7349-9DDC-516715BCC851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47;p40">
              <a:extLst>
                <a:ext uri="{FF2B5EF4-FFF2-40B4-BE49-F238E27FC236}">
                  <a16:creationId xmlns:a16="http://schemas.microsoft.com/office/drawing/2014/main" id="{ED66B44E-C219-9045-8463-E0AF2026D049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48;p40">
              <a:extLst>
                <a:ext uri="{FF2B5EF4-FFF2-40B4-BE49-F238E27FC236}">
                  <a16:creationId xmlns:a16="http://schemas.microsoft.com/office/drawing/2014/main" id="{91FD1FD6-2F6E-EA4D-A0E6-63E8B550DAB2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9;p40">
              <a:extLst>
                <a:ext uri="{FF2B5EF4-FFF2-40B4-BE49-F238E27FC236}">
                  <a16:creationId xmlns:a16="http://schemas.microsoft.com/office/drawing/2014/main" id="{6B518485-1FFB-5F4E-9C29-6A7E8D4EB1CC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50;p40">
              <a:extLst>
                <a:ext uri="{FF2B5EF4-FFF2-40B4-BE49-F238E27FC236}">
                  <a16:creationId xmlns:a16="http://schemas.microsoft.com/office/drawing/2014/main" id="{3D1FBBD9-259A-664A-A845-FD22F4C1F54F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261;p40">
            <a:extLst>
              <a:ext uri="{FF2B5EF4-FFF2-40B4-BE49-F238E27FC236}">
                <a16:creationId xmlns:a16="http://schemas.microsoft.com/office/drawing/2014/main" id="{04FC92CB-EADD-CB42-9597-4F86AD092611}"/>
              </a:ext>
            </a:extLst>
          </p:cNvPr>
          <p:cNvGrpSpPr/>
          <p:nvPr/>
        </p:nvGrpSpPr>
        <p:grpSpPr>
          <a:xfrm rot="2717218">
            <a:off x="1863730" y="3282341"/>
            <a:ext cx="371564" cy="371543"/>
            <a:chOff x="576250" y="4319400"/>
            <a:chExt cx="442075" cy="442050"/>
          </a:xfrm>
        </p:grpSpPr>
        <p:sp>
          <p:nvSpPr>
            <p:cNvPr id="29" name="Google Shape;1262;p40">
              <a:extLst>
                <a:ext uri="{FF2B5EF4-FFF2-40B4-BE49-F238E27FC236}">
                  <a16:creationId xmlns:a16="http://schemas.microsoft.com/office/drawing/2014/main" id="{D180A627-3ED3-6B4A-9F09-924701C1BB26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63;p40">
              <a:extLst>
                <a:ext uri="{FF2B5EF4-FFF2-40B4-BE49-F238E27FC236}">
                  <a16:creationId xmlns:a16="http://schemas.microsoft.com/office/drawing/2014/main" id="{C810D993-B1B9-8947-A45D-99F20300115F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64;p40">
              <a:extLst>
                <a:ext uri="{FF2B5EF4-FFF2-40B4-BE49-F238E27FC236}">
                  <a16:creationId xmlns:a16="http://schemas.microsoft.com/office/drawing/2014/main" id="{5BF940D3-DFCC-994F-AD66-1FDC8C131108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65;p40">
              <a:extLst>
                <a:ext uri="{FF2B5EF4-FFF2-40B4-BE49-F238E27FC236}">
                  <a16:creationId xmlns:a16="http://schemas.microsoft.com/office/drawing/2014/main" id="{F63369BD-C584-4343-930A-9DA0576CFEB6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866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4BF9C4-8DFC-6841-AE6E-D85E1B01EA3F}"/>
              </a:ext>
            </a:extLst>
          </p:cNvPr>
          <p:cNvGrpSpPr/>
          <p:nvPr/>
        </p:nvGrpSpPr>
        <p:grpSpPr>
          <a:xfrm>
            <a:off x="179945" y="225445"/>
            <a:ext cx="8806738" cy="4502837"/>
            <a:chOff x="76650" y="225445"/>
            <a:chExt cx="8806738" cy="4502837"/>
          </a:xfrm>
        </p:grpSpPr>
        <p:grpSp>
          <p:nvGrpSpPr>
            <p:cNvPr id="13" name="Group 12"/>
            <p:cNvGrpSpPr/>
            <p:nvPr/>
          </p:nvGrpSpPr>
          <p:grpSpPr>
            <a:xfrm>
              <a:off x="767981" y="3776957"/>
              <a:ext cx="7407485" cy="754348"/>
              <a:chOff x="767981" y="3458300"/>
              <a:chExt cx="7407485" cy="754348"/>
            </a:xfrm>
          </p:grpSpPr>
          <p:sp>
            <p:nvSpPr>
              <p:cNvPr id="800" name="Shape 800"/>
              <p:cNvSpPr/>
              <p:nvPr/>
            </p:nvSpPr>
            <p:spPr>
              <a:xfrm flipH="1">
                <a:off x="767981" y="3462948"/>
                <a:ext cx="2846837" cy="749700"/>
              </a:xfrm>
              <a:prstGeom prst="homePlate">
                <a:avLst>
                  <a:gd name="adj" fmla="val 35440"/>
                </a:avLst>
              </a:prstGeom>
              <a:solidFill>
                <a:srgbClr val="0F3D3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-69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Shape 770"/>
              <p:cNvSpPr/>
              <p:nvPr/>
            </p:nvSpPr>
            <p:spPr>
              <a:xfrm>
                <a:off x="5356576" y="3458300"/>
                <a:ext cx="2818890" cy="749700"/>
              </a:xfrm>
              <a:prstGeom prst="homePlate">
                <a:avLst>
                  <a:gd name="adj" fmla="val 35440"/>
                </a:avLst>
              </a:prstGeom>
              <a:solidFill>
                <a:srgbClr val="16575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-69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337316" y="3042007"/>
              <a:ext cx="6559058" cy="757375"/>
              <a:chOff x="1337316" y="2723350"/>
              <a:chExt cx="6559058" cy="757375"/>
            </a:xfrm>
          </p:grpSpPr>
          <p:sp>
            <p:nvSpPr>
              <p:cNvPr id="801" name="Shape 801"/>
              <p:cNvSpPr/>
              <p:nvPr/>
            </p:nvSpPr>
            <p:spPr>
              <a:xfrm flipH="1">
                <a:off x="1337316" y="2731025"/>
                <a:ext cx="2288520" cy="749700"/>
              </a:xfrm>
              <a:prstGeom prst="homePlate">
                <a:avLst>
                  <a:gd name="adj" fmla="val 35440"/>
                </a:avLst>
              </a:prstGeom>
              <a:solidFill>
                <a:srgbClr val="0B293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-69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Shape 771"/>
              <p:cNvSpPr/>
              <p:nvPr/>
            </p:nvSpPr>
            <p:spPr>
              <a:xfrm>
                <a:off x="5356575" y="2723350"/>
                <a:ext cx="2539799" cy="749700"/>
              </a:xfrm>
              <a:prstGeom prst="homePlate">
                <a:avLst>
                  <a:gd name="adj" fmla="val 35440"/>
                </a:avLst>
              </a:prstGeom>
              <a:solidFill>
                <a:srgbClr val="124057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-69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650" y="1548732"/>
              <a:ext cx="8482274" cy="749825"/>
              <a:chOff x="76650" y="1230075"/>
              <a:chExt cx="8482274" cy="749825"/>
            </a:xfrm>
          </p:grpSpPr>
          <p:sp>
            <p:nvSpPr>
              <p:cNvPr id="802" name="Shape 802"/>
              <p:cNvSpPr/>
              <p:nvPr/>
            </p:nvSpPr>
            <p:spPr>
              <a:xfrm flipH="1">
                <a:off x="76650" y="1230200"/>
                <a:ext cx="3542173" cy="749700"/>
              </a:xfrm>
              <a:prstGeom prst="homePlate">
                <a:avLst>
                  <a:gd name="adj" fmla="val 35440"/>
                </a:avLst>
              </a:prstGeom>
              <a:solidFill>
                <a:srgbClr val="B49D7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-69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Shape 772"/>
              <p:cNvSpPr/>
              <p:nvPr/>
            </p:nvSpPr>
            <p:spPr>
              <a:xfrm>
                <a:off x="5348474" y="1230075"/>
                <a:ext cx="3210450" cy="749700"/>
              </a:xfrm>
              <a:prstGeom prst="homePlate">
                <a:avLst>
                  <a:gd name="adj" fmla="val 35440"/>
                </a:avLst>
              </a:prstGeom>
              <a:solidFill>
                <a:srgbClr val="DABE9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-69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37479" y="798882"/>
              <a:ext cx="7148052" cy="750875"/>
              <a:chOff x="437479" y="480225"/>
              <a:chExt cx="7148052" cy="750875"/>
            </a:xfrm>
          </p:grpSpPr>
          <p:sp>
            <p:nvSpPr>
              <p:cNvPr id="803" name="Shape 803"/>
              <p:cNvSpPr/>
              <p:nvPr/>
            </p:nvSpPr>
            <p:spPr>
              <a:xfrm flipH="1">
                <a:off x="437479" y="481400"/>
                <a:ext cx="3168228" cy="749700"/>
              </a:xfrm>
              <a:prstGeom prst="homePlate">
                <a:avLst>
                  <a:gd name="adj" fmla="val 35440"/>
                </a:avLst>
              </a:prstGeom>
              <a:solidFill>
                <a:srgbClr val="3B0000">
                  <a:alpha val="85380"/>
                </a:srgb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-69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Shape 773"/>
              <p:cNvSpPr/>
              <p:nvPr/>
            </p:nvSpPr>
            <p:spPr>
              <a:xfrm>
                <a:off x="5348475" y="480225"/>
                <a:ext cx="2237056" cy="749700"/>
              </a:xfrm>
              <a:prstGeom prst="homePlate">
                <a:avLst>
                  <a:gd name="adj" fmla="val 35440"/>
                </a:avLst>
              </a:prstGeom>
              <a:solidFill>
                <a:srgbClr val="4D0000">
                  <a:alpha val="85380"/>
                </a:srgb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-69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50043" y="2292482"/>
              <a:ext cx="7833345" cy="755375"/>
              <a:chOff x="1050043" y="1973825"/>
              <a:chExt cx="7833345" cy="755375"/>
            </a:xfrm>
          </p:grpSpPr>
          <p:sp>
            <p:nvSpPr>
              <p:cNvPr id="812" name="Shape 812"/>
              <p:cNvSpPr/>
              <p:nvPr/>
            </p:nvSpPr>
            <p:spPr>
              <a:xfrm flipH="1">
                <a:off x="1050043" y="1973825"/>
                <a:ext cx="2583956" cy="753000"/>
              </a:xfrm>
              <a:prstGeom prst="homePlate">
                <a:avLst>
                  <a:gd name="adj" fmla="val 35440"/>
                </a:avLst>
              </a:prstGeom>
              <a:solidFill>
                <a:srgbClr val="C3E3E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-69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Shape 793"/>
              <p:cNvSpPr/>
              <p:nvPr/>
            </p:nvSpPr>
            <p:spPr>
              <a:xfrm>
                <a:off x="5368299" y="1976200"/>
                <a:ext cx="3515089" cy="753000"/>
              </a:xfrm>
              <a:prstGeom prst="homePlate">
                <a:avLst>
                  <a:gd name="adj" fmla="val 35440"/>
                </a:avLst>
              </a:prstGeom>
              <a:solidFill>
                <a:srgbClr val="DBFE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-69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73147" y="944332"/>
              <a:ext cx="7023228" cy="445500"/>
              <a:chOff x="873147" y="625675"/>
              <a:chExt cx="7023228" cy="445500"/>
            </a:xfrm>
          </p:grpSpPr>
          <p:cxnSp>
            <p:nvCxnSpPr>
              <p:cNvPr id="804" name="Shape 804"/>
              <p:cNvCxnSpPr/>
              <p:nvPr/>
            </p:nvCxnSpPr>
            <p:spPr>
              <a:xfrm>
                <a:off x="3373113" y="668446"/>
                <a:ext cx="0" cy="39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Shape 783"/>
              <p:cNvCxnSpPr/>
              <p:nvPr/>
            </p:nvCxnSpPr>
            <p:spPr>
              <a:xfrm>
                <a:off x="5534513" y="648087"/>
                <a:ext cx="0" cy="39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9" name="Group 18"/>
              <p:cNvGrpSpPr/>
              <p:nvPr/>
            </p:nvGrpSpPr>
            <p:grpSpPr>
              <a:xfrm>
                <a:off x="873147" y="625675"/>
                <a:ext cx="7023228" cy="445500"/>
                <a:chOff x="873147" y="625675"/>
                <a:chExt cx="7023228" cy="445500"/>
              </a:xfrm>
            </p:grpSpPr>
            <p:sp>
              <p:nvSpPr>
                <p:cNvPr id="805" name="Shape 805"/>
                <p:cNvSpPr txBox="1"/>
                <p:nvPr/>
              </p:nvSpPr>
              <p:spPr>
                <a:xfrm flipH="1">
                  <a:off x="873147" y="625675"/>
                  <a:ext cx="2285700" cy="44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lang="en" sz="2400" b="1" dirty="0">
                      <a:solidFill>
                        <a:srgbClr val="FFFFFF"/>
                      </a:solidFill>
                      <a:latin typeface="Nixie One"/>
                      <a:ea typeface="Nixie One"/>
                      <a:cs typeface="Nixie One"/>
                      <a:sym typeface="Nixie One"/>
                    </a:rPr>
                    <a:t>STRONG</a:t>
                  </a:r>
                </a:p>
              </p:txBody>
            </p:sp>
            <p:sp>
              <p:nvSpPr>
                <p:cNvPr id="784" name="Shape 784"/>
                <p:cNvSpPr txBox="1"/>
                <p:nvPr/>
              </p:nvSpPr>
              <p:spPr>
                <a:xfrm>
                  <a:off x="5787675" y="625675"/>
                  <a:ext cx="2108700" cy="44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lang="en" sz="2400" b="1" dirty="0">
                      <a:solidFill>
                        <a:srgbClr val="FFFFFF"/>
                      </a:solidFill>
                      <a:latin typeface="Nixie One"/>
                      <a:ea typeface="Nixie One"/>
                      <a:cs typeface="Nixie One"/>
                      <a:sym typeface="Nixie One"/>
                    </a:rPr>
                    <a:t>WEAKEST</a:t>
                  </a: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1050043" y="1686207"/>
              <a:ext cx="6846344" cy="460500"/>
              <a:chOff x="1050043" y="1367550"/>
              <a:chExt cx="6846344" cy="460500"/>
            </a:xfrm>
          </p:grpSpPr>
          <p:cxnSp>
            <p:nvCxnSpPr>
              <p:cNvPr id="806" name="Shape 806"/>
              <p:cNvCxnSpPr/>
              <p:nvPr/>
            </p:nvCxnSpPr>
            <p:spPr>
              <a:xfrm>
                <a:off x="3373114" y="1406217"/>
                <a:ext cx="0" cy="392999"/>
              </a:xfrm>
              <a:prstGeom prst="straightConnector1">
                <a:avLst/>
              </a:pr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Shape 785"/>
              <p:cNvCxnSpPr/>
              <p:nvPr/>
            </p:nvCxnSpPr>
            <p:spPr>
              <a:xfrm>
                <a:off x="5534512" y="1385858"/>
                <a:ext cx="0" cy="392999"/>
              </a:xfrm>
              <a:prstGeom prst="straightConnector1">
                <a:avLst/>
              </a:pr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" name="Group 19"/>
              <p:cNvGrpSpPr/>
              <p:nvPr/>
            </p:nvGrpSpPr>
            <p:grpSpPr>
              <a:xfrm>
                <a:off x="1050043" y="1367550"/>
                <a:ext cx="6846344" cy="460500"/>
                <a:chOff x="1050043" y="1367550"/>
                <a:chExt cx="6846344" cy="460500"/>
              </a:xfrm>
            </p:grpSpPr>
            <p:sp>
              <p:nvSpPr>
                <p:cNvPr id="807" name="Shape 807"/>
                <p:cNvSpPr txBox="1"/>
                <p:nvPr/>
              </p:nvSpPr>
              <p:spPr>
                <a:xfrm flipH="1">
                  <a:off x="1050043" y="1367550"/>
                  <a:ext cx="2108700" cy="46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lvl="0" algn="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" sz="2400" b="1" dirty="0">
                      <a:latin typeface="Nixie One"/>
                      <a:ea typeface="Nixie One"/>
                      <a:cs typeface="Nixie One"/>
                      <a:sym typeface="Nixie One"/>
                    </a:rPr>
                    <a:t>STRONGEST</a:t>
                  </a:r>
                </a:p>
              </p:txBody>
            </p:sp>
            <p:sp>
              <p:nvSpPr>
                <p:cNvPr id="786" name="Shape 786"/>
                <p:cNvSpPr txBox="1"/>
                <p:nvPr/>
              </p:nvSpPr>
              <p:spPr>
                <a:xfrm>
                  <a:off x="5787687" y="1367550"/>
                  <a:ext cx="2108700" cy="46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SzPct val="25000"/>
                    <a:buNone/>
                  </a:pPr>
                  <a:r>
                    <a:rPr lang="en" sz="2400" b="1" dirty="0">
                      <a:latin typeface="Nixie One"/>
                      <a:ea typeface="Nixie One"/>
                      <a:cs typeface="Nixie One"/>
                      <a:sym typeface="Nixie One"/>
                    </a:rPr>
                    <a:t>STRONG</a:t>
                  </a: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1021331" y="3119147"/>
              <a:ext cx="6963894" cy="574210"/>
              <a:chOff x="1021331" y="2800490"/>
              <a:chExt cx="6963894" cy="574210"/>
            </a:xfrm>
          </p:grpSpPr>
          <p:cxnSp>
            <p:nvCxnSpPr>
              <p:cNvPr id="808" name="Shape 808"/>
              <p:cNvCxnSpPr/>
              <p:nvPr/>
            </p:nvCxnSpPr>
            <p:spPr>
              <a:xfrm>
                <a:off x="3364869" y="2913370"/>
                <a:ext cx="0" cy="3929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Shape 787"/>
              <p:cNvCxnSpPr/>
              <p:nvPr/>
            </p:nvCxnSpPr>
            <p:spPr>
              <a:xfrm>
                <a:off x="5542613" y="2893009"/>
                <a:ext cx="0" cy="39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" name="Group 21"/>
              <p:cNvGrpSpPr/>
              <p:nvPr/>
            </p:nvGrpSpPr>
            <p:grpSpPr>
              <a:xfrm>
                <a:off x="1021331" y="2800490"/>
                <a:ext cx="6963894" cy="574210"/>
                <a:chOff x="1021331" y="2800490"/>
                <a:chExt cx="6963894" cy="574210"/>
              </a:xfrm>
            </p:grpSpPr>
            <p:sp>
              <p:nvSpPr>
                <p:cNvPr id="809" name="Shape 809"/>
                <p:cNvSpPr txBox="1"/>
                <p:nvPr/>
              </p:nvSpPr>
              <p:spPr>
                <a:xfrm flipH="1">
                  <a:off x="1021331" y="2800490"/>
                  <a:ext cx="2121000" cy="57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lvl="0" algn="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" sz="2400" b="1" dirty="0">
                      <a:solidFill>
                        <a:srgbClr val="FFFFFF"/>
                      </a:solidFill>
                      <a:latin typeface="Nixie One"/>
                      <a:ea typeface="Nixie One"/>
                      <a:cs typeface="Nixie One"/>
                      <a:sym typeface="Nixie One"/>
                    </a:rPr>
                    <a:t>WEAKEST</a:t>
                  </a:r>
                </a:p>
              </p:txBody>
            </p:sp>
            <p:sp>
              <p:nvSpPr>
                <p:cNvPr id="788" name="Shape 788"/>
                <p:cNvSpPr txBox="1"/>
                <p:nvPr/>
              </p:nvSpPr>
              <p:spPr>
                <a:xfrm>
                  <a:off x="5800025" y="2800500"/>
                  <a:ext cx="2185200" cy="57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SzPct val="25000"/>
                    <a:buNone/>
                  </a:pPr>
                  <a:r>
                    <a:rPr lang="en" sz="2400" b="1" dirty="0">
                      <a:solidFill>
                        <a:srgbClr val="FFFFFF"/>
                      </a:solidFill>
                      <a:latin typeface="Nixie One"/>
                      <a:ea typeface="Nixie One"/>
                      <a:cs typeface="Nixie One"/>
                      <a:sym typeface="Nixie One"/>
                    </a:rPr>
                    <a:t>WEAK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1021335" y="3850981"/>
              <a:ext cx="6887381" cy="574200"/>
              <a:chOff x="1021335" y="3532324"/>
              <a:chExt cx="6887381" cy="574200"/>
            </a:xfrm>
          </p:grpSpPr>
          <p:cxnSp>
            <p:nvCxnSpPr>
              <p:cNvPr id="810" name="Shape 810"/>
              <p:cNvCxnSpPr/>
              <p:nvPr/>
            </p:nvCxnSpPr>
            <p:spPr>
              <a:xfrm>
                <a:off x="3364872" y="3643962"/>
                <a:ext cx="0" cy="39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Shape 789"/>
              <p:cNvCxnSpPr/>
              <p:nvPr/>
            </p:nvCxnSpPr>
            <p:spPr>
              <a:xfrm>
                <a:off x="5542610" y="3623601"/>
                <a:ext cx="0" cy="39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" name="Group 22"/>
              <p:cNvGrpSpPr/>
              <p:nvPr/>
            </p:nvGrpSpPr>
            <p:grpSpPr>
              <a:xfrm>
                <a:off x="1021335" y="3532324"/>
                <a:ext cx="6887381" cy="574200"/>
                <a:chOff x="1021335" y="3532324"/>
                <a:chExt cx="6887381" cy="574200"/>
              </a:xfrm>
            </p:grpSpPr>
            <p:sp>
              <p:nvSpPr>
                <p:cNvPr id="811" name="Shape 811"/>
                <p:cNvSpPr txBox="1"/>
                <p:nvPr/>
              </p:nvSpPr>
              <p:spPr>
                <a:xfrm flipH="1">
                  <a:off x="1021335" y="3532324"/>
                  <a:ext cx="2121000" cy="57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lvl="0" algn="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" sz="2400" b="1" dirty="0">
                      <a:solidFill>
                        <a:srgbClr val="FFFFFF"/>
                      </a:solidFill>
                      <a:latin typeface="Nixie One"/>
                      <a:ea typeface="Nixie One"/>
                      <a:cs typeface="Nixie One"/>
                      <a:sym typeface="Nixie One"/>
                    </a:rPr>
                    <a:t>MIDDLE</a:t>
                  </a:r>
                </a:p>
              </p:txBody>
            </p:sp>
            <p:sp>
              <p:nvSpPr>
                <p:cNvPr id="790" name="Shape 790"/>
                <p:cNvSpPr txBox="1"/>
                <p:nvPr/>
              </p:nvSpPr>
              <p:spPr>
                <a:xfrm>
                  <a:off x="5800016" y="3532324"/>
                  <a:ext cx="2108700" cy="57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SzPct val="25000"/>
                    <a:buNone/>
                  </a:pPr>
                  <a:r>
                    <a:rPr lang="en" sz="2400" b="1" dirty="0">
                      <a:solidFill>
                        <a:srgbClr val="FFFFFF"/>
                      </a:solidFill>
                      <a:latin typeface="Nixie One"/>
                      <a:ea typeface="Nixie One"/>
                      <a:cs typeface="Nixie One"/>
                      <a:sym typeface="Nixie One"/>
                    </a:rPr>
                    <a:t>MIDDLE</a:t>
                  </a:r>
                </a:p>
              </p:txBody>
            </p:sp>
          </p:grpSp>
        </p:grpSp>
        <p:grpSp>
          <p:nvGrpSpPr>
            <p:cNvPr id="26" name="Group 25"/>
            <p:cNvGrpSpPr/>
            <p:nvPr/>
          </p:nvGrpSpPr>
          <p:grpSpPr>
            <a:xfrm>
              <a:off x="1021332" y="2426720"/>
              <a:ext cx="6887387" cy="460500"/>
              <a:chOff x="1021332" y="2108063"/>
              <a:chExt cx="6887387" cy="460500"/>
            </a:xfrm>
          </p:grpSpPr>
          <p:cxnSp>
            <p:nvCxnSpPr>
              <p:cNvPr id="814" name="Shape 814"/>
              <p:cNvCxnSpPr/>
              <p:nvPr/>
            </p:nvCxnSpPr>
            <p:spPr>
              <a:xfrm>
                <a:off x="3373113" y="2169610"/>
                <a:ext cx="0" cy="39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" name="Group 20"/>
              <p:cNvGrpSpPr/>
              <p:nvPr/>
            </p:nvGrpSpPr>
            <p:grpSpPr>
              <a:xfrm>
                <a:off x="1021332" y="2108063"/>
                <a:ext cx="6887387" cy="460500"/>
                <a:chOff x="1021332" y="2108063"/>
                <a:chExt cx="6887387" cy="460500"/>
              </a:xfrm>
            </p:grpSpPr>
            <p:sp>
              <p:nvSpPr>
                <p:cNvPr id="813" name="Shape 813"/>
                <p:cNvSpPr txBox="1"/>
                <p:nvPr/>
              </p:nvSpPr>
              <p:spPr>
                <a:xfrm flipH="1">
                  <a:off x="1021332" y="2108063"/>
                  <a:ext cx="2121000" cy="46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lvl="0" algn="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" sz="2400" b="1" dirty="0">
                      <a:latin typeface="Nixie One"/>
                      <a:ea typeface="Nixie One"/>
                      <a:cs typeface="Nixie One"/>
                      <a:sym typeface="Nixie One"/>
                    </a:rPr>
                    <a:t>WEAK</a:t>
                  </a:r>
                </a:p>
              </p:txBody>
            </p:sp>
            <p:sp>
              <p:nvSpPr>
                <p:cNvPr id="798" name="Shape 798"/>
                <p:cNvSpPr txBox="1"/>
                <p:nvPr/>
              </p:nvSpPr>
              <p:spPr>
                <a:xfrm>
                  <a:off x="5800019" y="2108063"/>
                  <a:ext cx="2108700" cy="46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SzPct val="25000"/>
                    <a:buNone/>
                  </a:pPr>
                  <a:r>
                    <a:rPr lang="en" sz="2400" b="1" dirty="0">
                      <a:latin typeface="Nixie One"/>
                      <a:ea typeface="Nixie One"/>
                      <a:cs typeface="Nixie One"/>
                      <a:sym typeface="Nixie One"/>
                    </a:rPr>
                    <a:t>STRONGEST</a:t>
                  </a:r>
                </a:p>
              </p:txBody>
            </p:sp>
          </p:grpSp>
          <p:cxnSp>
            <p:nvCxnSpPr>
              <p:cNvPr id="799" name="Shape 799"/>
              <p:cNvCxnSpPr/>
              <p:nvPr/>
            </p:nvCxnSpPr>
            <p:spPr>
              <a:xfrm>
                <a:off x="5534513" y="2149250"/>
                <a:ext cx="0" cy="39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3575000" y="602346"/>
              <a:ext cx="1812488" cy="4125936"/>
              <a:chOff x="3575000" y="283689"/>
              <a:chExt cx="1812488" cy="412593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575000" y="285737"/>
                <a:ext cx="919008" cy="4123888"/>
                <a:chOff x="3575000" y="285737"/>
                <a:chExt cx="919008" cy="4123888"/>
              </a:xfrm>
            </p:grpSpPr>
            <p:sp>
              <p:nvSpPr>
                <p:cNvPr id="778" name="Shape 778"/>
                <p:cNvSpPr/>
                <p:nvPr/>
              </p:nvSpPr>
              <p:spPr>
                <a:xfrm rot="10800000">
                  <a:off x="3612387" y="3467925"/>
                  <a:ext cx="878100" cy="941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3" y="0"/>
                      </a:moveTo>
                      <a:lnTo>
                        <a:pt x="120000" y="25565"/>
                      </a:lnTo>
                      <a:lnTo>
                        <a:pt x="120000" y="120000"/>
                      </a:lnTo>
                      <a:lnTo>
                        <a:pt x="313" y="105130"/>
                      </a:lnTo>
                      <a:cubicBezTo>
                        <a:pt x="499" y="70173"/>
                        <a:pt x="-152" y="34956"/>
                        <a:pt x="33" y="0"/>
                      </a:cubicBezTo>
                      <a:close/>
                    </a:path>
                  </a:pathLst>
                </a:custGeom>
                <a:solidFill>
                  <a:srgbClr val="16575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Shape 779"/>
                <p:cNvSpPr/>
                <p:nvPr/>
              </p:nvSpPr>
              <p:spPr>
                <a:xfrm flipH="1">
                  <a:off x="3607729" y="1098456"/>
                  <a:ext cx="882900" cy="87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0" y="0"/>
                      </a:moveTo>
                      <a:lnTo>
                        <a:pt x="120000" y="17383"/>
                      </a:lnTo>
                      <a:lnTo>
                        <a:pt x="120000" y="120000"/>
                      </a:lnTo>
                      <a:lnTo>
                        <a:pt x="80" y="119999"/>
                      </a:lnTo>
                      <a:cubicBezTo>
                        <a:pt x="-197" y="79999"/>
                        <a:pt x="358" y="40000"/>
                        <a:pt x="80" y="0"/>
                      </a:cubicBezTo>
                      <a:close/>
                    </a:path>
                  </a:pathLst>
                </a:custGeom>
                <a:solidFill>
                  <a:srgbClr val="DABE99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 flipH="1">
                  <a:off x="3605535" y="285737"/>
                  <a:ext cx="886800" cy="939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3" y="0"/>
                      </a:moveTo>
                      <a:lnTo>
                        <a:pt x="120000" y="25359"/>
                      </a:lnTo>
                      <a:lnTo>
                        <a:pt x="120000" y="120000"/>
                      </a:lnTo>
                      <a:lnTo>
                        <a:pt x="310" y="104052"/>
                      </a:lnTo>
                      <a:cubicBezTo>
                        <a:pt x="495" y="69019"/>
                        <a:pt x="-151" y="35032"/>
                        <a:pt x="33" y="0"/>
                      </a:cubicBezTo>
                      <a:close/>
                    </a:path>
                  </a:pathLst>
                </a:custGeom>
                <a:solidFill>
                  <a:srgbClr val="4D0000">
                    <a:alpha val="853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Shape 781"/>
                <p:cNvSpPr/>
                <p:nvPr/>
              </p:nvSpPr>
              <p:spPr>
                <a:xfrm rot="10800000">
                  <a:off x="3615908" y="2726825"/>
                  <a:ext cx="878100" cy="868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54" y="120000"/>
                      </a:lnTo>
                      <a:cubicBezTo>
                        <a:pt x="240" y="79812"/>
                        <a:pt x="-132" y="40187"/>
                        <a:pt x="53" y="0"/>
                      </a:cubicBezTo>
                      <a:lnTo>
                        <a:pt x="120000" y="16766"/>
                      </a:lnTo>
                      <a:close/>
                    </a:path>
                  </a:pathLst>
                </a:custGeom>
                <a:solidFill>
                  <a:srgbClr val="124057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3610075" y="1971316"/>
                  <a:ext cx="866593" cy="756398"/>
                </a:xfrm>
                <a:prstGeom prst="rect">
                  <a:avLst/>
                </a:prstGeom>
                <a:solidFill>
                  <a:srgbClr val="DBFEFF"/>
                </a:solidFill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3575000" y="384850"/>
                  <a:ext cx="477600" cy="3923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15785"/>
                      </a:moveTo>
                      <a:lnTo>
                        <a:pt x="0" y="3719"/>
                      </a:ln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0" y="1157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9803"/>
                      </a:srgbClr>
                    </a:gs>
                    <a:gs pos="100000">
                      <a:srgbClr val="FFFFFF">
                        <a:alpha val="24705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4474962" y="283689"/>
                <a:ext cx="912526" cy="4123600"/>
                <a:chOff x="4474962" y="283689"/>
                <a:chExt cx="912526" cy="4123600"/>
              </a:xfrm>
            </p:grpSpPr>
            <p:sp>
              <p:nvSpPr>
                <p:cNvPr id="774" name="Shape 774"/>
                <p:cNvSpPr/>
                <p:nvPr/>
              </p:nvSpPr>
              <p:spPr>
                <a:xfrm>
                  <a:off x="4487746" y="283689"/>
                  <a:ext cx="882600" cy="954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3" y="0"/>
                      </a:moveTo>
                      <a:lnTo>
                        <a:pt x="120000" y="25236"/>
                      </a:lnTo>
                      <a:lnTo>
                        <a:pt x="120000" y="120000"/>
                      </a:lnTo>
                      <a:lnTo>
                        <a:pt x="311" y="103519"/>
                      </a:lnTo>
                      <a:cubicBezTo>
                        <a:pt x="497" y="69012"/>
                        <a:pt x="-151" y="34506"/>
                        <a:pt x="33" y="0"/>
                      </a:cubicBezTo>
                      <a:close/>
                    </a:path>
                  </a:pathLst>
                </a:custGeom>
                <a:solidFill>
                  <a:srgbClr val="3B0000">
                    <a:alpha val="853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Shape 775"/>
                <p:cNvSpPr/>
                <p:nvPr/>
              </p:nvSpPr>
              <p:spPr>
                <a:xfrm>
                  <a:off x="4479702" y="1096351"/>
                  <a:ext cx="907786" cy="88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52" y="0"/>
                      </a:moveTo>
                      <a:lnTo>
                        <a:pt x="120000" y="17302"/>
                      </a:lnTo>
                      <a:lnTo>
                        <a:pt x="120000" y="119999"/>
                      </a:lnTo>
                      <a:lnTo>
                        <a:pt x="0" y="120000"/>
                      </a:lnTo>
                      <a:cubicBezTo>
                        <a:pt x="184" y="79999"/>
                        <a:pt x="368" y="40000"/>
                        <a:pt x="552" y="0"/>
                      </a:cubicBezTo>
                      <a:close/>
                    </a:path>
                  </a:pathLst>
                </a:custGeom>
                <a:solidFill>
                  <a:srgbClr val="B49D7F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Shape 776"/>
                <p:cNvSpPr/>
                <p:nvPr/>
              </p:nvSpPr>
              <p:spPr>
                <a:xfrm rot="10800000" flipH="1">
                  <a:off x="4479545" y="2727636"/>
                  <a:ext cx="888900" cy="87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77" y="0"/>
                      </a:moveTo>
                      <a:lnTo>
                        <a:pt x="120000" y="17383"/>
                      </a:lnTo>
                      <a:lnTo>
                        <a:pt x="120000" y="120000"/>
                      </a:lnTo>
                      <a:lnTo>
                        <a:pt x="24" y="120000"/>
                      </a:lnTo>
                      <a:cubicBezTo>
                        <a:pt x="-159" y="80000"/>
                        <a:pt x="761" y="40000"/>
                        <a:pt x="577" y="0"/>
                      </a:cubicBezTo>
                      <a:close/>
                    </a:path>
                  </a:pathLst>
                </a:custGeom>
                <a:solidFill>
                  <a:srgbClr val="0B2939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Shape 777"/>
                <p:cNvSpPr/>
                <p:nvPr/>
              </p:nvSpPr>
              <p:spPr>
                <a:xfrm rot="10800000" flipH="1">
                  <a:off x="4481948" y="3467689"/>
                  <a:ext cx="886500" cy="939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77" y="0"/>
                      </a:moveTo>
                      <a:lnTo>
                        <a:pt x="120000" y="25882"/>
                      </a:lnTo>
                      <a:lnTo>
                        <a:pt x="120000" y="120000"/>
                      </a:lnTo>
                      <a:lnTo>
                        <a:pt x="0" y="105098"/>
                      </a:lnTo>
                      <a:cubicBezTo>
                        <a:pt x="184" y="70065"/>
                        <a:pt x="92" y="35032"/>
                        <a:pt x="277" y="0"/>
                      </a:cubicBezTo>
                      <a:close/>
                    </a:path>
                  </a:pathLst>
                </a:custGeom>
                <a:solidFill>
                  <a:srgbClr val="0F3D38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4474962" y="1976200"/>
                  <a:ext cx="908813" cy="753000"/>
                </a:xfrm>
                <a:prstGeom prst="rect">
                  <a:avLst/>
                </a:prstGeom>
                <a:solidFill>
                  <a:srgbClr val="C3E3E4"/>
                </a:solidFill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794" name="Shape 794"/>
            <p:cNvSpPr txBox="1"/>
            <p:nvPr/>
          </p:nvSpPr>
          <p:spPr>
            <a:xfrm>
              <a:off x="3635826" y="1630257"/>
              <a:ext cx="16875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latin typeface="Nixie One"/>
                  <a:ea typeface="Nixie One"/>
                  <a:cs typeface="Nixie One"/>
                  <a:sym typeface="Nixie One"/>
                </a:rPr>
                <a:t>STRESS</a:t>
              </a:r>
            </a:p>
          </p:txBody>
        </p:sp>
        <p:sp>
          <p:nvSpPr>
            <p:cNvPr id="795" name="Shape 795"/>
            <p:cNvSpPr txBox="1"/>
            <p:nvPr/>
          </p:nvSpPr>
          <p:spPr>
            <a:xfrm>
              <a:off x="3635826" y="2442707"/>
              <a:ext cx="16875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latin typeface="Nixie One"/>
                  <a:ea typeface="Nixie One"/>
                  <a:cs typeface="Nixie One"/>
                  <a:sym typeface="Nixie One"/>
                </a:rPr>
                <a:t>FERTILITY</a:t>
              </a:r>
            </a:p>
          </p:txBody>
        </p:sp>
        <p:sp>
          <p:nvSpPr>
            <p:cNvPr id="796" name="Shape 796"/>
            <p:cNvSpPr txBox="1"/>
            <p:nvPr/>
          </p:nvSpPr>
          <p:spPr>
            <a:xfrm>
              <a:off x="3547231" y="3211237"/>
              <a:ext cx="1864691" cy="4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CONCERNING</a:t>
              </a: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3635826" y="4031307"/>
              <a:ext cx="16875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EMOTIONAL</a:t>
              </a:r>
            </a:p>
          </p:txBody>
        </p:sp>
        <p:sp>
          <p:nvSpPr>
            <p:cNvPr id="816" name="Shape 816"/>
            <p:cNvSpPr/>
            <p:nvPr/>
          </p:nvSpPr>
          <p:spPr>
            <a:xfrm flipH="1">
              <a:off x="5393373" y="810760"/>
              <a:ext cx="116100" cy="372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5785"/>
                  </a:moveTo>
                  <a:lnTo>
                    <a:pt x="0" y="3719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0" y="1157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100000">
                  <a:srgbClr val="FFFFFF">
                    <a:alpha val="24705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3635826" y="849332"/>
              <a:ext cx="16875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STI</a:t>
              </a:r>
            </a:p>
          </p:txBody>
        </p:sp>
        <p:sp>
          <p:nvSpPr>
            <p:cNvPr id="68" name="Shape 782"/>
            <p:cNvSpPr txBox="1"/>
            <p:nvPr/>
          </p:nvSpPr>
          <p:spPr>
            <a:xfrm>
              <a:off x="1337316" y="225445"/>
              <a:ext cx="1821427" cy="4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800" b="1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NMI</a:t>
              </a:r>
              <a:endParaRPr lang="en" sz="1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69" name="Shape 782"/>
            <p:cNvSpPr txBox="1"/>
            <p:nvPr/>
          </p:nvSpPr>
          <p:spPr>
            <a:xfrm>
              <a:off x="5585050" y="225445"/>
              <a:ext cx="16875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800" b="1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PEARSON</a:t>
              </a:r>
              <a:endParaRPr lang="en" sz="1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71" name="Google Shape;1196;p40">
            <a:extLst>
              <a:ext uri="{FF2B5EF4-FFF2-40B4-BE49-F238E27FC236}">
                <a16:creationId xmlns:a16="http://schemas.microsoft.com/office/drawing/2014/main" id="{C2907236-1AF8-544C-B4D5-80F232CACACE}"/>
              </a:ext>
            </a:extLst>
          </p:cNvPr>
          <p:cNvGrpSpPr/>
          <p:nvPr/>
        </p:nvGrpSpPr>
        <p:grpSpPr>
          <a:xfrm>
            <a:off x="4367731" y="225445"/>
            <a:ext cx="435022" cy="323445"/>
            <a:chOff x="5247525" y="3007275"/>
            <a:chExt cx="517575" cy="384825"/>
          </a:xfrm>
        </p:grpSpPr>
        <p:sp>
          <p:nvSpPr>
            <p:cNvPr id="72" name="Google Shape;1197;p40">
              <a:extLst>
                <a:ext uri="{FF2B5EF4-FFF2-40B4-BE49-F238E27FC236}">
                  <a16:creationId xmlns:a16="http://schemas.microsoft.com/office/drawing/2014/main" id="{74553E00-2E3A-584C-9377-76A9DBB782CD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98;p40">
              <a:extLst>
                <a:ext uri="{FF2B5EF4-FFF2-40B4-BE49-F238E27FC236}">
                  <a16:creationId xmlns:a16="http://schemas.microsoft.com/office/drawing/2014/main" id="{09B1E74E-583C-7B45-B2FF-81A7A06AFC72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EAC336-E2F0-E54A-AD50-0F6033634F41}"/>
              </a:ext>
            </a:extLst>
          </p:cNvPr>
          <p:cNvGrpSpPr/>
          <p:nvPr/>
        </p:nvGrpSpPr>
        <p:grpSpPr>
          <a:xfrm>
            <a:off x="-213654" y="-85728"/>
            <a:ext cx="4848425" cy="3232283"/>
            <a:chOff x="-131919" y="89204"/>
            <a:chExt cx="4848425" cy="3232283"/>
          </a:xfrm>
        </p:grpSpPr>
        <p:sp>
          <p:nvSpPr>
            <p:cNvPr id="24" name="Shape 609">
              <a:extLst>
                <a:ext uri="{FF2B5EF4-FFF2-40B4-BE49-F238E27FC236}">
                  <a16:creationId xmlns:a16="http://schemas.microsoft.com/office/drawing/2014/main" id="{63B7EBC9-348B-7845-9581-9A87DBA19458}"/>
                </a:ext>
              </a:extLst>
            </p:cNvPr>
            <p:cNvSpPr/>
            <p:nvPr/>
          </p:nvSpPr>
          <p:spPr>
            <a:xfrm flipH="1">
              <a:off x="134685" y="227973"/>
              <a:ext cx="4498719" cy="2913884"/>
            </a:xfrm>
            <a:prstGeom prst="rect">
              <a:avLst/>
            </a:prstGeom>
            <a:solidFill>
              <a:srgbClr val="C2C3C4">
                <a:alpha val="61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41A036-029A-6644-A24E-C38CC647A993}"/>
                </a:ext>
              </a:extLst>
            </p:cNvPr>
            <p:cNvGrpSpPr/>
            <p:nvPr/>
          </p:nvGrpSpPr>
          <p:grpSpPr>
            <a:xfrm>
              <a:off x="-131919" y="89204"/>
              <a:ext cx="4848425" cy="3232283"/>
              <a:chOff x="128016" y="745958"/>
              <a:chExt cx="4848425" cy="3232283"/>
            </a:xfrm>
          </p:grpSpPr>
          <p:sp>
            <p:nvSpPr>
              <p:cNvPr id="20" name="Shape 609">
                <a:extLst>
                  <a:ext uri="{FF2B5EF4-FFF2-40B4-BE49-F238E27FC236}">
                    <a16:creationId xmlns:a16="http://schemas.microsoft.com/office/drawing/2014/main" id="{C9527CE3-6F04-7043-A22D-583608996AA6}"/>
                  </a:ext>
                </a:extLst>
              </p:cNvPr>
              <p:cNvSpPr/>
              <p:nvPr/>
            </p:nvSpPr>
            <p:spPr>
              <a:xfrm flipH="1">
                <a:off x="740309" y="1138834"/>
                <a:ext cx="3746546" cy="2426691"/>
              </a:xfrm>
              <a:prstGeom prst="rect">
                <a:avLst/>
              </a:prstGeom>
              <a:solidFill>
                <a:srgbClr val="C2C3C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BBD2BA0-C70C-3342-BB14-7FF4BC95B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016" y="745958"/>
                <a:ext cx="4848425" cy="32322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C33623-C173-F34C-A916-79809B65B192}"/>
              </a:ext>
            </a:extLst>
          </p:cNvPr>
          <p:cNvGrpSpPr/>
          <p:nvPr/>
        </p:nvGrpSpPr>
        <p:grpSpPr>
          <a:xfrm>
            <a:off x="4444199" y="1969138"/>
            <a:ext cx="4842681" cy="3228454"/>
            <a:chOff x="4504953" y="1839178"/>
            <a:chExt cx="4842681" cy="3228454"/>
          </a:xfrm>
        </p:grpSpPr>
        <p:sp>
          <p:nvSpPr>
            <p:cNvPr id="26" name="Shape 609">
              <a:extLst>
                <a:ext uri="{FF2B5EF4-FFF2-40B4-BE49-F238E27FC236}">
                  <a16:creationId xmlns:a16="http://schemas.microsoft.com/office/drawing/2014/main" id="{AFABA445-5246-D843-9C2C-5902E2B3CE91}"/>
                </a:ext>
              </a:extLst>
            </p:cNvPr>
            <p:cNvSpPr/>
            <p:nvPr/>
          </p:nvSpPr>
          <p:spPr>
            <a:xfrm flipH="1">
              <a:off x="4643912" y="1850608"/>
              <a:ext cx="4498719" cy="3058613"/>
            </a:xfrm>
            <a:prstGeom prst="rect">
              <a:avLst/>
            </a:prstGeom>
            <a:solidFill>
              <a:srgbClr val="C2C3C4">
                <a:alpha val="61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DFECEC5-9AA9-B046-AE2B-36F1EF69FE2C}"/>
                </a:ext>
              </a:extLst>
            </p:cNvPr>
            <p:cNvGrpSpPr/>
            <p:nvPr/>
          </p:nvGrpSpPr>
          <p:grpSpPr>
            <a:xfrm>
              <a:off x="4504953" y="1839178"/>
              <a:ext cx="4842681" cy="3228454"/>
              <a:chOff x="4494443" y="1839178"/>
              <a:chExt cx="4842681" cy="3228454"/>
            </a:xfrm>
          </p:grpSpPr>
          <p:sp>
            <p:nvSpPr>
              <p:cNvPr id="21" name="Shape 609">
                <a:extLst>
                  <a:ext uri="{FF2B5EF4-FFF2-40B4-BE49-F238E27FC236}">
                    <a16:creationId xmlns:a16="http://schemas.microsoft.com/office/drawing/2014/main" id="{7832D3CB-1681-8D4D-85B7-7977F0DD5D50}"/>
                  </a:ext>
                </a:extLst>
              </p:cNvPr>
              <p:cNvSpPr/>
              <p:nvPr/>
            </p:nvSpPr>
            <p:spPr>
              <a:xfrm flipH="1">
                <a:off x="5106736" y="2223756"/>
                <a:ext cx="3746546" cy="2426691"/>
              </a:xfrm>
              <a:prstGeom prst="rect">
                <a:avLst/>
              </a:prstGeom>
              <a:solidFill>
                <a:srgbClr val="C2C3C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63B27FC-2109-1240-A746-F5CC87C467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4443" y="1839178"/>
                <a:ext cx="4842681" cy="3228454"/>
              </a:xfrm>
              <a:prstGeom prst="rect">
                <a:avLst/>
              </a:prstGeom>
            </p:spPr>
          </p:pic>
        </p:grpSp>
      </p:grpSp>
      <p:sp>
        <p:nvSpPr>
          <p:cNvPr id="49" name="Shape 853">
            <a:extLst>
              <a:ext uri="{FF2B5EF4-FFF2-40B4-BE49-F238E27FC236}">
                <a16:creationId xmlns:a16="http://schemas.microsoft.com/office/drawing/2014/main" id="{C046CCF6-7E0D-0F47-A299-E59C599F2A11}"/>
              </a:ext>
            </a:extLst>
          </p:cNvPr>
          <p:cNvSpPr txBox="1">
            <a:spLocks/>
          </p:cNvSpPr>
          <p:nvPr/>
        </p:nvSpPr>
        <p:spPr>
          <a:xfrm>
            <a:off x="375981" y="3257544"/>
            <a:ext cx="3669153" cy="15228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24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NOT BELL SHAPED</a:t>
            </a:r>
          </a:p>
          <a:p>
            <a:pPr algn="ctr"/>
            <a:endParaRPr lang="en" sz="1600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algn="ctr"/>
            <a:r>
              <a:rPr lang="en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STI • FERTILITY</a:t>
            </a:r>
          </a:p>
        </p:txBody>
      </p:sp>
      <p:sp>
        <p:nvSpPr>
          <p:cNvPr id="51" name="Shape 853">
            <a:extLst>
              <a:ext uri="{FF2B5EF4-FFF2-40B4-BE49-F238E27FC236}">
                <a16:creationId xmlns:a16="http://schemas.microsoft.com/office/drawing/2014/main" id="{3A47CD49-C197-A548-A219-9462ABBAA039}"/>
              </a:ext>
            </a:extLst>
          </p:cNvPr>
          <p:cNvSpPr txBox="1">
            <a:spLocks/>
          </p:cNvSpPr>
          <p:nvPr/>
        </p:nvSpPr>
        <p:spPr>
          <a:xfrm>
            <a:off x="5095188" y="180274"/>
            <a:ext cx="3669153" cy="15228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24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BELL SHAPED</a:t>
            </a:r>
          </a:p>
          <a:p>
            <a:pPr algn="ctr"/>
            <a:endParaRPr lang="en" sz="2400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algn="ctr"/>
            <a:r>
              <a:rPr lang="en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STRESS • CONCERNING • EMOTIONAL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B9AC9BE-D119-5445-9249-46F07EEFB6F0}"/>
              </a:ext>
            </a:extLst>
          </p:cNvPr>
          <p:cNvGrpSpPr/>
          <p:nvPr/>
        </p:nvGrpSpPr>
        <p:grpSpPr>
          <a:xfrm>
            <a:off x="201805" y="3166618"/>
            <a:ext cx="489000" cy="489000"/>
            <a:chOff x="3338228" y="179914"/>
            <a:chExt cx="489000" cy="489000"/>
          </a:xfrm>
        </p:grpSpPr>
        <p:cxnSp>
          <p:nvCxnSpPr>
            <p:cNvPr id="53" name="Shape 614">
              <a:extLst>
                <a:ext uri="{FF2B5EF4-FFF2-40B4-BE49-F238E27FC236}">
                  <a16:creationId xmlns:a16="http://schemas.microsoft.com/office/drawing/2014/main" id="{2413F9FD-A7D1-9D42-850C-D35A6EAF2ACB}"/>
                </a:ext>
              </a:extLst>
            </p:cNvPr>
            <p:cNvCxnSpPr/>
            <p:nvPr/>
          </p:nvCxnSpPr>
          <p:spPr>
            <a:xfrm>
              <a:off x="3347453" y="179914"/>
              <a:ext cx="0" cy="4890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" name="Shape 615">
              <a:extLst>
                <a:ext uri="{FF2B5EF4-FFF2-40B4-BE49-F238E27FC236}">
                  <a16:creationId xmlns:a16="http://schemas.microsoft.com/office/drawing/2014/main" id="{368E39B2-5986-E547-8F81-76C5A5049BB0}"/>
                </a:ext>
              </a:extLst>
            </p:cNvPr>
            <p:cNvCxnSpPr/>
            <p:nvPr/>
          </p:nvCxnSpPr>
          <p:spPr>
            <a:xfrm rot="5400000">
              <a:off x="3582728" y="-55061"/>
              <a:ext cx="0" cy="4890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BC4E73-E31D-C242-B521-0F1DF2CC60A0}"/>
              </a:ext>
            </a:extLst>
          </p:cNvPr>
          <p:cNvGrpSpPr/>
          <p:nvPr/>
        </p:nvGrpSpPr>
        <p:grpSpPr>
          <a:xfrm>
            <a:off x="3889155" y="4402396"/>
            <a:ext cx="489000" cy="489000"/>
            <a:chOff x="7854277" y="3289400"/>
            <a:chExt cx="489000" cy="489000"/>
          </a:xfrm>
        </p:grpSpPr>
        <p:cxnSp>
          <p:nvCxnSpPr>
            <p:cNvPr id="55" name="Shape 617">
              <a:extLst>
                <a:ext uri="{FF2B5EF4-FFF2-40B4-BE49-F238E27FC236}">
                  <a16:creationId xmlns:a16="http://schemas.microsoft.com/office/drawing/2014/main" id="{D051F03C-BDAB-EE42-8DE4-51BC79D756E9}"/>
                </a:ext>
              </a:extLst>
            </p:cNvPr>
            <p:cNvCxnSpPr/>
            <p:nvPr/>
          </p:nvCxnSpPr>
          <p:spPr>
            <a:xfrm rot="10800000">
              <a:off x="8334052" y="3289400"/>
              <a:ext cx="0" cy="4890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6" name="Shape 618">
              <a:extLst>
                <a:ext uri="{FF2B5EF4-FFF2-40B4-BE49-F238E27FC236}">
                  <a16:creationId xmlns:a16="http://schemas.microsoft.com/office/drawing/2014/main" id="{29918264-977D-1845-8080-6C94914EBC39}"/>
                </a:ext>
              </a:extLst>
            </p:cNvPr>
            <p:cNvCxnSpPr/>
            <p:nvPr/>
          </p:nvCxnSpPr>
          <p:spPr>
            <a:xfrm rot="5400000">
              <a:off x="8098777" y="3524375"/>
              <a:ext cx="0" cy="4890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1959AE-B9A6-2446-8C11-C475885BDE99}"/>
              </a:ext>
            </a:extLst>
          </p:cNvPr>
          <p:cNvGrpSpPr/>
          <p:nvPr/>
        </p:nvGrpSpPr>
        <p:grpSpPr>
          <a:xfrm>
            <a:off x="4770149" y="128508"/>
            <a:ext cx="489000" cy="489000"/>
            <a:chOff x="3338228" y="179914"/>
            <a:chExt cx="489000" cy="489000"/>
          </a:xfrm>
        </p:grpSpPr>
        <p:cxnSp>
          <p:nvCxnSpPr>
            <p:cNvPr id="60" name="Shape 614">
              <a:extLst>
                <a:ext uri="{FF2B5EF4-FFF2-40B4-BE49-F238E27FC236}">
                  <a16:creationId xmlns:a16="http://schemas.microsoft.com/office/drawing/2014/main" id="{254B0EBE-6733-AF4C-AE0A-7BBF13CA9B33}"/>
                </a:ext>
              </a:extLst>
            </p:cNvPr>
            <p:cNvCxnSpPr/>
            <p:nvPr/>
          </p:nvCxnSpPr>
          <p:spPr>
            <a:xfrm>
              <a:off x="3347453" y="179914"/>
              <a:ext cx="0" cy="4890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1" name="Shape 615">
              <a:extLst>
                <a:ext uri="{FF2B5EF4-FFF2-40B4-BE49-F238E27FC236}">
                  <a16:creationId xmlns:a16="http://schemas.microsoft.com/office/drawing/2014/main" id="{AD1A1035-5F88-7449-8E41-CEDB39FB1570}"/>
                </a:ext>
              </a:extLst>
            </p:cNvPr>
            <p:cNvCxnSpPr/>
            <p:nvPr/>
          </p:nvCxnSpPr>
          <p:spPr>
            <a:xfrm rot="5400000">
              <a:off x="3582728" y="-55061"/>
              <a:ext cx="0" cy="4890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31789AD-2CD7-DE45-BB02-5E34B42B7D37}"/>
              </a:ext>
            </a:extLst>
          </p:cNvPr>
          <p:cNvGrpSpPr/>
          <p:nvPr/>
        </p:nvGrpSpPr>
        <p:grpSpPr>
          <a:xfrm>
            <a:off x="8457499" y="1364286"/>
            <a:ext cx="489000" cy="489000"/>
            <a:chOff x="7854277" y="3289400"/>
            <a:chExt cx="489000" cy="489000"/>
          </a:xfrm>
        </p:grpSpPr>
        <p:cxnSp>
          <p:nvCxnSpPr>
            <p:cNvPr id="63" name="Shape 617">
              <a:extLst>
                <a:ext uri="{FF2B5EF4-FFF2-40B4-BE49-F238E27FC236}">
                  <a16:creationId xmlns:a16="http://schemas.microsoft.com/office/drawing/2014/main" id="{C319B5C8-543C-8E4D-971B-AB31DB71F13D}"/>
                </a:ext>
              </a:extLst>
            </p:cNvPr>
            <p:cNvCxnSpPr/>
            <p:nvPr/>
          </p:nvCxnSpPr>
          <p:spPr>
            <a:xfrm rot="10800000">
              <a:off x="8334052" y="3289400"/>
              <a:ext cx="0" cy="4890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4" name="Shape 618">
              <a:extLst>
                <a:ext uri="{FF2B5EF4-FFF2-40B4-BE49-F238E27FC236}">
                  <a16:creationId xmlns:a16="http://schemas.microsoft.com/office/drawing/2014/main" id="{C08D9BC3-0622-EF40-9BDA-92726FC630DA}"/>
                </a:ext>
              </a:extLst>
            </p:cNvPr>
            <p:cNvCxnSpPr/>
            <p:nvPr/>
          </p:nvCxnSpPr>
          <p:spPr>
            <a:xfrm rot="5400000">
              <a:off x="8098777" y="3524375"/>
              <a:ext cx="0" cy="4890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65" name="Shape 620">
            <a:extLst>
              <a:ext uri="{FF2B5EF4-FFF2-40B4-BE49-F238E27FC236}">
                <a16:creationId xmlns:a16="http://schemas.microsoft.com/office/drawing/2014/main" id="{45C13D04-910F-524F-9C3C-91E4182D169B}"/>
              </a:ext>
            </a:extLst>
          </p:cNvPr>
          <p:cNvCxnSpPr>
            <a:cxnSpLocks/>
          </p:cNvCxnSpPr>
          <p:nvPr/>
        </p:nvCxnSpPr>
        <p:spPr>
          <a:xfrm>
            <a:off x="1763267" y="4034303"/>
            <a:ext cx="892615" cy="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620">
            <a:extLst>
              <a:ext uri="{FF2B5EF4-FFF2-40B4-BE49-F238E27FC236}">
                <a16:creationId xmlns:a16="http://schemas.microsoft.com/office/drawing/2014/main" id="{D797F8E0-88A6-7345-836E-B384325BFB89}"/>
              </a:ext>
            </a:extLst>
          </p:cNvPr>
          <p:cNvCxnSpPr>
            <a:cxnSpLocks/>
          </p:cNvCxnSpPr>
          <p:nvPr/>
        </p:nvCxnSpPr>
        <p:spPr>
          <a:xfrm>
            <a:off x="6483857" y="948203"/>
            <a:ext cx="892615" cy="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33582100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321</Words>
  <Application>Microsoft Macintosh PowerPoint</Application>
  <PresentationFormat>On-screen Show (16:9)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Inconsolata</vt:lpstr>
      <vt:lpstr>Lato</vt:lpstr>
      <vt:lpstr>Lora</vt:lpstr>
      <vt:lpstr>Montserrat</vt:lpstr>
      <vt:lpstr>Playfair Display</vt:lpstr>
      <vt:lpstr>Arial</vt:lpstr>
      <vt:lpstr>Courier New</vt:lpstr>
      <vt:lpstr>Nixie One</vt:lpstr>
      <vt:lpstr>Wingdings</vt:lpstr>
      <vt:lpstr>Wire One</vt:lpstr>
      <vt:lpstr>Focus</vt:lpstr>
      <vt:lpstr>Yorick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♛  CONCLUSION  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RE-LIMB 1.0 </dc:title>
  <cp:lastModifiedBy>Chan Jie Ho</cp:lastModifiedBy>
  <cp:revision>74</cp:revision>
  <dcterms:modified xsi:type="dcterms:W3CDTF">2018-10-10T01:04:19Z</dcterms:modified>
</cp:coreProperties>
</file>