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348" r:id="rId2"/>
    <p:sldId id="353" r:id="rId3"/>
    <p:sldId id="396" r:id="rId4"/>
    <p:sldId id="405" r:id="rId5"/>
    <p:sldId id="402" r:id="rId6"/>
  </p:sldIdLst>
  <p:sldSz cx="12190413" cy="6859588"/>
  <p:notesSz cx="6858000" cy="9144000"/>
  <p:custDataLst>
    <p:tags r:id="rId9"/>
  </p:custDataLst>
  <p:defaultText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a:srgbClr val="005292"/>
    <a:srgbClr val="70BDD2"/>
    <a:srgbClr val="1C55C6"/>
    <a:srgbClr val="FFC400"/>
    <a:srgbClr val="FFD347"/>
    <a:srgbClr val="FFC91D"/>
    <a:srgbClr val="0071C1"/>
    <a:srgbClr val="4144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A4357E-452E-4EE2-944A-5A842AA4099C}" v="424" dt="2021-05-25T14:55:45.895"/>
    <p1510:client id="{5FB871BB-ECAB-4133-8B50-A23D384E3738}" v="404" dt="2021-05-26T02:26:14.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37" autoAdjust="0"/>
    <p:restoredTop sz="83849" autoAdjust="0"/>
  </p:normalViewPr>
  <p:slideViewPr>
    <p:cSldViewPr>
      <p:cViewPr varScale="1">
        <p:scale>
          <a:sx n="92" d="100"/>
          <a:sy n="92" d="100"/>
        </p:scale>
        <p:origin x="1416" y="192"/>
      </p:cViewPr>
      <p:guideLst>
        <p:guide orient="horz" pos="2160"/>
        <p:guide pos="3840"/>
      </p:guideLst>
    </p:cSldViewPr>
  </p:slideViewPr>
  <p:notesTextViewPr>
    <p:cViewPr>
      <p:scale>
        <a:sx n="3" d="2"/>
        <a:sy n="3" d="2"/>
      </p:scale>
      <p:origin x="0" y="-224"/>
    </p:cViewPr>
  </p:notesTextViewPr>
  <p:sorterViewPr>
    <p:cViewPr>
      <p:scale>
        <a:sx n="139" d="100"/>
        <a:sy n="139" d="100"/>
      </p:scale>
      <p:origin x="0" y="0"/>
    </p:cViewPr>
  </p:sorterViewPr>
  <p:notesViewPr>
    <p:cSldViewPr showGuides="1">
      <p:cViewPr varScale="1">
        <p:scale>
          <a:sx n="83" d="100"/>
          <a:sy n="83"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关 承泽" userId="100ab08d0b52359c" providerId="LiveId" clId="{5FB871BB-ECAB-4133-8B50-A23D384E3738}"/>
    <pc:docChg chg="undo custSel delSld modSld">
      <pc:chgData name="关 承泽" userId="100ab08d0b52359c" providerId="LiveId" clId="{5FB871BB-ECAB-4133-8B50-A23D384E3738}" dt="2021-05-26T02:43:31.598" v="5364" actId="20577"/>
      <pc:docMkLst>
        <pc:docMk/>
      </pc:docMkLst>
      <pc:sldChg chg="modTransition modNotesTx">
        <pc:chgData name="关 承泽" userId="100ab08d0b52359c" providerId="LiveId" clId="{5FB871BB-ECAB-4133-8B50-A23D384E3738}" dt="2021-05-25T15:46:25.808" v="781" actId="20577"/>
        <pc:sldMkLst>
          <pc:docMk/>
          <pc:sldMk cId="1652799635" sldId="348"/>
        </pc:sldMkLst>
      </pc:sldChg>
      <pc:sldChg chg="modSp mod modAnim modNotesTx">
        <pc:chgData name="关 承泽" userId="100ab08d0b52359c" providerId="LiveId" clId="{5FB871BB-ECAB-4133-8B50-A23D384E3738}" dt="2021-05-26T02:43:31.598" v="5364" actId="20577"/>
        <pc:sldMkLst>
          <pc:docMk/>
          <pc:sldMk cId="1011420609" sldId="353"/>
        </pc:sldMkLst>
        <pc:spChg chg="mod">
          <ac:chgData name="关 承泽" userId="100ab08d0b52359c" providerId="LiveId" clId="{5FB871BB-ECAB-4133-8B50-A23D384E3738}" dt="2021-05-26T02:43:31.598" v="5364" actId="20577"/>
          <ac:spMkLst>
            <pc:docMk/>
            <pc:sldMk cId="1011420609" sldId="353"/>
            <ac:spMk id="23" creationId="{6DDAF605-78C5-4201-8AD8-984384F73684}"/>
          </ac:spMkLst>
        </pc:spChg>
        <pc:spChg chg="mod">
          <ac:chgData name="关 承泽" userId="100ab08d0b52359c" providerId="LiveId" clId="{5FB871BB-ECAB-4133-8B50-A23D384E3738}" dt="2021-05-26T00:09:47.159" v="4805" actId="20577"/>
          <ac:spMkLst>
            <pc:docMk/>
            <pc:sldMk cId="1011420609" sldId="353"/>
            <ac:spMk id="24" creationId="{63DB8A83-E3FE-4C17-AF01-FD8D10725353}"/>
          </ac:spMkLst>
        </pc:spChg>
        <pc:spChg chg="mod">
          <ac:chgData name="关 承泽" userId="100ab08d0b52359c" providerId="LiveId" clId="{5FB871BB-ECAB-4133-8B50-A23D384E3738}" dt="2021-05-25T15:47:02.903" v="782" actId="20577"/>
          <ac:spMkLst>
            <pc:docMk/>
            <pc:sldMk cId="1011420609" sldId="353"/>
            <ac:spMk id="63" creationId="{00000000-0000-0000-0000-000000000000}"/>
          </ac:spMkLst>
        </pc:spChg>
      </pc:sldChg>
      <pc:sldChg chg="del">
        <pc:chgData name="关 承泽" userId="100ab08d0b52359c" providerId="LiveId" clId="{5FB871BB-ECAB-4133-8B50-A23D384E3738}" dt="2021-05-25T15:15:11.546" v="448" actId="47"/>
        <pc:sldMkLst>
          <pc:docMk/>
          <pc:sldMk cId="960134311" sldId="386"/>
        </pc:sldMkLst>
      </pc:sldChg>
      <pc:sldChg chg="modAnim modNotesTx">
        <pc:chgData name="关 承泽" userId="100ab08d0b52359c" providerId="LiveId" clId="{5FB871BB-ECAB-4133-8B50-A23D384E3738}" dt="2021-05-26T00:19:06.197" v="4860" actId="20577"/>
        <pc:sldMkLst>
          <pc:docMk/>
          <pc:sldMk cId="877836204" sldId="396"/>
        </pc:sldMkLst>
      </pc:sldChg>
      <pc:sldChg chg="del">
        <pc:chgData name="关 承泽" userId="100ab08d0b52359c" providerId="LiveId" clId="{5FB871BB-ECAB-4133-8B50-A23D384E3738}" dt="2021-05-25T15:15:24.405" v="449" actId="47"/>
        <pc:sldMkLst>
          <pc:docMk/>
          <pc:sldMk cId="4230978042" sldId="397"/>
        </pc:sldMkLst>
      </pc:sldChg>
      <pc:sldChg chg="del">
        <pc:chgData name="关 承泽" userId="100ab08d0b52359c" providerId="LiveId" clId="{5FB871BB-ECAB-4133-8B50-A23D384E3738}" dt="2021-05-25T15:15:24.405" v="449" actId="47"/>
        <pc:sldMkLst>
          <pc:docMk/>
          <pc:sldMk cId="3518563522" sldId="398"/>
        </pc:sldMkLst>
      </pc:sldChg>
      <pc:sldChg chg="del">
        <pc:chgData name="关 承泽" userId="100ab08d0b52359c" providerId="LiveId" clId="{5FB871BB-ECAB-4133-8B50-A23D384E3738}" dt="2021-05-25T15:15:11.546" v="448" actId="47"/>
        <pc:sldMkLst>
          <pc:docMk/>
          <pc:sldMk cId="1882862399" sldId="399"/>
        </pc:sldMkLst>
      </pc:sldChg>
      <pc:sldChg chg="del">
        <pc:chgData name="关 承泽" userId="100ab08d0b52359c" providerId="LiveId" clId="{5FB871BB-ECAB-4133-8B50-A23D384E3738}" dt="2021-05-25T15:15:24.405" v="449" actId="47"/>
        <pc:sldMkLst>
          <pc:docMk/>
          <pc:sldMk cId="2756060560" sldId="400"/>
        </pc:sldMkLst>
      </pc:sldChg>
      <pc:sldChg chg="del">
        <pc:chgData name="关 承泽" userId="100ab08d0b52359c" providerId="LiveId" clId="{5FB871BB-ECAB-4133-8B50-A23D384E3738}" dt="2021-05-25T15:15:11.546" v="448" actId="47"/>
        <pc:sldMkLst>
          <pc:docMk/>
          <pc:sldMk cId="2486313401" sldId="401"/>
        </pc:sldMkLst>
      </pc:sldChg>
      <pc:sldChg chg="addSp delSp modSp mod modTransition addAnim delAnim modAnim">
        <pc:chgData name="关 承泽" userId="100ab08d0b52359c" providerId="LiveId" clId="{5FB871BB-ECAB-4133-8B50-A23D384E3738}" dt="2021-05-25T15:19:08.337" v="534" actId="12788"/>
        <pc:sldMkLst>
          <pc:docMk/>
          <pc:sldMk cId="3824697640" sldId="402"/>
        </pc:sldMkLst>
        <pc:spChg chg="del">
          <ac:chgData name="关 承泽" userId="100ab08d0b52359c" providerId="LiveId" clId="{5FB871BB-ECAB-4133-8B50-A23D384E3738}" dt="2021-05-25T15:15:57.121" v="451" actId="478"/>
          <ac:spMkLst>
            <pc:docMk/>
            <pc:sldMk cId="3824697640" sldId="402"/>
            <ac:spMk id="2" creationId="{2AA5ED4E-E330-4EFD-95D8-7E929D91D66C}"/>
          </ac:spMkLst>
        </pc:spChg>
        <pc:spChg chg="add del">
          <ac:chgData name="关 承泽" userId="100ab08d0b52359c" providerId="LiveId" clId="{5FB871BB-ECAB-4133-8B50-A23D384E3738}" dt="2021-05-25T15:17:20.225" v="507" actId="478"/>
          <ac:spMkLst>
            <pc:docMk/>
            <pc:sldMk cId="3824697640" sldId="402"/>
            <ac:spMk id="3" creationId="{80F0C7E7-065A-4282-8AEB-30A506091B25}"/>
          </ac:spMkLst>
        </pc:spChg>
        <pc:spChg chg="add del mod">
          <ac:chgData name="关 承泽" userId="100ab08d0b52359c" providerId="LiveId" clId="{5FB871BB-ECAB-4133-8B50-A23D384E3738}" dt="2021-05-25T15:17:08.021" v="495" actId="33987"/>
          <ac:spMkLst>
            <pc:docMk/>
            <pc:sldMk cId="3824697640" sldId="402"/>
            <ac:spMk id="4" creationId="{87C267CD-0DB9-4533-8431-AFA520C2C47B}"/>
          </ac:spMkLst>
        </pc:spChg>
        <pc:spChg chg="add mod">
          <ac:chgData name="关 承泽" userId="100ab08d0b52359c" providerId="LiveId" clId="{5FB871BB-ECAB-4133-8B50-A23D384E3738}" dt="2021-05-25T15:19:08.337" v="534" actId="12788"/>
          <ac:spMkLst>
            <pc:docMk/>
            <pc:sldMk cId="3824697640" sldId="402"/>
            <ac:spMk id="5" creationId="{EBA67949-9AB0-47A0-A437-A893A7FC5A20}"/>
          </ac:spMkLst>
        </pc:spChg>
        <pc:spChg chg="add del">
          <ac:chgData name="关 承泽" userId="100ab08d0b52359c" providerId="LiveId" clId="{5FB871BB-ECAB-4133-8B50-A23D384E3738}" dt="2021-05-25T15:17:20.225" v="507" actId="478"/>
          <ac:spMkLst>
            <pc:docMk/>
            <pc:sldMk cId="3824697640" sldId="402"/>
            <ac:spMk id="21" creationId="{26682670-0A8D-4A53-AC5D-C734EEB2B8DF}"/>
          </ac:spMkLst>
        </pc:spChg>
        <pc:spChg chg="add del mod">
          <ac:chgData name="关 承泽" userId="100ab08d0b52359c" providerId="LiveId" clId="{5FB871BB-ECAB-4133-8B50-A23D384E3738}" dt="2021-05-25T15:17:20.225" v="507" actId="478"/>
          <ac:spMkLst>
            <pc:docMk/>
            <pc:sldMk cId="3824697640" sldId="402"/>
            <ac:spMk id="32" creationId="{2A8A9545-31CF-46E2-9F73-8ED78A5B8D3D}"/>
          </ac:spMkLst>
        </pc:spChg>
        <pc:spChg chg="add del">
          <ac:chgData name="关 承泽" userId="100ab08d0b52359c" providerId="LiveId" clId="{5FB871BB-ECAB-4133-8B50-A23D384E3738}" dt="2021-05-25T15:17:20.225" v="507" actId="478"/>
          <ac:spMkLst>
            <pc:docMk/>
            <pc:sldMk cId="3824697640" sldId="402"/>
            <ac:spMk id="36" creationId="{120E2C80-1EC1-4B03-B947-E502333DD557}"/>
          </ac:spMkLst>
        </pc:spChg>
        <pc:spChg chg="add del mod">
          <ac:chgData name="关 承泽" userId="100ab08d0b52359c" providerId="LiveId" clId="{5FB871BB-ECAB-4133-8B50-A23D384E3738}" dt="2021-05-25T15:17:20.225" v="507" actId="478"/>
          <ac:spMkLst>
            <pc:docMk/>
            <pc:sldMk cId="3824697640" sldId="402"/>
            <ac:spMk id="39" creationId="{6909962C-A565-468B-88EA-E8332C568004}"/>
          </ac:spMkLst>
        </pc:spChg>
        <pc:spChg chg="add del">
          <ac:chgData name="关 承泽" userId="100ab08d0b52359c" providerId="LiveId" clId="{5FB871BB-ECAB-4133-8B50-A23D384E3738}" dt="2021-05-25T15:17:20.225" v="507" actId="478"/>
          <ac:spMkLst>
            <pc:docMk/>
            <pc:sldMk cId="3824697640" sldId="402"/>
            <ac:spMk id="40" creationId="{00000000-0000-0000-0000-000000000000}"/>
          </ac:spMkLst>
        </pc:spChg>
        <pc:spChg chg="add del">
          <ac:chgData name="关 承泽" userId="100ab08d0b52359c" providerId="LiveId" clId="{5FB871BB-ECAB-4133-8B50-A23D384E3738}" dt="2021-05-25T15:17:21.848" v="508" actId="478"/>
          <ac:spMkLst>
            <pc:docMk/>
            <pc:sldMk cId="3824697640" sldId="402"/>
            <ac:spMk id="50" creationId="{838AE022-2504-4841-9ADB-1D2B992835C0}"/>
          </ac:spMkLst>
        </pc:spChg>
        <pc:grpChg chg="add del">
          <ac:chgData name="关 承泽" userId="100ab08d0b52359c" providerId="LiveId" clId="{5FB871BB-ECAB-4133-8B50-A23D384E3738}" dt="2021-05-25T15:17:20.225" v="507" actId="478"/>
          <ac:grpSpMkLst>
            <pc:docMk/>
            <pc:sldMk cId="3824697640" sldId="402"/>
            <ac:grpSpMk id="45" creationId="{00000000-0000-0000-0000-000000000000}"/>
          </ac:grpSpMkLst>
        </pc:grpChg>
        <pc:picChg chg="add del">
          <ac:chgData name="关 承泽" userId="100ab08d0b52359c" providerId="LiveId" clId="{5FB871BB-ECAB-4133-8B50-A23D384E3738}" dt="2021-05-25T15:18:01.593" v="510"/>
          <ac:picMkLst>
            <pc:docMk/>
            <pc:sldMk cId="3824697640" sldId="402"/>
            <ac:picMk id="1026" creationId="{C3BA76DC-A4E7-4C93-8CE6-58C85E802532}"/>
          </ac:picMkLst>
        </pc:picChg>
      </pc:sldChg>
      <pc:sldChg chg="del">
        <pc:chgData name="关 承泽" userId="100ab08d0b52359c" providerId="LiveId" clId="{5FB871BB-ECAB-4133-8B50-A23D384E3738}" dt="2021-05-25T15:15:24.405" v="449" actId="47"/>
        <pc:sldMkLst>
          <pc:docMk/>
          <pc:sldMk cId="3903040945" sldId="403"/>
        </pc:sldMkLst>
      </pc:sldChg>
      <pc:sldChg chg="del">
        <pc:chgData name="关 承泽" userId="100ab08d0b52359c" providerId="LiveId" clId="{5FB871BB-ECAB-4133-8B50-A23D384E3738}" dt="2021-05-25T15:15:29.700" v="450" actId="47"/>
        <pc:sldMkLst>
          <pc:docMk/>
          <pc:sldMk cId="4169545936" sldId="404"/>
        </pc:sldMkLst>
      </pc:sldChg>
      <pc:sldChg chg="addSp delSp modSp mod delAnim modAnim modNotesTx">
        <pc:chgData name="关 承泽" userId="100ab08d0b52359c" providerId="LiveId" clId="{5FB871BB-ECAB-4133-8B50-A23D384E3738}" dt="2021-05-26T02:30:24.223" v="5362" actId="20577"/>
        <pc:sldMkLst>
          <pc:docMk/>
          <pc:sldMk cId="2481092452" sldId="405"/>
        </pc:sldMkLst>
        <pc:spChg chg="add del mod">
          <ac:chgData name="关 承泽" userId="100ab08d0b52359c" providerId="LiveId" clId="{5FB871BB-ECAB-4133-8B50-A23D384E3738}" dt="2021-05-25T15:20:50.258" v="559" actId="478"/>
          <ac:spMkLst>
            <pc:docMk/>
            <pc:sldMk cId="2481092452" sldId="405"/>
            <ac:spMk id="2" creationId="{055787CB-7C01-4EBA-98FB-3C2A66C9D92B}"/>
          </ac:spMkLst>
        </pc:spChg>
        <pc:spChg chg="add mod">
          <ac:chgData name="关 承泽" userId="100ab08d0b52359c" providerId="LiveId" clId="{5FB871BB-ECAB-4133-8B50-A23D384E3738}" dt="2021-05-25T15:20:20.121" v="551" actId="14100"/>
          <ac:spMkLst>
            <pc:docMk/>
            <pc:sldMk cId="2481092452" sldId="405"/>
            <ac:spMk id="13" creationId="{415C75F0-60CB-42CA-965B-CC21556C72D5}"/>
          </ac:spMkLst>
        </pc:spChg>
        <pc:spChg chg="add mod">
          <ac:chgData name="关 承泽" userId="100ab08d0b52359c" providerId="LiveId" clId="{5FB871BB-ECAB-4133-8B50-A23D384E3738}" dt="2021-05-25T14:59:53.126" v="13" actId="1076"/>
          <ac:spMkLst>
            <pc:docMk/>
            <pc:sldMk cId="2481092452" sldId="405"/>
            <ac:spMk id="14" creationId="{F8D8EF8D-980A-42FA-A42C-E5194EE7A837}"/>
          </ac:spMkLst>
        </pc:spChg>
        <pc:spChg chg="add mod">
          <ac:chgData name="关 承泽" userId="100ab08d0b52359c" providerId="LiveId" clId="{5FB871BB-ECAB-4133-8B50-A23D384E3738}" dt="2021-05-25T15:20:26.064" v="553" actId="14100"/>
          <ac:spMkLst>
            <pc:docMk/>
            <pc:sldMk cId="2481092452" sldId="405"/>
            <ac:spMk id="15" creationId="{C5AC6069-749B-4D90-B2F4-7F349FAB4816}"/>
          </ac:spMkLst>
        </pc:spChg>
        <pc:spChg chg="add mod">
          <ac:chgData name="关 承泽" userId="100ab08d0b52359c" providerId="LiveId" clId="{5FB871BB-ECAB-4133-8B50-A23D384E3738}" dt="2021-05-25T14:59:53.126" v="13" actId="1076"/>
          <ac:spMkLst>
            <pc:docMk/>
            <pc:sldMk cId="2481092452" sldId="405"/>
            <ac:spMk id="16" creationId="{75B7EB5B-807C-4D78-ADE8-5AFF527B410B}"/>
          </ac:spMkLst>
        </pc:spChg>
        <pc:spChg chg="add mod">
          <ac:chgData name="关 承泽" userId="100ab08d0b52359c" providerId="LiveId" clId="{5FB871BB-ECAB-4133-8B50-A23D384E3738}" dt="2021-05-25T15:20:29.417" v="554" actId="14100"/>
          <ac:spMkLst>
            <pc:docMk/>
            <pc:sldMk cId="2481092452" sldId="405"/>
            <ac:spMk id="18" creationId="{69946777-1DF9-4A84-B764-6927C08C8546}"/>
          </ac:spMkLst>
        </pc:spChg>
        <pc:spChg chg="add mod">
          <ac:chgData name="关 承泽" userId="100ab08d0b52359c" providerId="LiveId" clId="{5FB871BB-ECAB-4133-8B50-A23D384E3738}" dt="2021-05-25T14:59:53.126" v="13" actId="1076"/>
          <ac:spMkLst>
            <pc:docMk/>
            <pc:sldMk cId="2481092452" sldId="405"/>
            <ac:spMk id="19" creationId="{D0E14468-40AB-445A-9A49-E02D10276EFA}"/>
          </ac:spMkLst>
        </pc:spChg>
        <pc:spChg chg="add mod">
          <ac:chgData name="关 承泽" userId="100ab08d0b52359c" providerId="LiveId" clId="{5FB871BB-ECAB-4133-8B50-A23D384E3738}" dt="2021-05-25T15:20:08.440" v="546" actId="14100"/>
          <ac:spMkLst>
            <pc:docMk/>
            <pc:sldMk cId="2481092452" sldId="405"/>
            <ac:spMk id="20" creationId="{230314E9-4833-43C4-804E-4560A89F3FE4}"/>
          </ac:spMkLst>
        </pc:spChg>
        <pc:spChg chg="mod">
          <ac:chgData name="关 承泽" userId="100ab08d0b52359c" providerId="LiveId" clId="{5FB871BB-ECAB-4133-8B50-A23D384E3738}" dt="2021-05-25T15:21:41.391" v="565" actId="14100"/>
          <ac:spMkLst>
            <pc:docMk/>
            <pc:sldMk cId="2481092452" sldId="405"/>
            <ac:spMk id="21" creationId="{6F1366F5-A7F4-417A-ADE6-973FE706BF21}"/>
          </ac:spMkLst>
        </pc:spChg>
        <pc:spChg chg="mod">
          <ac:chgData name="关 承泽" userId="100ab08d0b52359c" providerId="LiveId" clId="{5FB871BB-ECAB-4133-8B50-A23D384E3738}" dt="2021-05-25T14:59:21.145" v="9" actId="1076"/>
          <ac:spMkLst>
            <pc:docMk/>
            <pc:sldMk cId="2481092452" sldId="405"/>
            <ac:spMk id="22" creationId="{89FE60CA-1D9C-44CC-9DF1-45B0D39BB0E3}"/>
          </ac:spMkLst>
        </pc:spChg>
        <pc:spChg chg="add mod">
          <ac:chgData name="关 承泽" userId="100ab08d0b52359c" providerId="LiveId" clId="{5FB871BB-ECAB-4133-8B50-A23D384E3738}" dt="2021-05-25T15:20:17.324" v="550" actId="14100"/>
          <ac:spMkLst>
            <pc:docMk/>
            <pc:sldMk cId="2481092452" sldId="405"/>
            <ac:spMk id="23" creationId="{EFCA0747-AC74-4C48-A702-44F867C9A624}"/>
          </ac:spMkLst>
        </pc:spChg>
        <pc:spChg chg="del">
          <ac:chgData name="关 承泽" userId="100ab08d0b52359c" providerId="LiveId" clId="{5FB871BB-ECAB-4133-8B50-A23D384E3738}" dt="2021-05-25T14:59:14.274" v="8" actId="478"/>
          <ac:spMkLst>
            <pc:docMk/>
            <pc:sldMk cId="2481092452" sldId="405"/>
            <ac:spMk id="24" creationId="{63DB8A83-E3FE-4C17-AF01-FD8D10725353}"/>
          </ac:spMkLst>
        </pc:spChg>
        <pc:spChg chg="add mod">
          <ac:chgData name="关 承泽" userId="100ab08d0b52359c" providerId="LiveId" clId="{5FB871BB-ECAB-4133-8B50-A23D384E3738}" dt="2021-05-25T15:20:23.303" v="552" actId="14100"/>
          <ac:spMkLst>
            <pc:docMk/>
            <pc:sldMk cId="2481092452" sldId="405"/>
            <ac:spMk id="25" creationId="{17FB33BF-476F-44C1-AD1A-821F38AE60AF}"/>
          </ac:spMkLst>
        </pc:spChg>
        <pc:spChg chg="add mod">
          <ac:chgData name="关 承泽" userId="100ab08d0b52359c" providerId="LiveId" clId="{5FB871BB-ECAB-4133-8B50-A23D384E3738}" dt="2021-05-25T15:12:46.370" v="360" actId="14100"/>
          <ac:spMkLst>
            <pc:docMk/>
            <pc:sldMk cId="2481092452" sldId="405"/>
            <ac:spMk id="26" creationId="{7D24C150-4218-42EB-AFF9-36132BE3F570}"/>
          </ac:spMkLst>
        </pc:spChg>
        <pc:spChg chg="add del mod">
          <ac:chgData name="关 承泽" userId="100ab08d0b52359c" providerId="LiveId" clId="{5FB871BB-ECAB-4133-8B50-A23D384E3738}" dt="2021-05-26T00:35:32.936" v="4864" actId="478"/>
          <ac:spMkLst>
            <pc:docMk/>
            <pc:sldMk cId="2481092452" sldId="405"/>
            <ac:spMk id="27" creationId="{741BC6D5-5ACE-4A94-9334-8A8F28ED0232}"/>
          </ac:spMkLst>
        </pc:spChg>
        <pc:spChg chg="mod">
          <ac:chgData name="关 承泽" userId="100ab08d0b52359c" providerId="LiveId" clId="{5FB871BB-ECAB-4133-8B50-A23D384E3738}" dt="2021-05-25T15:21:10.193" v="561" actId="1076"/>
          <ac:spMkLst>
            <pc:docMk/>
            <pc:sldMk cId="2481092452" sldId="405"/>
            <ac:spMk id="40" creationId="{00000000-0000-0000-0000-000000000000}"/>
          </ac:spMkLst>
        </pc:spChg>
        <pc:spChg chg="mod">
          <ac:chgData name="关 承泽" userId="100ab08d0b52359c" providerId="LiveId" clId="{5FB871BB-ECAB-4133-8B50-A23D384E3738}" dt="2021-05-25T15:21:44.104" v="566" actId="14100"/>
          <ac:spMkLst>
            <pc:docMk/>
            <pc:sldMk cId="2481092452" sldId="405"/>
            <ac:spMk id="47" creationId="{00000000-0000-0000-0000-000000000000}"/>
          </ac:spMkLst>
        </pc:spChg>
        <pc:spChg chg="add mod">
          <ac:chgData name="关 承泽" userId="100ab08d0b52359c" providerId="LiveId" clId="{5FB871BB-ECAB-4133-8B50-A23D384E3738}" dt="2021-05-25T15:40:57.455" v="652" actId="14100"/>
          <ac:spMkLst>
            <pc:docMk/>
            <pc:sldMk cId="2481092452" sldId="405"/>
            <ac:spMk id="48" creationId="{40CAE451-C858-48D2-9694-8D81B961DA29}"/>
          </ac:spMkLst>
        </pc:spChg>
        <pc:spChg chg="add mod">
          <ac:chgData name="关 承泽" userId="100ab08d0b52359c" providerId="LiveId" clId="{5FB871BB-ECAB-4133-8B50-A23D384E3738}" dt="2021-05-25T15:41:00.976" v="653" actId="14100"/>
          <ac:spMkLst>
            <pc:docMk/>
            <pc:sldMk cId="2481092452" sldId="405"/>
            <ac:spMk id="49" creationId="{8B5DDCB4-24D7-4C03-A11C-82E9119E4FE6}"/>
          </ac:spMkLst>
        </pc:spChg>
        <pc:spChg chg="mod">
          <ac:chgData name="关 承泽" userId="100ab08d0b52359c" providerId="LiveId" clId="{5FB871BB-ECAB-4133-8B50-A23D384E3738}" dt="2021-05-25T15:00:08.684" v="46" actId="20577"/>
          <ac:spMkLst>
            <pc:docMk/>
            <pc:sldMk cId="2481092452" sldId="405"/>
            <ac:spMk id="63" creationId="{00000000-0000-0000-0000-000000000000}"/>
          </ac:spMkLst>
        </pc:spChg>
        <pc:cxnChg chg="add mod">
          <ac:chgData name="关 承泽" userId="100ab08d0b52359c" providerId="LiveId" clId="{5FB871BB-ECAB-4133-8B50-A23D384E3738}" dt="2021-05-25T15:22:06.376" v="568" actId="13822"/>
          <ac:cxnSpMkLst>
            <pc:docMk/>
            <pc:sldMk cId="2481092452" sldId="405"/>
            <ac:cxnSpMk id="4" creationId="{E3B15D0F-F6D5-400B-AA17-B244C540AE2D}"/>
          </ac:cxnSpMkLst>
        </pc:cxnChg>
        <pc:cxnChg chg="add mod">
          <ac:chgData name="关 承泽" userId="100ab08d0b52359c" providerId="LiveId" clId="{5FB871BB-ECAB-4133-8B50-A23D384E3738}" dt="2021-05-25T15:22:39.261" v="573" actId="14100"/>
          <ac:cxnSpMkLst>
            <pc:docMk/>
            <pc:sldMk cId="2481092452" sldId="405"/>
            <ac:cxnSpMk id="32" creationId="{E04BC341-42A9-432C-81DB-D6B38B9F3321}"/>
          </ac:cxnSpMkLst>
        </pc:cxnChg>
        <pc:cxnChg chg="add mod">
          <ac:chgData name="关 承泽" userId="100ab08d0b52359c" providerId="LiveId" clId="{5FB871BB-ECAB-4133-8B50-A23D384E3738}" dt="2021-05-25T15:23:39.896" v="580" actId="14100"/>
          <ac:cxnSpMkLst>
            <pc:docMk/>
            <pc:sldMk cId="2481092452" sldId="405"/>
            <ac:cxnSpMk id="36" creationId="{D81A8435-6EFA-4D9D-99C4-E1A1FA91E9E9}"/>
          </ac:cxnSpMkLst>
        </pc:cxnChg>
        <pc:cxnChg chg="add mod">
          <ac:chgData name="关 承泽" userId="100ab08d0b52359c" providerId="LiveId" clId="{5FB871BB-ECAB-4133-8B50-A23D384E3738}" dt="2021-05-25T15:31:14.215" v="606" actId="13822"/>
          <ac:cxnSpMkLst>
            <pc:docMk/>
            <pc:sldMk cId="2481092452" sldId="405"/>
            <ac:cxnSpMk id="45" creationId="{0E326A66-0269-4C7E-B874-EA5212157525}"/>
          </ac:cxnSpMkLst>
        </pc:cxnChg>
        <pc:cxnChg chg="add mod">
          <ac:chgData name="关 承泽" userId="100ab08d0b52359c" providerId="LiveId" clId="{5FB871BB-ECAB-4133-8B50-A23D384E3738}" dt="2021-05-25T15:33:24.571" v="612" actId="13822"/>
          <ac:cxnSpMkLst>
            <pc:docMk/>
            <pc:sldMk cId="2481092452" sldId="405"/>
            <ac:cxnSpMk id="46" creationId="{015D52C1-75B9-4145-B716-4C82E50E3786}"/>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A74CB2-8E31-4029-8803-9E8EFAC84806}" type="datetimeFigureOut">
              <a:rPr lang="zh-CN" altLang="en-US" smtClean="0"/>
              <a:t>2021/5/27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D2905A-B2DB-4CD1-A0EE-81E2CDE5EE4A}" type="slidenum">
              <a:rPr lang="zh-CN" altLang="en-US" smtClean="0"/>
              <a:t>‹#›</a:t>
            </a:fld>
            <a:endParaRPr lang="zh-CN" altLang="en-US"/>
          </a:p>
        </p:txBody>
      </p:sp>
    </p:spTree>
    <p:extLst>
      <p:ext uri="{BB962C8B-B14F-4D97-AF65-F5344CB8AC3E}">
        <p14:creationId xmlns:p14="http://schemas.microsoft.com/office/powerpoint/2010/main" val="3701656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62AE03-6EE8-41FD-8A37-86C6BC5E264F}" type="datetimeFigureOut">
              <a:rPr lang="zh-CN" altLang="en-US" smtClean="0"/>
              <a:t>2021/5/27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1FD59-C920-460C-B1C9-0346C59420B0}" type="slidenum">
              <a:rPr lang="zh-CN" altLang="en-US" smtClean="0"/>
              <a:t>‹#›</a:t>
            </a:fld>
            <a:endParaRPr lang="zh-CN" altLang="en-US"/>
          </a:p>
        </p:txBody>
      </p:sp>
    </p:spTree>
    <p:extLst>
      <p:ext uri="{BB962C8B-B14F-4D97-AF65-F5344CB8AC3E}">
        <p14:creationId xmlns:p14="http://schemas.microsoft.com/office/powerpoint/2010/main" val="3389924582"/>
      </p:ext>
    </p:extLst>
  </p:cSld>
  <p:clrMap bg1="lt1" tx1="dk1" bg2="lt2" tx2="dk2" accent1="accent1" accent2="accent2" accent3="accent3" accent4="accent4" accent5="accent5" accent6="accent6" hlink="hlink" folHlink="folHlink"/>
  <p:notesStyle>
    <a:lvl1pPr marL="0" algn="l" defTabSz="1219627" rtl="0" eaLnBrk="1" latinLnBrk="0" hangingPunct="1">
      <a:defRPr sz="1600" kern="1200">
        <a:solidFill>
          <a:schemeClr val="tx1"/>
        </a:solidFill>
        <a:latin typeface="+mn-lt"/>
        <a:ea typeface="+mn-ea"/>
        <a:cs typeface="+mn-cs"/>
      </a:defRPr>
    </a:lvl1pPr>
    <a:lvl2pPr marL="609813" algn="l" defTabSz="1219627" rtl="0" eaLnBrk="1" latinLnBrk="0" hangingPunct="1">
      <a:defRPr sz="1600" kern="1200">
        <a:solidFill>
          <a:schemeClr val="tx1"/>
        </a:solidFill>
        <a:latin typeface="+mn-lt"/>
        <a:ea typeface="+mn-ea"/>
        <a:cs typeface="+mn-cs"/>
      </a:defRPr>
    </a:lvl2pPr>
    <a:lvl3pPr marL="1219627" algn="l" defTabSz="1219627" rtl="0" eaLnBrk="1" latinLnBrk="0" hangingPunct="1">
      <a:defRPr sz="1600" kern="1200">
        <a:solidFill>
          <a:schemeClr val="tx1"/>
        </a:solidFill>
        <a:latin typeface="+mn-lt"/>
        <a:ea typeface="+mn-ea"/>
        <a:cs typeface="+mn-cs"/>
      </a:defRPr>
    </a:lvl3pPr>
    <a:lvl4pPr marL="1829440" algn="l" defTabSz="1219627" rtl="0" eaLnBrk="1" latinLnBrk="0" hangingPunct="1">
      <a:defRPr sz="1600" kern="1200">
        <a:solidFill>
          <a:schemeClr val="tx1"/>
        </a:solidFill>
        <a:latin typeface="+mn-lt"/>
        <a:ea typeface="+mn-ea"/>
        <a:cs typeface="+mn-cs"/>
      </a:defRPr>
    </a:lvl4pPr>
    <a:lvl5pPr marL="2439253" algn="l" defTabSz="1219627" rtl="0" eaLnBrk="1" latinLnBrk="0" hangingPunct="1">
      <a:defRPr sz="1600" kern="1200">
        <a:solidFill>
          <a:schemeClr val="tx1"/>
        </a:solidFill>
        <a:latin typeface="+mn-lt"/>
        <a:ea typeface="+mn-ea"/>
        <a:cs typeface="+mn-cs"/>
      </a:defRPr>
    </a:lvl5pPr>
    <a:lvl6pPr marL="3049067" algn="l" defTabSz="1219627" rtl="0" eaLnBrk="1" latinLnBrk="0" hangingPunct="1">
      <a:defRPr sz="1600" kern="1200">
        <a:solidFill>
          <a:schemeClr val="tx1"/>
        </a:solidFill>
        <a:latin typeface="+mn-lt"/>
        <a:ea typeface="+mn-ea"/>
        <a:cs typeface="+mn-cs"/>
      </a:defRPr>
    </a:lvl6pPr>
    <a:lvl7pPr marL="3658880" algn="l" defTabSz="1219627" rtl="0" eaLnBrk="1" latinLnBrk="0" hangingPunct="1">
      <a:defRPr sz="1600" kern="1200">
        <a:solidFill>
          <a:schemeClr val="tx1"/>
        </a:solidFill>
        <a:latin typeface="+mn-lt"/>
        <a:ea typeface="+mn-ea"/>
        <a:cs typeface="+mn-cs"/>
      </a:defRPr>
    </a:lvl7pPr>
    <a:lvl8pPr marL="4268694" algn="l" defTabSz="1219627" rtl="0" eaLnBrk="1" latinLnBrk="0" hangingPunct="1">
      <a:defRPr sz="1600" kern="1200">
        <a:solidFill>
          <a:schemeClr val="tx1"/>
        </a:solidFill>
        <a:latin typeface="+mn-lt"/>
        <a:ea typeface="+mn-ea"/>
        <a:cs typeface="+mn-cs"/>
      </a:defRPr>
    </a:lvl8pPr>
    <a:lvl9pPr marL="4878507" algn="l" defTabSz="121962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we are team 45, and I’m </a:t>
            </a:r>
            <a:r>
              <a:rPr lang="en-US" altLang="zh-CN" dirty="0" err="1"/>
              <a:t>Chengze</a:t>
            </a:r>
            <a:r>
              <a:rPr lang="en-US" altLang="zh-CN" dirty="0"/>
              <a:t>. I am very glad to be here to share our project. </a:t>
            </a:r>
            <a:endParaRPr lang="zh-CN" altLang="en-US" dirty="0"/>
          </a:p>
        </p:txBody>
      </p:sp>
      <p:sp>
        <p:nvSpPr>
          <p:cNvPr id="4" name="灯片编号占位符 3"/>
          <p:cNvSpPr>
            <a:spLocks noGrp="1"/>
          </p:cNvSpPr>
          <p:nvPr>
            <p:ph type="sldNum" sz="quarter" idx="10"/>
          </p:nvPr>
        </p:nvSpPr>
        <p:spPr/>
        <p:txBody>
          <a:bodyPr/>
          <a:lstStyle/>
          <a:p>
            <a:fld id="{0E21FD59-C920-460C-B1C9-0346C59420B0}" type="slidenum">
              <a:rPr lang="zh-CN" altLang="en-US" smtClean="0"/>
              <a:t>1</a:t>
            </a:fld>
            <a:endParaRPr lang="zh-CN" altLang="en-US"/>
          </a:p>
        </p:txBody>
      </p:sp>
    </p:spTree>
    <p:extLst>
      <p:ext uri="{BB962C8B-B14F-4D97-AF65-F5344CB8AC3E}">
        <p14:creationId xmlns:p14="http://schemas.microsoft.com/office/powerpoint/2010/main" val="2955868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600" b="1" i="1" u="sng" kern="1200" dirty="0">
                <a:solidFill>
                  <a:schemeClr val="tx1"/>
                </a:solidFill>
                <a:effectLst/>
                <a:latin typeface="+mn-lt"/>
                <a:ea typeface="+mn-ea"/>
                <a:cs typeface="+mn-cs"/>
              </a:rPr>
              <a:t>Group</a:t>
            </a:r>
            <a:endParaRPr lang="en-AU" sz="1600" kern="1200" dirty="0">
              <a:solidFill>
                <a:schemeClr val="tx1"/>
              </a:solidFill>
              <a:effectLst/>
              <a:latin typeface="+mn-lt"/>
              <a:ea typeface="+mn-ea"/>
              <a:cs typeface="+mn-cs"/>
            </a:endParaRPr>
          </a:p>
          <a:p>
            <a:r>
              <a:rPr lang="en-AU" sz="1600" kern="1200" dirty="0">
                <a:solidFill>
                  <a:schemeClr val="tx1"/>
                </a:solidFill>
                <a:effectLst/>
                <a:latin typeface="+mn-lt"/>
                <a:ea typeface="+mn-ea"/>
                <a:cs typeface="+mn-cs"/>
              </a:rPr>
              <a:t>Individually:</a:t>
            </a:r>
          </a:p>
          <a:p>
            <a:r>
              <a:rPr lang="en-AU" sz="1600" kern="1200" dirty="0">
                <a:solidFill>
                  <a:schemeClr val="tx1"/>
                </a:solidFill>
                <a:effectLst/>
                <a:latin typeface="+mn-lt"/>
                <a:ea typeface="+mn-ea"/>
                <a:cs typeface="+mn-cs"/>
              </a:rPr>
              <a:t>AK – spearheaded creating the app and visualising the data provided by the rest </a:t>
            </a:r>
            <a:r>
              <a:rPr lang="en-AU" sz="1600" kern="1200" dirty="0" err="1">
                <a:solidFill>
                  <a:schemeClr val="tx1"/>
                </a:solidFill>
                <a:effectLst/>
                <a:latin typeface="+mn-lt"/>
                <a:ea typeface="+mn-ea"/>
                <a:cs typeface="+mn-cs"/>
              </a:rPr>
              <a:t>apis</a:t>
            </a:r>
            <a:endParaRPr lang="en-AU" sz="1600" kern="1200" dirty="0">
              <a:solidFill>
                <a:schemeClr val="tx1"/>
              </a:solidFill>
              <a:effectLst/>
              <a:latin typeface="+mn-lt"/>
              <a:ea typeface="+mn-ea"/>
              <a:cs typeface="+mn-cs"/>
            </a:endParaRPr>
          </a:p>
          <a:p>
            <a:r>
              <a:rPr lang="en-AU" sz="1600" kern="1200" dirty="0" err="1">
                <a:solidFill>
                  <a:schemeClr val="tx1"/>
                </a:solidFill>
                <a:effectLst/>
                <a:latin typeface="+mn-lt"/>
                <a:ea typeface="+mn-ea"/>
                <a:cs typeface="+mn-cs"/>
              </a:rPr>
              <a:t>Chengze</a:t>
            </a:r>
            <a:r>
              <a:rPr lang="en-AU" sz="1600" kern="1200" dirty="0">
                <a:solidFill>
                  <a:schemeClr val="tx1"/>
                </a:solidFill>
                <a:effectLst/>
                <a:latin typeface="+mn-lt"/>
                <a:ea typeface="+mn-ea"/>
                <a:cs typeface="+mn-cs"/>
              </a:rPr>
              <a:t> – colouring the map and working with the google </a:t>
            </a:r>
            <a:r>
              <a:rPr lang="en-AU" sz="1600" kern="1200" dirty="0" err="1">
                <a:solidFill>
                  <a:schemeClr val="tx1"/>
                </a:solidFill>
                <a:effectLst/>
                <a:latin typeface="+mn-lt"/>
                <a:ea typeface="+mn-ea"/>
                <a:cs typeface="+mn-cs"/>
              </a:rPr>
              <a:t>api</a:t>
            </a:r>
            <a:r>
              <a:rPr lang="en-AU" sz="1600" kern="1200" dirty="0">
                <a:solidFill>
                  <a:schemeClr val="tx1"/>
                </a:solidFill>
                <a:effectLst/>
                <a:latin typeface="+mn-lt"/>
                <a:ea typeface="+mn-ea"/>
                <a:cs typeface="+mn-cs"/>
              </a:rPr>
              <a:t> – integrating the </a:t>
            </a:r>
            <a:r>
              <a:rPr lang="en-AU" sz="1600" kern="1200" dirty="0" err="1">
                <a:solidFill>
                  <a:schemeClr val="tx1"/>
                </a:solidFill>
                <a:effectLst/>
                <a:latin typeface="+mn-lt"/>
                <a:ea typeface="+mn-ea"/>
                <a:cs typeface="+mn-cs"/>
              </a:rPr>
              <a:t>aurin</a:t>
            </a:r>
            <a:r>
              <a:rPr lang="en-AU" sz="1600" kern="1200" dirty="0">
                <a:solidFill>
                  <a:schemeClr val="tx1"/>
                </a:solidFill>
                <a:effectLst/>
                <a:latin typeface="+mn-lt"/>
                <a:ea typeface="+mn-ea"/>
                <a:cs typeface="+mn-cs"/>
              </a:rPr>
              <a:t> data shape files with our map – report</a:t>
            </a:r>
          </a:p>
          <a:p>
            <a:r>
              <a:rPr lang="en-AU" sz="1600" kern="1200" dirty="0">
                <a:solidFill>
                  <a:schemeClr val="tx1"/>
                </a:solidFill>
                <a:effectLst/>
                <a:latin typeface="+mn-lt"/>
                <a:ea typeface="+mn-ea"/>
                <a:cs typeface="+mn-cs"/>
              </a:rPr>
              <a:t>Yilin – worked on the automation of the setting up and maintenance of the servers and volumes using ansible and </a:t>
            </a:r>
            <a:r>
              <a:rPr lang="en-AU" sz="1600" kern="1200" dirty="0" err="1">
                <a:solidFill>
                  <a:schemeClr val="tx1"/>
                </a:solidFill>
                <a:effectLst/>
                <a:latin typeface="+mn-lt"/>
                <a:ea typeface="+mn-ea"/>
                <a:cs typeface="+mn-cs"/>
              </a:rPr>
              <a:t>mrc</a:t>
            </a:r>
            <a:r>
              <a:rPr lang="en-AU" sz="1600" kern="1200" dirty="0">
                <a:solidFill>
                  <a:schemeClr val="tx1"/>
                </a:solidFill>
                <a:effectLst/>
                <a:latin typeface="+mn-lt"/>
                <a:ea typeface="+mn-ea"/>
                <a:cs typeface="+mn-cs"/>
              </a:rPr>
              <a:t> – tweet harvesting and sentiment analysis of the tweets</a:t>
            </a:r>
          </a:p>
          <a:p>
            <a:r>
              <a:rPr lang="en-AU" sz="1600" kern="1200" dirty="0" err="1">
                <a:solidFill>
                  <a:schemeClr val="tx1"/>
                </a:solidFill>
                <a:effectLst/>
                <a:latin typeface="+mn-lt"/>
                <a:ea typeface="+mn-ea"/>
                <a:cs typeface="+mn-cs"/>
              </a:rPr>
              <a:t>Cj</a:t>
            </a:r>
            <a:r>
              <a:rPr lang="en-AU" sz="1600" kern="1200" dirty="0">
                <a:solidFill>
                  <a:schemeClr val="tx1"/>
                </a:solidFill>
                <a:effectLst/>
                <a:latin typeface="+mn-lt"/>
                <a:ea typeface="+mn-ea"/>
                <a:cs typeface="+mn-cs"/>
              </a:rPr>
              <a:t> – getting the </a:t>
            </a:r>
            <a:r>
              <a:rPr lang="en-AU" sz="1600" kern="1200" dirty="0" err="1">
                <a:solidFill>
                  <a:schemeClr val="tx1"/>
                </a:solidFill>
                <a:effectLst/>
                <a:latin typeface="+mn-lt"/>
                <a:ea typeface="+mn-ea"/>
                <a:cs typeface="+mn-cs"/>
              </a:rPr>
              <a:t>aurin</a:t>
            </a:r>
            <a:r>
              <a:rPr lang="en-AU" sz="1600" kern="1200" dirty="0">
                <a:solidFill>
                  <a:schemeClr val="tx1"/>
                </a:solidFill>
                <a:effectLst/>
                <a:latin typeface="+mn-lt"/>
                <a:ea typeface="+mn-ea"/>
                <a:cs typeface="+mn-cs"/>
              </a:rPr>
              <a:t> data – worked on the map reductions of the tweets in the database – creating and updating all the rest </a:t>
            </a:r>
            <a:r>
              <a:rPr lang="en-AU" sz="1600" kern="1200" dirty="0" err="1">
                <a:solidFill>
                  <a:schemeClr val="tx1"/>
                </a:solidFill>
                <a:effectLst/>
                <a:latin typeface="+mn-lt"/>
                <a:ea typeface="+mn-ea"/>
                <a:cs typeface="+mn-cs"/>
              </a:rPr>
              <a:t>apis</a:t>
            </a:r>
            <a:r>
              <a:rPr lang="en-AU" sz="16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0E21FD59-C920-460C-B1C9-0346C59420B0}" type="slidenum">
              <a:rPr lang="zh-CN" altLang="en-US" smtClean="0"/>
              <a:t>2</a:t>
            </a:fld>
            <a:endParaRPr lang="zh-CN" altLang="en-US"/>
          </a:p>
        </p:txBody>
      </p:sp>
    </p:spTree>
    <p:extLst>
      <p:ext uri="{BB962C8B-B14F-4D97-AF65-F5344CB8AC3E}">
        <p14:creationId xmlns:p14="http://schemas.microsoft.com/office/powerpoint/2010/main" val="3391575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system architecture, we have one server to hold our web application. (click) Then we have three instance for backend, each server has deployed CouchDB and also perform as twitter harvester. And for the flow of data, how our application runs. Firstly, the twitter harvester post request to twitter through API, the twitter would response a groups of tweets. Then the data is replicated and stored in the CouchDB. </a:t>
            </a:r>
          </a:p>
          <a:p>
            <a:r>
              <a:rPr lang="en-US" dirty="0"/>
              <a:t>In CouchDB, we predefined some views, when user access our website, the webserver would send a request to CouchDB, and the group of tweets are aggregated through MapReduce algorithm and sent back to web server. Finally, the server get the result and display it to user.</a:t>
            </a:r>
          </a:p>
        </p:txBody>
      </p:sp>
      <p:sp>
        <p:nvSpPr>
          <p:cNvPr id="4" name="Slide Number Placeholder 3"/>
          <p:cNvSpPr>
            <a:spLocks noGrp="1"/>
          </p:cNvSpPr>
          <p:nvPr>
            <p:ph type="sldNum" sz="quarter" idx="5"/>
          </p:nvPr>
        </p:nvSpPr>
        <p:spPr/>
        <p:txBody>
          <a:bodyPr/>
          <a:lstStyle/>
          <a:p>
            <a:fld id="{0E21FD59-C920-460C-B1C9-0346C59420B0}" type="slidenum">
              <a:rPr lang="zh-CN" altLang="en-US" smtClean="0"/>
              <a:t>3</a:t>
            </a:fld>
            <a:endParaRPr lang="zh-CN" altLang="en-US"/>
          </a:p>
        </p:txBody>
      </p:sp>
    </p:spTree>
    <p:extLst>
      <p:ext uri="{BB962C8B-B14F-4D97-AF65-F5344CB8AC3E}">
        <p14:creationId xmlns:p14="http://schemas.microsoft.com/office/powerpoint/2010/main" val="912614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the scenarios. We investigated in 5 major cities including Melbourne, Sydney, Brisbane, Perth and Adelaide. Actually at the start we investigated in the whole Australia but we found that we can only harvest a limit number of tweets so the data could be insufficient. So finally we chose do scenario in five major cities.</a:t>
            </a:r>
          </a:p>
          <a:p>
            <a:endParaRPr lang="en-US" dirty="0"/>
          </a:p>
          <a:p>
            <a:r>
              <a:rPr lang="en-US" dirty="0"/>
              <a:t>The first thing we want to looked at is the sentiment. How happy is it for the citizens. </a:t>
            </a:r>
          </a:p>
          <a:p>
            <a:endParaRPr lang="en-US" dirty="0"/>
          </a:p>
          <a:p>
            <a:r>
              <a:rPr lang="en-US" dirty="0"/>
              <a:t>Secondly, I want to find whether there is a correlation between the population density and the people’s sentiment. For example, will live in an area with less people makes you happier. I think there should be correlations because I am currently living in city. At night, especially Friday night I found lots of people hanging on the street until very late. But in some other place with less people, going out at night is not wise at all.</a:t>
            </a:r>
          </a:p>
          <a:p>
            <a:endParaRPr lang="en-US" dirty="0"/>
          </a:p>
          <a:p>
            <a:r>
              <a:rPr lang="en-US" dirty="0"/>
              <a:t>Then, another topic we are interested in is that does money makes people happier? </a:t>
            </a:r>
          </a:p>
          <a:p>
            <a:endParaRPr lang="en-US" dirty="0"/>
          </a:p>
          <a:p>
            <a:r>
              <a:rPr lang="en-US" dirty="0"/>
              <a:t>Lastly, we are going to explore relationship between richness and homeless rate. From empiricism perspective, richer place would have less homeless people, is that true?</a:t>
            </a:r>
          </a:p>
          <a:p>
            <a:endParaRPr lang="en-US" dirty="0"/>
          </a:p>
          <a:p>
            <a:r>
              <a:rPr lang="en-US" dirty="0"/>
              <a:t>Are there any other correlation between these ?</a:t>
            </a:r>
          </a:p>
          <a:p>
            <a:endParaRPr lang="en-US" dirty="0"/>
          </a:p>
          <a:p>
            <a:r>
              <a:rPr lang="en-US" dirty="0"/>
              <a:t>Actually we did found some relationship between sentiment and population, income and homeless rate, let me demonstrate it in our website and just a quick notes, all of the number is a average number or rate, so the population would not make the comparison unfair.</a:t>
            </a:r>
          </a:p>
          <a:p>
            <a:endParaRPr lang="en-US" dirty="0"/>
          </a:p>
          <a:p>
            <a:endParaRPr lang="en-US" dirty="0"/>
          </a:p>
        </p:txBody>
      </p:sp>
      <p:sp>
        <p:nvSpPr>
          <p:cNvPr id="4" name="Slide Number Placeholder 3"/>
          <p:cNvSpPr>
            <a:spLocks noGrp="1"/>
          </p:cNvSpPr>
          <p:nvPr>
            <p:ph type="sldNum" sz="quarter" idx="5"/>
          </p:nvPr>
        </p:nvSpPr>
        <p:spPr/>
        <p:txBody>
          <a:bodyPr/>
          <a:lstStyle/>
          <a:p>
            <a:fld id="{0E21FD59-C920-460C-B1C9-0346C59420B0}" type="slidenum">
              <a:rPr lang="zh-CN" altLang="en-US" smtClean="0"/>
              <a:t>4</a:t>
            </a:fld>
            <a:endParaRPr lang="zh-CN" altLang="en-US"/>
          </a:p>
        </p:txBody>
      </p:sp>
    </p:spTree>
    <p:extLst>
      <p:ext uri="{BB962C8B-B14F-4D97-AF65-F5344CB8AC3E}">
        <p14:creationId xmlns:p14="http://schemas.microsoft.com/office/powerpoint/2010/main" val="2020147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4896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09338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grpSp>
        <p:nvGrpSpPr>
          <p:cNvPr id="3" name="组合 1"/>
          <p:cNvGrpSpPr>
            <a:grpSpLocks/>
          </p:cNvGrpSpPr>
          <p:nvPr userDrawn="1"/>
        </p:nvGrpSpPr>
        <p:grpSpPr bwMode="auto">
          <a:xfrm>
            <a:off x="338315" y="-26591"/>
            <a:ext cx="899598" cy="830997"/>
            <a:chOff x="2506532" y="465192"/>
            <a:chExt cx="675190" cy="623007"/>
          </a:xfrm>
        </p:grpSpPr>
        <p:sp>
          <p:nvSpPr>
            <p:cNvPr id="4" name="文本框 2"/>
            <p:cNvSpPr txBox="1">
              <a:spLocks noChangeArrowheads="1"/>
            </p:cNvSpPr>
            <p:nvPr/>
          </p:nvSpPr>
          <p:spPr bwMode="auto">
            <a:xfrm>
              <a:off x="2506532" y="465192"/>
              <a:ext cx="236653" cy="623007"/>
            </a:xfrm>
            <a:prstGeom prst="rect">
              <a:avLst/>
            </a:prstGeom>
            <a:noFill/>
            <a:ln w="9525">
              <a:noFill/>
              <a:miter lim="800000"/>
              <a:headEnd/>
              <a:tailEnd/>
            </a:ln>
          </p:spPr>
          <p:txBody>
            <a:bodyPr>
              <a:spAutoFit/>
            </a:bodyPr>
            <a:lstStyle/>
            <a:p>
              <a:r>
                <a:rPr lang="en-US" altLang="zh-CN" sz="4800" dirty="0">
                  <a:solidFill>
                    <a:srgbClr val="005292"/>
                  </a:solidFill>
                  <a:latin typeface="Impact" pitchFamily="34" charset="0"/>
                </a:rPr>
                <a:t>1</a:t>
              </a:r>
              <a:endParaRPr lang="zh-CN" altLang="en-US" sz="4800" dirty="0">
                <a:solidFill>
                  <a:srgbClr val="005292"/>
                </a:solidFill>
                <a:latin typeface="Impact" pitchFamily="34" charset="0"/>
              </a:endParaRPr>
            </a:p>
          </p:txBody>
        </p:sp>
        <p:cxnSp>
          <p:nvCxnSpPr>
            <p:cNvPr id="7" name="直接连接符 6"/>
            <p:cNvCxnSpPr/>
            <p:nvPr/>
          </p:nvCxnSpPr>
          <p:spPr>
            <a:xfrm flipH="1">
              <a:off x="2722573" y="599954"/>
              <a:ext cx="459149" cy="459075"/>
            </a:xfrm>
            <a:prstGeom prst="line">
              <a:avLst/>
            </a:prstGeom>
            <a:ln w="28575">
              <a:solidFill>
                <a:srgbClr val="005292"/>
              </a:solidFill>
            </a:ln>
          </p:spPr>
          <p:style>
            <a:lnRef idx="1">
              <a:schemeClr val="accent1"/>
            </a:lnRef>
            <a:fillRef idx="0">
              <a:schemeClr val="accent1"/>
            </a:fillRef>
            <a:effectRef idx="0">
              <a:schemeClr val="accent1"/>
            </a:effectRef>
            <a:fontRef idx="minor">
              <a:schemeClr val="tx1"/>
            </a:fontRef>
          </p:style>
        </p:cxnSp>
      </p:grpSp>
      <p:sp>
        <p:nvSpPr>
          <p:cNvPr id="8" name="矩形 7"/>
          <p:cNvSpPr/>
          <p:nvPr userDrawn="1"/>
        </p:nvSpPr>
        <p:spPr>
          <a:xfrm>
            <a:off x="1" y="763037"/>
            <a:ext cx="12182481" cy="45719"/>
          </a:xfrm>
          <a:prstGeom prst="rect">
            <a:avLst/>
          </a:prstGeom>
          <a:solidFill>
            <a:srgbClr val="005292"/>
          </a:solidFill>
          <a:ln>
            <a:solidFill>
              <a:srgbClr val="005292"/>
            </a:solidFill>
          </a:ln>
        </p:spPr>
        <p:style>
          <a:lnRef idx="2">
            <a:schemeClr val="accent1">
              <a:shade val="50000"/>
            </a:schemeClr>
          </a:lnRef>
          <a:fillRef idx="1">
            <a:schemeClr val="accent1"/>
          </a:fillRef>
          <a:effectRef idx="0">
            <a:schemeClr val="accent1"/>
          </a:effectRef>
          <a:fontRef idx="minor">
            <a:schemeClr val="lt1"/>
          </a:fontRef>
        </p:style>
        <p:txBody>
          <a:bodyPr lIns="121898" tIns="60948" rIns="121898" bIns="60948"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val="16486342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标题和内容">
    <p:spTree>
      <p:nvGrpSpPr>
        <p:cNvPr id="1" name=""/>
        <p:cNvGrpSpPr/>
        <p:nvPr/>
      </p:nvGrpSpPr>
      <p:grpSpPr>
        <a:xfrm>
          <a:off x="0" y="0"/>
          <a:ext cx="0" cy="0"/>
          <a:chOff x="0" y="0"/>
          <a:chExt cx="0" cy="0"/>
        </a:xfrm>
      </p:grpSpPr>
      <p:grpSp>
        <p:nvGrpSpPr>
          <p:cNvPr id="3" name="组合 1"/>
          <p:cNvGrpSpPr>
            <a:grpSpLocks/>
          </p:cNvGrpSpPr>
          <p:nvPr userDrawn="1"/>
        </p:nvGrpSpPr>
        <p:grpSpPr bwMode="auto">
          <a:xfrm>
            <a:off x="338315" y="-26591"/>
            <a:ext cx="899598" cy="830997"/>
            <a:chOff x="2506532" y="465192"/>
            <a:chExt cx="675190" cy="623007"/>
          </a:xfrm>
        </p:grpSpPr>
        <p:sp>
          <p:nvSpPr>
            <p:cNvPr id="4" name="文本框 2"/>
            <p:cNvSpPr txBox="1">
              <a:spLocks noChangeArrowheads="1"/>
            </p:cNvSpPr>
            <p:nvPr/>
          </p:nvSpPr>
          <p:spPr bwMode="auto">
            <a:xfrm>
              <a:off x="2506532" y="465192"/>
              <a:ext cx="236653" cy="623007"/>
            </a:xfrm>
            <a:prstGeom prst="rect">
              <a:avLst/>
            </a:prstGeom>
            <a:noFill/>
            <a:ln w="9525">
              <a:noFill/>
              <a:miter lim="800000"/>
              <a:headEnd/>
              <a:tailEnd/>
            </a:ln>
          </p:spPr>
          <p:txBody>
            <a:bodyPr>
              <a:spAutoFit/>
            </a:bodyPr>
            <a:lstStyle/>
            <a:p>
              <a:r>
                <a:rPr lang="en-US" altLang="zh-CN" sz="4800" dirty="0">
                  <a:solidFill>
                    <a:srgbClr val="005292"/>
                  </a:solidFill>
                  <a:latin typeface="Impact" pitchFamily="34" charset="0"/>
                </a:rPr>
                <a:t>2</a:t>
              </a:r>
              <a:endParaRPr lang="zh-CN" altLang="en-US" sz="4800" dirty="0">
                <a:solidFill>
                  <a:srgbClr val="005292"/>
                </a:solidFill>
                <a:latin typeface="Impact" pitchFamily="34" charset="0"/>
              </a:endParaRPr>
            </a:p>
          </p:txBody>
        </p:sp>
        <p:cxnSp>
          <p:nvCxnSpPr>
            <p:cNvPr id="7" name="直接连接符 6"/>
            <p:cNvCxnSpPr/>
            <p:nvPr/>
          </p:nvCxnSpPr>
          <p:spPr>
            <a:xfrm flipH="1">
              <a:off x="2722573" y="599954"/>
              <a:ext cx="459149" cy="459075"/>
            </a:xfrm>
            <a:prstGeom prst="line">
              <a:avLst/>
            </a:prstGeom>
            <a:ln w="28575">
              <a:solidFill>
                <a:srgbClr val="005292"/>
              </a:solidFill>
            </a:ln>
          </p:spPr>
          <p:style>
            <a:lnRef idx="1">
              <a:schemeClr val="accent1"/>
            </a:lnRef>
            <a:fillRef idx="0">
              <a:schemeClr val="accent1"/>
            </a:fillRef>
            <a:effectRef idx="0">
              <a:schemeClr val="accent1"/>
            </a:effectRef>
            <a:fontRef idx="minor">
              <a:schemeClr val="tx1"/>
            </a:fontRef>
          </p:style>
        </p:cxnSp>
      </p:grpSp>
      <p:sp>
        <p:nvSpPr>
          <p:cNvPr id="8" name="矩形 7"/>
          <p:cNvSpPr/>
          <p:nvPr userDrawn="1"/>
        </p:nvSpPr>
        <p:spPr>
          <a:xfrm>
            <a:off x="1" y="763037"/>
            <a:ext cx="12182481" cy="45719"/>
          </a:xfrm>
          <a:prstGeom prst="rect">
            <a:avLst/>
          </a:prstGeom>
          <a:solidFill>
            <a:srgbClr val="005292"/>
          </a:solidFill>
          <a:ln>
            <a:solidFill>
              <a:srgbClr val="005292"/>
            </a:solidFill>
          </a:ln>
        </p:spPr>
        <p:style>
          <a:lnRef idx="2">
            <a:schemeClr val="accent1">
              <a:shade val="50000"/>
            </a:schemeClr>
          </a:lnRef>
          <a:fillRef idx="1">
            <a:schemeClr val="accent1"/>
          </a:fillRef>
          <a:effectRef idx="0">
            <a:schemeClr val="accent1"/>
          </a:effectRef>
          <a:fontRef idx="minor">
            <a:schemeClr val="lt1"/>
          </a:fontRef>
        </p:style>
        <p:txBody>
          <a:bodyPr lIns="121898" tIns="60948" rIns="121898" bIns="60948"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val="27222871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标题和内容">
    <p:spTree>
      <p:nvGrpSpPr>
        <p:cNvPr id="1" name=""/>
        <p:cNvGrpSpPr/>
        <p:nvPr/>
      </p:nvGrpSpPr>
      <p:grpSpPr>
        <a:xfrm>
          <a:off x="0" y="0"/>
          <a:ext cx="0" cy="0"/>
          <a:chOff x="0" y="0"/>
          <a:chExt cx="0" cy="0"/>
        </a:xfrm>
      </p:grpSpPr>
      <p:grpSp>
        <p:nvGrpSpPr>
          <p:cNvPr id="3" name="组合 1"/>
          <p:cNvGrpSpPr>
            <a:grpSpLocks/>
          </p:cNvGrpSpPr>
          <p:nvPr userDrawn="1"/>
        </p:nvGrpSpPr>
        <p:grpSpPr bwMode="auto">
          <a:xfrm>
            <a:off x="338315" y="-26591"/>
            <a:ext cx="899598" cy="830997"/>
            <a:chOff x="2506532" y="465192"/>
            <a:chExt cx="675190" cy="623007"/>
          </a:xfrm>
        </p:grpSpPr>
        <p:sp>
          <p:nvSpPr>
            <p:cNvPr id="4" name="文本框 2"/>
            <p:cNvSpPr txBox="1">
              <a:spLocks noChangeArrowheads="1"/>
            </p:cNvSpPr>
            <p:nvPr/>
          </p:nvSpPr>
          <p:spPr bwMode="auto">
            <a:xfrm>
              <a:off x="2506532" y="465192"/>
              <a:ext cx="236653" cy="623007"/>
            </a:xfrm>
            <a:prstGeom prst="rect">
              <a:avLst/>
            </a:prstGeom>
            <a:noFill/>
            <a:ln w="9525">
              <a:noFill/>
              <a:miter lim="800000"/>
              <a:headEnd/>
              <a:tailEnd/>
            </a:ln>
          </p:spPr>
          <p:txBody>
            <a:bodyPr>
              <a:spAutoFit/>
            </a:bodyPr>
            <a:lstStyle/>
            <a:p>
              <a:r>
                <a:rPr lang="en-US" altLang="zh-CN" sz="4800" dirty="0">
                  <a:solidFill>
                    <a:srgbClr val="005292"/>
                  </a:solidFill>
                  <a:latin typeface="Impact" pitchFamily="34" charset="0"/>
                </a:rPr>
                <a:t>3</a:t>
              </a:r>
              <a:endParaRPr lang="zh-CN" altLang="en-US" sz="4800" dirty="0">
                <a:solidFill>
                  <a:srgbClr val="005292"/>
                </a:solidFill>
                <a:latin typeface="Impact" pitchFamily="34" charset="0"/>
              </a:endParaRPr>
            </a:p>
          </p:txBody>
        </p:sp>
        <p:cxnSp>
          <p:nvCxnSpPr>
            <p:cNvPr id="7" name="直接连接符 6"/>
            <p:cNvCxnSpPr/>
            <p:nvPr/>
          </p:nvCxnSpPr>
          <p:spPr>
            <a:xfrm flipH="1">
              <a:off x="2722573" y="599954"/>
              <a:ext cx="459149" cy="459075"/>
            </a:xfrm>
            <a:prstGeom prst="line">
              <a:avLst/>
            </a:prstGeom>
            <a:ln w="28575">
              <a:solidFill>
                <a:srgbClr val="005292"/>
              </a:solidFill>
            </a:ln>
          </p:spPr>
          <p:style>
            <a:lnRef idx="1">
              <a:schemeClr val="accent1"/>
            </a:lnRef>
            <a:fillRef idx="0">
              <a:schemeClr val="accent1"/>
            </a:fillRef>
            <a:effectRef idx="0">
              <a:schemeClr val="accent1"/>
            </a:effectRef>
            <a:fontRef idx="minor">
              <a:schemeClr val="tx1"/>
            </a:fontRef>
          </p:style>
        </p:cxnSp>
      </p:grpSp>
      <p:sp>
        <p:nvSpPr>
          <p:cNvPr id="8" name="矩形 7"/>
          <p:cNvSpPr/>
          <p:nvPr userDrawn="1"/>
        </p:nvSpPr>
        <p:spPr>
          <a:xfrm>
            <a:off x="1" y="763037"/>
            <a:ext cx="12182481" cy="45719"/>
          </a:xfrm>
          <a:prstGeom prst="rect">
            <a:avLst/>
          </a:prstGeom>
          <a:solidFill>
            <a:srgbClr val="005292"/>
          </a:solidFill>
          <a:ln>
            <a:solidFill>
              <a:srgbClr val="005292"/>
            </a:solidFill>
          </a:ln>
        </p:spPr>
        <p:style>
          <a:lnRef idx="2">
            <a:schemeClr val="accent1">
              <a:shade val="50000"/>
            </a:schemeClr>
          </a:lnRef>
          <a:fillRef idx="1">
            <a:schemeClr val="accent1"/>
          </a:fillRef>
          <a:effectRef idx="0">
            <a:schemeClr val="accent1"/>
          </a:effectRef>
          <a:fontRef idx="minor">
            <a:schemeClr val="lt1"/>
          </a:fontRef>
        </p:style>
        <p:txBody>
          <a:bodyPr lIns="121898" tIns="60948" rIns="121898" bIns="60948"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val="26954009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标题和内容">
    <p:spTree>
      <p:nvGrpSpPr>
        <p:cNvPr id="1" name=""/>
        <p:cNvGrpSpPr/>
        <p:nvPr/>
      </p:nvGrpSpPr>
      <p:grpSpPr>
        <a:xfrm>
          <a:off x="0" y="0"/>
          <a:ext cx="0" cy="0"/>
          <a:chOff x="0" y="0"/>
          <a:chExt cx="0" cy="0"/>
        </a:xfrm>
      </p:grpSpPr>
      <p:grpSp>
        <p:nvGrpSpPr>
          <p:cNvPr id="3" name="组合 1"/>
          <p:cNvGrpSpPr>
            <a:grpSpLocks/>
          </p:cNvGrpSpPr>
          <p:nvPr userDrawn="1"/>
        </p:nvGrpSpPr>
        <p:grpSpPr bwMode="auto">
          <a:xfrm>
            <a:off x="338315" y="-26591"/>
            <a:ext cx="899598" cy="830997"/>
            <a:chOff x="2506532" y="465192"/>
            <a:chExt cx="675190" cy="623007"/>
          </a:xfrm>
        </p:grpSpPr>
        <p:sp>
          <p:nvSpPr>
            <p:cNvPr id="4" name="文本框 2"/>
            <p:cNvSpPr txBox="1">
              <a:spLocks noChangeArrowheads="1"/>
            </p:cNvSpPr>
            <p:nvPr/>
          </p:nvSpPr>
          <p:spPr bwMode="auto">
            <a:xfrm>
              <a:off x="2506532" y="465192"/>
              <a:ext cx="236653" cy="623007"/>
            </a:xfrm>
            <a:prstGeom prst="rect">
              <a:avLst/>
            </a:prstGeom>
            <a:noFill/>
            <a:ln w="9525">
              <a:noFill/>
              <a:miter lim="800000"/>
              <a:headEnd/>
              <a:tailEnd/>
            </a:ln>
          </p:spPr>
          <p:txBody>
            <a:bodyPr>
              <a:spAutoFit/>
            </a:bodyPr>
            <a:lstStyle/>
            <a:p>
              <a:r>
                <a:rPr lang="en-US" altLang="zh-CN" sz="4800" dirty="0">
                  <a:solidFill>
                    <a:srgbClr val="005292"/>
                  </a:solidFill>
                  <a:latin typeface="Impact" pitchFamily="34" charset="0"/>
                </a:rPr>
                <a:t>4</a:t>
              </a:r>
              <a:endParaRPr lang="zh-CN" altLang="en-US" sz="4800" dirty="0">
                <a:solidFill>
                  <a:srgbClr val="005292"/>
                </a:solidFill>
                <a:latin typeface="Impact" pitchFamily="34" charset="0"/>
              </a:endParaRPr>
            </a:p>
          </p:txBody>
        </p:sp>
        <p:cxnSp>
          <p:nvCxnSpPr>
            <p:cNvPr id="7" name="直接连接符 6"/>
            <p:cNvCxnSpPr/>
            <p:nvPr/>
          </p:nvCxnSpPr>
          <p:spPr>
            <a:xfrm flipH="1">
              <a:off x="2722573" y="599954"/>
              <a:ext cx="459149" cy="459075"/>
            </a:xfrm>
            <a:prstGeom prst="line">
              <a:avLst/>
            </a:prstGeom>
            <a:ln w="28575">
              <a:solidFill>
                <a:srgbClr val="005292"/>
              </a:solidFill>
            </a:ln>
          </p:spPr>
          <p:style>
            <a:lnRef idx="1">
              <a:schemeClr val="accent1"/>
            </a:lnRef>
            <a:fillRef idx="0">
              <a:schemeClr val="accent1"/>
            </a:fillRef>
            <a:effectRef idx="0">
              <a:schemeClr val="accent1"/>
            </a:effectRef>
            <a:fontRef idx="minor">
              <a:schemeClr val="tx1"/>
            </a:fontRef>
          </p:style>
        </p:cxnSp>
      </p:grpSp>
      <p:sp>
        <p:nvSpPr>
          <p:cNvPr id="8" name="矩形 7"/>
          <p:cNvSpPr/>
          <p:nvPr userDrawn="1"/>
        </p:nvSpPr>
        <p:spPr>
          <a:xfrm>
            <a:off x="1" y="763037"/>
            <a:ext cx="12182481" cy="45719"/>
          </a:xfrm>
          <a:prstGeom prst="rect">
            <a:avLst/>
          </a:prstGeom>
          <a:solidFill>
            <a:srgbClr val="005292"/>
          </a:solidFill>
          <a:ln>
            <a:solidFill>
              <a:srgbClr val="005292"/>
            </a:solidFill>
          </a:ln>
        </p:spPr>
        <p:style>
          <a:lnRef idx="2">
            <a:schemeClr val="accent1">
              <a:shade val="50000"/>
            </a:schemeClr>
          </a:lnRef>
          <a:fillRef idx="1">
            <a:schemeClr val="accent1"/>
          </a:fillRef>
          <a:effectRef idx="0">
            <a:schemeClr val="accent1"/>
          </a:effectRef>
          <a:fontRef idx="minor">
            <a:schemeClr val="lt1"/>
          </a:fontRef>
        </p:style>
        <p:txBody>
          <a:bodyPr lIns="121898" tIns="60948" rIns="121898" bIns="60948"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val="26954009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标题和内容">
    <p:spTree>
      <p:nvGrpSpPr>
        <p:cNvPr id="1" name=""/>
        <p:cNvGrpSpPr/>
        <p:nvPr/>
      </p:nvGrpSpPr>
      <p:grpSpPr>
        <a:xfrm>
          <a:off x="0" y="0"/>
          <a:ext cx="0" cy="0"/>
          <a:chOff x="0" y="0"/>
          <a:chExt cx="0" cy="0"/>
        </a:xfrm>
      </p:grpSpPr>
      <p:grpSp>
        <p:nvGrpSpPr>
          <p:cNvPr id="3" name="组合 1"/>
          <p:cNvGrpSpPr>
            <a:grpSpLocks/>
          </p:cNvGrpSpPr>
          <p:nvPr userDrawn="1"/>
        </p:nvGrpSpPr>
        <p:grpSpPr bwMode="auto">
          <a:xfrm>
            <a:off x="338315" y="-26591"/>
            <a:ext cx="899598" cy="830997"/>
            <a:chOff x="2506532" y="465192"/>
            <a:chExt cx="675190" cy="623007"/>
          </a:xfrm>
        </p:grpSpPr>
        <p:sp>
          <p:nvSpPr>
            <p:cNvPr id="4" name="文本框 2"/>
            <p:cNvSpPr txBox="1">
              <a:spLocks noChangeArrowheads="1"/>
            </p:cNvSpPr>
            <p:nvPr/>
          </p:nvSpPr>
          <p:spPr bwMode="auto">
            <a:xfrm>
              <a:off x="2506532" y="465192"/>
              <a:ext cx="236653" cy="623007"/>
            </a:xfrm>
            <a:prstGeom prst="rect">
              <a:avLst/>
            </a:prstGeom>
            <a:noFill/>
            <a:ln w="9525">
              <a:noFill/>
              <a:miter lim="800000"/>
              <a:headEnd/>
              <a:tailEnd/>
            </a:ln>
          </p:spPr>
          <p:txBody>
            <a:bodyPr>
              <a:spAutoFit/>
            </a:bodyPr>
            <a:lstStyle/>
            <a:p>
              <a:r>
                <a:rPr lang="en-US" altLang="zh-CN" sz="4800" dirty="0">
                  <a:solidFill>
                    <a:srgbClr val="005292"/>
                  </a:solidFill>
                  <a:latin typeface="Impact" pitchFamily="34" charset="0"/>
                </a:rPr>
                <a:t>5</a:t>
              </a:r>
              <a:endParaRPr lang="zh-CN" altLang="en-US" sz="4800" dirty="0">
                <a:solidFill>
                  <a:srgbClr val="005292"/>
                </a:solidFill>
                <a:latin typeface="Impact" pitchFamily="34" charset="0"/>
              </a:endParaRPr>
            </a:p>
          </p:txBody>
        </p:sp>
        <p:cxnSp>
          <p:nvCxnSpPr>
            <p:cNvPr id="7" name="直接连接符 6"/>
            <p:cNvCxnSpPr/>
            <p:nvPr/>
          </p:nvCxnSpPr>
          <p:spPr>
            <a:xfrm flipH="1">
              <a:off x="2722573" y="599954"/>
              <a:ext cx="459149" cy="459075"/>
            </a:xfrm>
            <a:prstGeom prst="line">
              <a:avLst/>
            </a:prstGeom>
            <a:ln w="28575">
              <a:solidFill>
                <a:srgbClr val="005292"/>
              </a:solidFill>
            </a:ln>
          </p:spPr>
          <p:style>
            <a:lnRef idx="1">
              <a:schemeClr val="accent1"/>
            </a:lnRef>
            <a:fillRef idx="0">
              <a:schemeClr val="accent1"/>
            </a:fillRef>
            <a:effectRef idx="0">
              <a:schemeClr val="accent1"/>
            </a:effectRef>
            <a:fontRef idx="minor">
              <a:schemeClr val="tx1"/>
            </a:fontRef>
          </p:style>
        </p:cxnSp>
      </p:grpSp>
      <p:sp>
        <p:nvSpPr>
          <p:cNvPr id="8" name="矩形 7"/>
          <p:cNvSpPr/>
          <p:nvPr userDrawn="1"/>
        </p:nvSpPr>
        <p:spPr>
          <a:xfrm>
            <a:off x="1" y="763037"/>
            <a:ext cx="12182481" cy="45719"/>
          </a:xfrm>
          <a:prstGeom prst="rect">
            <a:avLst/>
          </a:prstGeom>
          <a:solidFill>
            <a:srgbClr val="005292"/>
          </a:solidFill>
          <a:ln>
            <a:solidFill>
              <a:srgbClr val="005292"/>
            </a:solidFill>
          </a:ln>
        </p:spPr>
        <p:style>
          <a:lnRef idx="2">
            <a:schemeClr val="accent1">
              <a:shade val="50000"/>
            </a:schemeClr>
          </a:lnRef>
          <a:fillRef idx="1">
            <a:schemeClr val="accent1"/>
          </a:fillRef>
          <a:effectRef idx="0">
            <a:schemeClr val="accent1"/>
          </a:effectRef>
          <a:fontRef idx="minor">
            <a:schemeClr val="lt1"/>
          </a:fontRef>
        </p:style>
        <p:txBody>
          <a:bodyPr lIns="121898" tIns="60948" rIns="121898" bIns="60948"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val="42782393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7843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标题和内容">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173" y="794"/>
            <a:ext cx="12185478" cy="6858794"/>
          </a:xfrm>
          <a:prstGeom prst="rect">
            <a:avLst/>
          </a:prstGeom>
        </p:spPr>
      </p:pic>
    </p:spTree>
    <p:extLst>
      <p:ext uri="{BB962C8B-B14F-4D97-AF65-F5344CB8AC3E}">
        <p14:creationId xmlns:p14="http://schemas.microsoft.com/office/powerpoint/2010/main" val="14312767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30832"/>
          </a:xfrm>
          <a:prstGeom prst="rect">
            <a:avLst/>
          </a:prstGeom>
        </p:spPr>
        <p:txBody>
          <a:bodyPr wrap="square">
            <a:spAutoFit/>
          </a:bodyPr>
          <a:lstStyle/>
          <a:p>
            <a:pPr defTabSz="914400"/>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模板下载：</a:t>
            </a:r>
            <a:r>
              <a:rPr lang="en-US" altLang="zh-CN" sz="100" dirty="0">
                <a:solidFill>
                  <a:schemeClr val="bg1">
                    <a:lumMod val="95000"/>
                  </a:schemeClr>
                </a:solidFill>
                <a:latin typeface="Calibri"/>
                <a:ea typeface="宋体"/>
              </a:rPr>
              <a:t>www.1ppt.com/moban/          </a:t>
            </a:r>
            <a:r>
              <a:rPr lang="zh-CN" altLang="en-US" sz="100" dirty="0">
                <a:solidFill>
                  <a:schemeClr val="bg1">
                    <a:lumMod val="95000"/>
                  </a:schemeClr>
                </a:solidFill>
                <a:latin typeface="Calibri"/>
                <a:ea typeface="宋体"/>
              </a:rPr>
              <a:t>行业</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www.1ppt.com/hangye/ </a:t>
            </a:r>
          </a:p>
          <a:p>
            <a:pPr defTabSz="914400"/>
            <a:r>
              <a:rPr lang="zh-CN" altLang="en-US" sz="100" dirty="0">
                <a:solidFill>
                  <a:schemeClr val="bg1">
                    <a:lumMod val="95000"/>
                  </a:schemeClr>
                </a:solidFill>
                <a:latin typeface="Calibri"/>
                <a:ea typeface="宋体"/>
              </a:rPr>
              <a:t>节日</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www.1ppt.com/jieri/          PPT</a:t>
            </a:r>
            <a:r>
              <a:rPr lang="zh-CN" altLang="en-US" sz="100" dirty="0">
                <a:solidFill>
                  <a:schemeClr val="bg1">
                    <a:lumMod val="95000"/>
                  </a:schemeClr>
                </a:solidFill>
                <a:latin typeface="Calibri"/>
                <a:ea typeface="宋体"/>
              </a:rPr>
              <a:t>素材：</a:t>
            </a:r>
            <a:r>
              <a:rPr lang="en-US" altLang="zh-CN" sz="100" dirty="0">
                <a:solidFill>
                  <a:schemeClr val="bg1">
                    <a:lumMod val="95000"/>
                  </a:schemeClr>
                </a:solidFill>
                <a:latin typeface="Calibri"/>
                <a:ea typeface="宋体"/>
              </a:rPr>
              <a:t>www.1ppt.com/sucai/</a:t>
            </a:r>
          </a:p>
          <a:p>
            <a:pPr defTabSz="914400"/>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背景图片：</a:t>
            </a:r>
            <a:r>
              <a:rPr lang="en-US" altLang="zh-CN" sz="100" dirty="0">
                <a:solidFill>
                  <a:schemeClr val="bg1">
                    <a:lumMod val="95000"/>
                  </a:schemeClr>
                </a:solidFill>
                <a:latin typeface="Calibri"/>
                <a:ea typeface="宋体"/>
              </a:rPr>
              <a:t>www.1ppt.com/beijing/        PPT</a:t>
            </a:r>
            <a:r>
              <a:rPr lang="zh-CN" altLang="en-US" sz="100" dirty="0">
                <a:solidFill>
                  <a:schemeClr val="bg1">
                    <a:lumMod val="95000"/>
                  </a:schemeClr>
                </a:solidFill>
                <a:latin typeface="Calibri"/>
                <a:ea typeface="宋体"/>
              </a:rPr>
              <a:t>图表：</a:t>
            </a:r>
            <a:r>
              <a:rPr lang="en-US" altLang="zh-CN" sz="100" dirty="0">
                <a:solidFill>
                  <a:schemeClr val="bg1">
                    <a:lumMod val="95000"/>
                  </a:schemeClr>
                </a:solidFill>
                <a:latin typeface="Calibri"/>
                <a:ea typeface="宋体"/>
              </a:rPr>
              <a:t>www.1ppt.com/tubiao/      </a:t>
            </a:r>
          </a:p>
          <a:p>
            <a:pPr defTabSz="914400"/>
            <a:r>
              <a:rPr lang="zh-CN" altLang="en-US" sz="100" dirty="0">
                <a:solidFill>
                  <a:schemeClr val="bg1">
                    <a:lumMod val="95000"/>
                  </a:schemeClr>
                </a:solidFill>
                <a:latin typeface="Calibri"/>
                <a:ea typeface="宋体"/>
              </a:rPr>
              <a:t>精美</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下载：</a:t>
            </a:r>
            <a:r>
              <a:rPr lang="en-US" altLang="zh-CN" sz="100" dirty="0">
                <a:solidFill>
                  <a:schemeClr val="bg1">
                    <a:lumMod val="95000"/>
                  </a:schemeClr>
                </a:solidFill>
                <a:latin typeface="Calibri"/>
                <a:ea typeface="宋体"/>
              </a:rPr>
              <a:t>www.1ppt.com/xiazai/         PPT</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www.1ppt.com/powerpoint/      </a:t>
            </a:r>
          </a:p>
          <a:p>
            <a:pPr defTabSz="914400"/>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课件：</a:t>
            </a:r>
            <a:r>
              <a:rPr lang="en-US" altLang="zh-CN" sz="100" dirty="0">
                <a:solidFill>
                  <a:schemeClr val="bg1">
                    <a:lumMod val="95000"/>
                  </a:schemeClr>
                </a:solidFill>
                <a:latin typeface="Calibri"/>
                <a:ea typeface="宋体"/>
              </a:rPr>
              <a:t>www.1ppt.com/kejian/             </a:t>
            </a:r>
            <a:r>
              <a:rPr lang="zh-CN" altLang="en-US" sz="100" dirty="0">
                <a:solidFill>
                  <a:schemeClr val="bg1">
                    <a:lumMod val="95000"/>
                  </a:schemeClr>
                </a:solidFill>
                <a:latin typeface="Calibri"/>
                <a:ea typeface="宋体"/>
              </a:rPr>
              <a:t>字体下载：</a:t>
            </a:r>
            <a:r>
              <a:rPr lang="en-US" altLang="zh-CN" sz="100" dirty="0">
                <a:solidFill>
                  <a:schemeClr val="bg1">
                    <a:lumMod val="95000"/>
                  </a:schemeClr>
                </a:solidFill>
                <a:latin typeface="Calibri"/>
                <a:ea typeface="宋体"/>
              </a:rPr>
              <a:t>www.1ppt.com/ziti/</a:t>
            </a:r>
          </a:p>
          <a:p>
            <a:pPr defTabSz="914400"/>
            <a:r>
              <a:rPr lang="zh-CN" altLang="en-US" sz="100" dirty="0">
                <a:solidFill>
                  <a:schemeClr val="bg1">
                    <a:lumMod val="95000"/>
                  </a:schemeClr>
                </a:solidFill>
                <a:latin typeface="Calibri"/>
                <a:ea typeface="宋体"/>
              </a:rPr>
              <a:t>工作总结</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a:t>
            </a:r>
            <a:r>
              <a:rPr lang="en-US" altLang="zh-CN" sz="100" dirty="0">
                <a:solidFill>
                  <a:schemeClr val="bg1">
                    <a:lumMod val="95000"/>
                  </a:schemeClr>
                </a:solidFill>
                <a:latin typeface="Calibri"/>
                <a:ea typeface="宋体"/>
              </a:rPr>
              <a:t>www.1ppt.com/xiazai/zongjie/ </a:t>
            </a:r>
            <a:r>
              <a:rPr lang="zh-CN" altLang="en-US" sz="100" dirty="0">
                <a:solidFill>
                  <a:schemeClr val="bg1">
                    <a:lumMod val="95000"/>
                  </a:schemeClr>
                </a:solidFill>
                <a:latin typeface="Calibri"/>
                <a:ea typeface="宋体"/>
              </a:rPr>
              <a:t>工作计划：</a:t>
            </a:r>
            <a:r>
              <a:rPr lang="en-US" altLang="zh-CN" sz="100" dirty="0">
                <a:solidFill>
                  <a:schemeClr val="bg1">
                    <a:lumMod val="95000"/>
                  </a:schemeClr>
                </a:solidFill>
                <a:latin typeface="Calibri"/>
                <a:ea typeface="宋体"/>
              </a:rPr>
              <a:t>www.1ppt.com/xiazai/jihua/</a:t>
            </a:r>
          </a:p>
          <a:p>
            <a:pPr defTabSz="914400"/>
            <a:r>
              <a:rPr lang="zh-CN" altLang="en-US" sz="100" dirty="0">
                <a:solidFill>
                  <a:schemeClr val="bg1">
                    <a:lumMod val="95000"/>
                  </a:schemeClr>
                </a:solidFill>
                <a:latin typeface="Calibri"/>
                <a:ea typeface="宋体"/>
              </a:rPr>
              <a:t>商务</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www.1ppt.com/moban/shangwu/  </a:t>
            </a:r>
            <a:r>
              <a:rPr lang="zh-CN" altLang="en-US" sz="100" dirty="0">
                <a:solidFill>
                  <a:schemeClr val="bg1">
                    <a:lumMod val="95000"/>
                  </a:schemeClr>
                </a:solidFill>
                <a:latin typeface="Calibri"/>
                <a:ea typeface="宋体"/>
              </a:rPr>
              <a:t>个人简历</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a:t>
            </a:r>
            <a:r>
              <a:rPr lang="en-US" altLang="zh-CN" sz="100" dirty="0">
                <a:solidFill>
                  <a:schemeClr val="bg1">
                    <a:lumMod val="95000"/>
                  </a:schemeClr>
                </a:solidFill>
                <a:latin typeface="Calibri"/>
                <a:ea typeface="宋体"/>
              </a:rPr>
              <a:t>www.1ppt.com/xiazai/jianli/  </a:t>
            </a:r>
          </a:p>
          <a:p>
            <a:pPr defTabSz="914400"/>
            <a:r>
              <a:rPr lang="zh-CN" altLang="en-US" sz="100" dirty="0">
                <a:solidFill>
                  <a:schemeClr val="bg1">
                    <a:lumMod val="95000"/>
                  </a:schemeClr>
                </a:solidFill>
                <a:latin typeface="Calibri"/>
                <a:ea typeface="宋体"/>
              </a:rPr>
              <a:t>毕业答辩</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a:t>
            </a:r>
            <a:r>
              <a:rPr lang="en-US" altLang="zh-CN" sz="100" dirty="0">
                <a:solidFill>
                  <a:schemeClr val="bg1">
                    <a:lumMod val="95000"/>
                  </a:schemeClr>
                </a:solidFill>
                <a:latin typeface="Calibri"/>
                <a:ea typeface="宋体"/>
              </a:rPr>
              <a:t>www.1ppt.com/xiazai/dabian/  </a:t>
            </a:r>
            <a:r>
              <a:rPr lang="zh-CN" altLang="en-US" sz="100" dirty="0">
                <a:solidFill>
                  <a:schemeClr val="bg1">
                    <a:lumMod val="95000"/>
                  </a:schemeClr>
                </a:solidFill>
                <a:latin typeface="Calibri"/>
                <a:ea typeface="宋体"/>
              </a:rPr>
              <a:t>工作汇报</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a:t>
            </a:r>
            <a:r>
              <a:rPr lang="en-US" altLang="zh-CN" sz="100" dirty="0">
                <a:solidFill>
                  <a:schemeClr val="bg1">
                    <a:lumMod val="95000"/>
                  </a:schemeClr>
                </a:solidFill>
                <a:latin typeface="Calibri"/>
                <a:ea typeface="宋体"/>
              </a:rPr>
              <a:t>www.1ppt.com/xiazai/huibao/    </a:t>
            </a:r>
          </a:p>
          <a:p>
            <a:pPr defTabSz="914400"/>
            <a:r>
              <a:rPr lang="en-US" altLang="zh-CN" sz="100" dirty="0">
                <a:solidFill>
                  <a:schemeClr val="bg1">
                    <a:lumMod val="95000"/>
                  </a:schemeClr>
                </a:solidFill>
                <a:latin typeface="Calibri"/>
                <a:ea typeface="宋体"/>
              </a:rPr>
              <a:t> </a:t>
            </a:r>
          </a:p>
        </p:txBody>
      </p:sp>
    </p:spTree>
    <p:extLst>
      <p:ext uri="{BB962C8B-B14F-4D97-AF65-F5344CB8AC3E}">
        <p14:creationId xmlns:p14="http://schemas.microsoft.com/office/powerpoint/2010/main" val="15888437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676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6" r:id="rId4"/>
    <p:sldLayoutId id="2147483667" r:id="rId5"/>
    <p:sldLayoutId id="2147483668" r:id="rId6"/>
    <p:sldLayoutId id="2147483664" r:id="rId7"/>
    <p:sldLayoutId id="2147483662" r:id="rId8"/>
    <p:sldLayoutId id="2147483669" r:id="rId9"/>
    <p:sldLayoutId id="2147483663" r:id="rId10"/>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xStyles>
    <p:titleStyle>
      <a:lvl1pPr algn="ctr" defTabSz="1219627" rtl="0" eaLnBrk="1" latinLnBrk="0" hangingPunct="1">
        <a:spcBef>
          <a:spcPct val="0"/>
        </a:spcBef>
        <a:buNone/>
        <a:defRPr sz="5900" kern="1200">
          <a:solidFill>
            <a:schemeClr val="tx1"/>
          </a:solidFill>
          <a:latin typeface="+mj-lt"/>
          <a:ea typeface="+mj-ea"/>
          <a:cs typeface="+mj-cs"/>
        </a:defRPr>
      </a:lvl1pPr>
    </p:titleStyle>
    <p:bodyStyle>
      <a:lvl1pPr marL="457360" indent="-457360" algn="l" defTabSz="1219627"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947" indent="-381133" algn="l" defTabSz="1219627"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533" indent="-304907" algn="l" defTabSz="1219627"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34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416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1073595" y="2421682"/>
            <a:ext cx="9433048" cy="1200329"/>
          </a:xfrm>
          <a:prstGeom prst="rect">
            <a:avLst/>
          </a:prstGeom>
          <a:noFill/>
        </p:spPr>
        <p:txBody>
          <a:bodyPr wrap="square" rtlCol="0">
            <a:spAutoFit/>
          </a:bodyPr>
          <a:lstStyle/>
          <a:p>
            <a:pPr algn="ctr"/>
            <a:r>
              <a:rPr lang="en-US" altLang="zh-CN" sz="4000" b="1" dirty="0">
                <a:cs typeface="+mn-ea"/>
                <a:sym typeface="+mn-lt"/>
              </a:rPr>
              <a:t>Cluster and Cloud Computing</a:t>
            </a:r>
          </a:p>
          <a:p>
            <a:pPr algn="ctr"/>
            <a:r>
              <a:rPr lang="en-US" altLang="zh-CN" sz="3200" b="1" dirty="0">
                <a:cs typeface="+mn-ea"/>
                <a:sym typeface="+mn-lt"/>
              </a:rPr>
              <a:t>Team 45</a:t>
            </a:r>
          </a:p>
        </p:txBody>
      </p:sp>
      <p:sp>
        <p:nvSpPr>
          <p:cNvPr id="4" name="TextBox 3"/>
          <p:cNvSpPr txBox="1"/>
          <p:nvPr/>
        </p:nvSpPr>
        <p:spPr>
          <a:xfrm>
            <a:off x="7607374" y="5085978"/>
            <a:ext cx="6264696" cy="400110"/>
          </a:xfrm>
          <a:prstGeom prst="rect">
            <a:avLst/>
          </a:prstGeom>
          <a:noFill/>
        </p:spPr>
        <p:txBody>
          <a:bodyPr wrap="square" rtlCol="0">
            <a:spAutoFit/>
          </a:bodyPr>
          <a:lstStyle/>
          <a:p>
            <a:r>
              <a:rPr lang="en-US" altLang="zh-CN" sz="2000" dirty="0">
                <a:cs typeface="+mn-ea"/>
                <a:sym typeface="+mn-lt"/>
              </a:rPr>
              <a:t>	</a:t>
            </a:r>
            <a:endParaRPr lang="zh-CN" altLang="en-US" sz="2000" dirty="0">
              <a:cs typeface="+mn-ea"/>
              <a:sym typeface="+mn-lt"/>
            </a:endParaRPr>
          </a:p>
        </p:txBody>
      </p:sp>
    </p:spTree>
    <p:extLst>
      <p:ext uri="{BB962C8B-B14F-4D97-AF65-F5344CB8AC3E}">
        <p14:creationId xmlns:p14="http://schemas.microsoft.com/office/powerpoint/2010/main" val="1652799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78582" y="981522"/>
            <a:ext cx="11522075" cy="5544617"/>
          </a:xfrm>
          <a:prstGeom prst="rect">
            <a:avLst/>
          </a:prstGeom>
          <a:solidFill>
            <a:sysClr val="window" lastClr="FFFFFF">
              <a:lumMod val="95000"/>
              <a:alpha val="78000"/>
            </a:sysClr>
          </a:solidFill>
          <a:ln w="25400" cap="flat" cmpd="sng" algn="ctr">
            <a:noFill/>
            <a:prstDash val="solid"/>
          </a:ln>
          <a:effectLst/>
        </p:spPr>
        <p:txBody>
          <a:bodyPr rtlCol="0" anchor="ctr"/>
          <a:lstStyle/>
          <a:p>
            <a:pPr marL="0" marR="0" lvl="0" indent="0" algn="ctr" defTabSz="951230"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a:ln>
                <a:noFill/>
              </a:ln>
              <a:solidFill>
                <a:prstClr val="white"/>
              </a:solidFill>
              <a:effectLst/>
              <a:uLnTx/>
              <a:uFillTx/>
              <a:latin typeface="Calibri"/>
              <a:ea typeface="宋体"/>
              <a:cs typeface="+mn-cs"/>
            </a:endParaRPr>
          </a:p>
        </p:txBody>
      </p:sp>
      <p:sp>
        <p:nvSpPr>
          <p:cNvPr id="41" name="Freeform 508"/>
          <p:cNvSpPr/>
          <p:nvPr/>
        </p:nvSpPr>
        <p:spPr bwMode="auto">
          <a:xfrm>
            <a:off x="835436" y="1883042"/>
            <a:ext cx="85725" cy="85725"/>
          </a:xfrm>
          <a:custGeom>
            <a:avLst/>
            <a:gdLst>
              <a:gd name="T0" fmla="*/ 0 w 54"/>
              <a:gd name="T1" fmla="*/ 54 h 54"/>
              <a:gd name="T2" fmla="*/ 54 w 54"/>
              <a:gd name="T3" fmla="*/ 0 h 54"/>
              <a:gd name="T4" fmla="*/ 0 w 54"/>
              <a:gd name="T5" fmla="*/ 54 h 54"/>
            </a:gdLst>
            <a:ahLst/>
            <a:cxnLst>
              <a:cxn ang="0">
                <a:pos x="T0" y="T1"/>
              </a:cxn>
              <a:cxn ang="0">
                <a:pos x="T2" y="T3"/>
              </a:cxn>
              <a:cxn ang="0">
                <a:pos x="T4" y="T5"/>
              </a:cxn>
            </a:cxnLst>
            <a:rect l="0" t="0" r="r" b="b"/>
            <a:pathLst>
              <a:path w="54" h="54">
                <a:moveTo>
                  <a:pt x="0" y="54"/>
                </a:moveTo>
                <a:lnTo>
                  <a:pt x="54" y="0"/>
                </a:lnTo>
                <a:lnTo>
                  <a:pt x="0" y="54"/>
                </a:lnTo>
                <a:close/>
              </a:path>
            </a:pathLst>
          </a:custGeom>
          <a:solidFill>
            <a:srgbClr val="D40F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51230"/>
            <a:endParaRPr lang="zh-CN" altLang="en-US" sz="1900">
              <a:solidFill>
                <a:prstClr val="black">
                  <a:lumMod val="65000"/>
                  <a:lumOff val="35000"/>
                </a:prstClr>
              </a:solidFill>
              <a:latin typeface="Calibri"/>
              <a:ea typeface="宋体"/>
            </a:endParaRPr>
          </a:p>
        </p:txBody>
      </p:sp>
      <p:sp>
        <p:nvSpPr>
          <p:cNvPr id="42" name="Line 509"/>
          <p:cNvSpPr>
            <a:spLocks noChangeShapeType="1"/>
          </p:cNvSpPr>
          <p:nvPr/>
        </p:nvSpPr>
        <p:spPr bwMode="auto">
          <a:xfrm flipV="1">
            <a:off x="835436" y="1883042"/>
            <a:ext cx="85725" cy="857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51230"/>
            <a:endParaRPr lang="zh-CN" altLang="en-US" sz="1900">
              <a:solidFill>
                <a:prstClr val="black">
                  <a:lumMod val="65000"/>
                  <a:lumOff val="35000"/>
                </a:prstClr>
              </a:solidFill>
              <a:latin typeface="Calibri"/>
              <a:ea typeface="宋体"/>
            </a:endParaRPr>
          </a:p>
        </p:txBody>
      </p:sp>
      <p:sp>
        <p:nvSpPr>
          <p:cNvPr id="43" name="Line 510"/>
          <p:cNvSpPr>
            <a:spLocks noChangeShapeType="1"/>
          </p:cNvSpPr>
          <p:nvPr/>
        </p:nvSpPr>
        <p:spPr bwMode="auto">
          <a:xfrm>
            <a:off x="835432" y="179731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51230"/>
            <a:endParaRPr lang="zh-CN" altLang="en-US" sz="1900">
              <a:solidFill>
                <a:prstClr val="black">
                  <a:lumMod val="65000"/>
                  <a:lumOff val="35000"/>
                </a:prstClr>
              </a:solidFill>
              <a:latin typeface="Calibri"/>
              <a:ea typeface="宋体"/>
            </a:endParaRPr>
          </a:p>
        </p:txBody>
      </p:sp>
      <p:sp>
        <p:nvSpPr>
          <p:cNvPr id="44" name="Line 511"/>
          <p:cNvSpPr>
            <a:spLocks noChangeShapeType="1"/>
          </p:cNvSpPr>
          <p:nvPr/>
        </p:nvSpPr>
        <p:spPr bwMode="auto">
          <a:xfrm>
            <a:off x="835432" y="179731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51230"/>
            <a:endParaRPr lang="zh-CN" altLang="en-US" sz="1900">
              <a:solidFill>
                <a:prstClr val="black">
                  <a:lumMod val="65000"/>
                  <a:lumOff val="35000"/>
                </a:prstClr>
              </a:solidFill>
              <a:latin typeface="Calibri"/>
              <a:ea typeface="宋体"/>
            </a:endParaRPr>
          </a:p>
        </p:txBody>
      </p:sp>
      <p:sp>
        <p:nvSpPr>
          <p:cNvPr id="47" name="TextBox 46"/>
          <p:cNvSpPr txBox="1"/>
          <p:nvPr/>
        </p:nvSpPr>
        <p:spPr>
          <a:xfrm>
            <a:off x="1238736" y="1269554"/>
            <a:ext cx="9880605" cy="523220"/>
          </a:xfrm>
          <a:prstGeom prst="rect">
            <a:avLst/>
          </a:prstGeom>
          <a:noFill/>
        </p:spPr>
        <p:txBody>
          <a:bodyPr wrap="square" rtlCol="0">
            <a:spAutoFit/>
          </a:bodyPr>
          <a:lstStyle/>
          <a:p>
            <a:pPr defTabSz="951230"/>
            <a:r>
              <a:rPr lang="en-US" altLang="zh-CN" sz="2800" dirty="0" err="1">
                <a:solidFill>
                  <a:prstClr val="black">
                    <a:lumMod val="65000"/>
                    <a:lumOff val="35000"/>
                  </a:prstClr>
                </a:solidFill>
                <a:latin typeface="微软雅黑" panose="020B0503020204020204" pitchFamily="34" charset="-122"/>
              </a:rPr>
              <a:t>FrontEnd</a:t>
            </a:r>
            <a:r>
              <a:rPr lang="en-US" altLang="zh-CN" sz="2800" dirty="0">
                <a:solidFill>
                  <a:prstClr val="black">
                    <a:lumMod val="65000"/>
                    <a:lumOff val="35000"/>
                  </a:prstClr>
                </a:solidFill>
                <a:latin typeface="微软雅黑" panose="020B0503020204020204" pitchFamily="34" charset="-122"/>
              </a:rPr>
              <a:t> - AKSHAY YOGESH GOHIL, </a:t>
            </a:r>
            <a:r>
              <a:rPr lang="en-US" altLang="zh-CN" sz="2800" dirty="0" err="1">
                <a:solidFill>
                  <a:prstClr val="black">
                    <a:lumMod val="65000"/>
                    <a:lumOff val="35000"/>
                  </a:prstClr>
                </a:solidFill>
                <a:latin typeface="微软雅黑" panose="020B0503020204020204" pitchFamily="34" charset="-122"/>
              </a:rPr>
              <a:t>Chengze</a:t>
            </a:r>
            <a:r>
              <a:rPr lang="en-US" altLang="zh-CN" sz="2800" dirty="0">
                <a:solidFill>
                  <a:prstClr val="black">
                    <a:lumMod val="65000"/>
                    <a:lumOff val="35000"/>
                  </a:prstClr>
                </a:solidFill>
                <a:latin typeface="微软雅黑" panose="020B0503020204020204" pitchFamily="34" charset="-122"/>
              </a:rPr>
              <a:t> Guan</a:t>
            </a:r>
            <a:endParaRPr lang="zh-CN" altLang="zh-CN" sz="2800" dirty="0">
              <a:solidFill>
                <a:prstClr val="black">
                  <a:lumMod val="65000"/>
                  <a:lumOff val="35000"/>
                </a:prstClr>
              </a:solidFill>
              <a:latin typeface="微软雅黑" panose="020B0503020204020204" pitchFamily="34" charset="-122"/>
            </a:endParaRPr>
          </a:p>
        </p:txBody>
      </p:sp>
      <p:sp>
        <p:nvSpPr>
          <p:cNvPr id="63" name="TextBox 62"/>
          <p:cNvSpPr txBox="1"/>
          <p:nvPr/>
        </p:nvSpPr>
        <p:spPr>
          <a:xfrm>
            <a:off x="334566" y="266336"/>
            <a:ext cx="3879811" cy="584775"/>
          </a:xfrm>
          <a:prstGeom prst="rect">
            <a:avLst/>
          </a:prstGeom>
          <a:noFill/>
        </p:spPr>
        <p:txBody>
          <a:bodyPr wrap="square" rtlCol="0">
            <a:spAutoFit/>
          </a:bodyPr>
          <a:lstStyle/>
          <a:p>
            <a:pPr defTabSz="951230"/>
            <a:r>
              <a:rPr lang="en-US" altLang="zh-CN" sz="3200" b="1" dirty="0">
                <a:solidFill>
                  <a:srgbClr val="0070C0"/>
                </a:solidFill>
                <a:latin typeface="微软雅黑" panose="020B0503020204020204" pitchFamily="34" charset="-122"/>
                <a:ea typeface="宋体"/>
              </a:rPr>
              <a:t>Team</a:t>
            </a:r>
            <a:endParaRPr lang="zh-CN" altLang="en-US" sz="3200" b="1" dirty="0">
              <a:solidFill>
                <a:srgbClr val="0070C0"/>
              </a:solidFill>
              <a:latin typeface="Calibri"/>
              <a:ea typeface="宋体"/>
            </a:endParaRPr>
          </a:p>
        </p:txBody>
      </p:sp>
      <p:sp>
        <p:nvSpPr>
          <p:cNvPr id="17" name="Freeform 512">
            <a:extLst>
              <a:ext uri="{FF2B5EF4-FFF2-40B4-BE49-F238E27FC236}">
                <a16:creationId xmlns:a16="http://schemas.microsoft.com/office/drawing/2014/main" id="{7FB2168F-99D8-4FE5-8E41-9B5C07E577C7}"/>
              </a:ext>
            </a:extLst>
          </p:cNvPr>
          <p:cNvSpPr/>
          <p:nvPr/>
        </p:nvSpPr>
        <p:spPr bwMode="auto">
          <a:xfrm>
            <a:off x="891019" y="1364155"/>
            <a:ext cx="168275" cy="33337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40" tIns="45720" rIns="91440" bIns="45720" numCol="1" anchor="t" anchorCtr="0" compatLnSpc="1"/>
          <a:lstStyle/>
          <a:p>
            <a:pPr defTabSz="951230"/>
            <a:endParaRPr lang="zh-CN" altLang="en-US" sz="1900">
              <a:solidFill>
                <a:prstClr val="black">
                  <a:lumMod val="65000"/>
                  <a:lumOff val="35000"/>
                </a:prstClr>
              </a:solidFill>
              <a:latin typeface="Calibri"/>
              <a:ea typeface="宋体"/>
            </a:endParaRPr>
          </a:p>
        </p:txBody>
      </p:sp>
      <p:sp>
        <p:nvSpPr>
          <p:cNvPr id="21" name="TextBox 20">
            <a:extLst>
              <a:ext uri="{FF2B5EF4-FFF2-40B4-BE49-F238E27FC236}">
                <a16:creationId xmlns:a16="http://schemas.microsoft.com/office/drawing/2014/main" id="{6F1366F5-A7F4-417A-ADE6-973FE706BF21}"/>
              </a:ext>
            </a:extLst>
          </p:cNvPr>
          <p:cNvSpPr txBox="1"/>
          <p:nvPr/>
        </p:nvSpPr>
        <p:spPr>
          <a:xfrm>
            <a:off x="1238736" y="3444269"/>
            <a:ext cx="5992173" cy="523220"/>
          </a:xfrm>
          <a:prstGeom prst="rect">
            <a:avLst/>
          </a:prstGeom>
          <a:noFill/>
        </p:spPr>
        <p:txBody>
          <a:bodyPr wrap="square" rtlCol="0">
            <a:spAutoFit/>
          </a:bodyPr>
          <a:lstStyle/>
          <a:p>
            <a:pPr defTabSz="951230"/>
            <a:r>
              <a:rPr lang="en-US" altLang="zh-CN" sz="2800" dirty="0" err="1">
                <a:solidFill>
                  <a:prstClr val="black">
                    <a:lumMod val="65000"/>
                    <a:lumOff val="35000"/>
                  </a:prstClr>
                </a:solidFill>
                <a:latin typeface="微软雅黑" panose="020B0503020204020204" pitchFamily="34" charset="-122"/>
              </a:rPr>
              <a:t>BackEnd</a:t>
            </a:r>
            <a:r>
              <a:rPr lang="en-US" altLang="zh-CN" sz="2800" dirty="0">
                <a:solidFill>
                  <a:prstClr val="black">
                    <a:lumMod val="65000"/>
                    <a:lumOff val="35000"/>
                  </a:prstClr>
                </a:solidFill>
                <a:latin typeface="微软雅黑" panose="020B0503020204020204" pitchFamily="34" charset="-122"/>
              </a:rPr>
              <a:t> – Chan </a:t>
            </a:r>
            <a:r>
              <a:rPr lang="en-US" altLang="zh-CN" sz="2800" dirty="0" err="1">
                <a:solidFill>
                  <a:prstClr val="black">
                    <a:lumMod val="65000"/>
                    <a:lumOff val="35000"/>
                  </a:prstClr>
                </a:solidFill>
                <a:latin typeface="微软雅黑" panose="020B0503020204020204" pitchFamily="34" charset="-122"/>
              </a:rPr>
              <a:t>Jie</a:t>
            </a:r>
            <a:r>
              <a:rPr lang="en-US" altLang="zh-CN" sz="2800" dirty="0">
                <a:solidFill>
                  <a:prstClr val="black">
                    <a:lumMod val="65000"/>
                    <a:lumOff val="35000"/>
                  </a:prstClr>
                </a:solidFill>
                <a:latin typeface="微软雅黑" panose="020B0503020204020204" pitchFamily="34" charset="-122"/>
              </a:rPr>
              <a:t>, Yilin Xu</a:t>
            </a:r>
            <a:endParaRPr lang="zh-CN" altLang="zh-CN" sz="2800" dirty="0">
              <a:solidFill>
                <a:prstClr val="black">
                  <a:lumMod val="65000"/>
                  <a:lumOff val="35000"/>
                </a:prstClr>
              </a:solidFill>
              <a:latin typeface="微软雅黑" panose="020B0503020204020204" pitchFamily="34" charset="-122"/>
            </a:endParaRPr>
          </a:p>
        </p:txBody>
      </p:sp>
      <p:sp>
        <p:nvSpPr>
          <p:cNvPr id="22" name="Freeform 512">
            <a:extLst>
              <a:ext uri="{FF2B5EF4-FFF2-40B4-BE49-F238E27FC236}">
                <a16:creationId xmlns:a16="http://schemas.microsoft.com/office/drawing/2014/main" id="{89FE60CA-1D9C-44CC-9DF1-45B0D39BB0E3}"/>
              </a:ext>
            </a:extLst>
          </p:cNvPr>
          <p:cNvSpPr/>
          <p:nvPr/>
        </p:nvSpPr>
        <p:spPr bwMode="auto">
          <a:xfrm>
            <a:off x="891019" y="3507117"/>
            <a:ext cx="168275" cy="33337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40" tIns="45720" rIns="91440" bIns="45720" numCol="1" anchor="t" anchorCtr="0" compatLnSpc="1"/>
          <a:lstStyle/>
          <a:p>
            <a:pPr defTabSz="951230"/>
            <a:endParaRPr lang="zh-CN" altLang="en-US" sz="1900">
              <a:solidFill>
                <a:prstClr val="black">
                  <a:lumMod val="65000"/>
                  <a:lumOff val="35000"/>
                </a:prstClr>
              </a:solidFill>
              <a:latin typeface="Calibri"/>
              <a:ea typeface="宋体"/>
            </a:endParaRPr>
          </a:p>
        </p:txBody>
      </p:sp>
      <p:sp>
        <p:nvSpPr>
          <p:cNvPr id="23" name="TextBox 22">
            <a:extLst>
              <a:ext uri="{FF2B5EF4-FFF2-40B4-BE49-F238E27FC236}">
                <a16:creationId xmlns:a16="http://schemas.microsoft.com/office/drawing/2014/main" id="{6DDAF605-78C5-4201-8AD8-984384F73684}"/>
              </a:ext>
            </a:extLst>
          </p:cNvPr>
          <p:cNvSpPr txBox="1"/>
          <p:nvPr/>
        </p:nvSpPr>
        <p:spPr>
          <a:xfrm>
            <a:off x="1470269" y="2010214"/>
            <a:ext cx="9865096" cy="1351780"/>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285750" lvl="0" indent="-285750" defTabSz="951230">
              <a:lnSpc>
                <a:spcPts val="3000"/>
              </a:lnSpc>
              <a:spcBef>
                <a:spcPts val="1000"/>
              </a:spcBef>
              <a:buFont typeface="Arial" panose="020B0604020202020204" pitchFamily="34" charset="0"/>
              <a:buChar char="•"/>
              <a:defRPr/>
            </a:pPr>
            <a:r>
              <a:rPr lang="en-US" altLang="zh-CN" sz="2400" dirty="0">
                <a:solidFill>
                  <a:schemeClr val="tx1">
                    <a:lumMod val="65000"/>
                    <a:lumOff val="35000"/>
                  </a:schemeClr>
                </a:solidFill>
              </a:rPr>
              <a:t>Angular </a:t>
            </a:r>
          </a:p>
          <a:p>
            <a:pPr marL="285750" lvl="0" indent="-285750" defTabSz="951230">
              <a:lnSpc>
                <a:spcPts val="3000"/>
              </a:lnSpc>
              <a:spcBef>
                <a:spcPts val="1000"/>
              </a:spcBef>
              <a:buFont typeface="Arial" panose="020B0604020202020204" pitchFamily="34" charset="0"/>
              <a:buChar char="•"/>
              <a:defRPr/>
            </a:pPr>
            <a:r>
              <a:rPr lang="en-US" altLang="zh-CN" sz="2400" dirty="0">
                <a:solidFill>
                  <a:schemeClr val="tx1">
                    <a:lumMod val="65000"/>
                    <a:lumOff val="35000"/>
                  </a:schemeClr>
                </a:solidFill>
              </a:rPr>
              <a:t>Google Map API</a:t>
            </a:r>
          </a:p>
          <a:p>
            <a:pPr lvl="0" defTabSz="951230">
              <a:lnSpc>
                <a:spcPts val="3000"/>
              </a:lnSpc>
              <a:defRPr/>
            </a:pPr>
            <a:endParaRPr lang="en-US" altLang="zh-CN" sz="2400" dirty="0"/>
          </a:p>
        </p:txBody>
      </p:sp>
      <p:sp>
        <p:nvSpPr>
          <p:cNvPr id="24" name="TextBox 23">
            <a:extLst>
              <a:ext uri="{FF2B5EF4-FFF2-40B4-BE49-F238E27FC236}">
                <a16:creationId xmlns:a16="http://schemas.microsoft.com/office/drawing/2014/main" id="{63DB8A83-E3FE-4C17-AF01-FD8D10725353}"/>
              </a:ext>
            </a:extLst>
          </p:cNvPr>
          <p:cNvSpPr txBox="1"/>
          <p:nvPr/>
        </p:nvSpPr>
        <p:spPr>
          <a:xfrm>
            <a:off x="1470269" y="3967489"/>
            <a:ext cx="9865096" cy="1957074"/>
          </a:xfrm>
          <a:prstGeom prst="rect">
            <a:avLst/>
          </a:prstGeom>
          <a:noFill/>
        </p:spPr>
        <p:txBody>
          <a:bodyPr wrap="square" tIns="182880" bIns="0"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285750" lvl="0" indent="-285750" defTabSz="951230">
              <a:lnSpc>
                <a:spcPts val="3000"/>
              </a:lnSpc>
              <a:spcBef>
                <a:spcPts val="1000"/>
              </a:spcBef>
              <a:buFont typeface="Arial" panose="020B0604020202020204" pitchFamily="34" charset="0"/>
              <a:buChar char="•"/>
              <a:defRPr/>
            </a:pPr>
            <a:r>
              <a:rPr lang="en-US" altLang="zh-CN" sz="2400" dirty="0">
                <a:solidFill>
                  <a:schemeClr val="tx1">
                    <a:lumMod val="65000"/>
                    <a:lumOff val="35000"/>
                  </a:schemeClr>
                </a:solidFill>
              </a:rPr>
              <a:t>Ansible </a:t>
            </a:r>
          </a:p>
          <a:p>
            <a:pPr marL="285750" lvl="0" indent="-285750" defTabSz="951230">
              <a:lnSpc>
                <a:spcPts val="3000"/>
              </a:lnSpc>
              <a:spcBef>
                <a:spcPts val="1000"/>
              </a:spcBef>
              <a:buFont typeface="Arial" panose="020B0604020202020204" pitchFamily="34" charset="0"/>
              <a:buChar char="•"/>
              <a:defRPr/>
            </a:pPr>
            <a:r>
              <a:rPr lang="en-US" altLang="zh-CN" sz="2400" dirty="0">
                <a:solidFill>
                  <a:schemeClr val="tx1">
                    <a:lumMod val="65000"/>
                    <a:lumOff val="35000"/>
                  </a:schemeClr>
                </a:solidFill>
              </a:rPr>
              <a:t>CouchDB</a:t>
            </a:r>
          </a:p>
          <a:p>
            <a:pPr marL="285750" lvl="0" indent="-285750" defTabSz="951230">
              <a:lnSpc>
                <a:spcPts val="3000"/>
              </a:lnSpc>
              <a:spcBef>
                <a:spcPts val="1000"/>
              </a:spcBef>
              <a:buFont typeface="Arial" panose="020B0604020202020204" pitchFamily="34" charset="0"/>
              <a:buChar char="•"/>
              <a:defRPr/>
            </a:pPr>
            <a:r>
              <a:rPr lang="en-US" altLang="zh-CN" sz="2400" dirty="0">
                <a:solidFill>
                  <a:schemeClr val="tx1">
                    <a:lumMod val="65000"/>
                    <a:lumOff val="35000"/>
                  </a:schemeClr>
                </a:solidFill>
              </a:rPr>
              <a:t>Restful API </a:t>
            </a:r>
          </a:p>
          <a:p>
            <a:pPr lvl="0" defTabSz="951230">
              <a:lnSpc>
                <a:spcPts val="3000"/>
              </a:lnSpc>
              <a:defRPr/>
            </a:pPr>
            <a:endParaRPr lang="en-US" altLang="zh-CN" sz="2400" dirty="0"/>
          </a:p>
        </p:txBody>
      </p:sp>
    </p:spTree>
    <p:extLst>
      <p:ext uri="{BB962C8B-B14F-4D97-AF65-F5344CB8AC3E}">
        <p14:creationId xmlns:p14="http://schemas.microsoft.com/office/powerpoint/2010/main" val="1011420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9">
            <a:extLst>
              <a:ext uri="{FF2B5EF4-FFF2-40B4-BE49-F238E27FC236}">
                <a16:creationId xmlns:a16="http://schemas.microsoft.com/office/drawing/2014/main" id="{EDD63103-201F-4E3B-8193-1C46796B5D77}"/>
              </a:ext>
            </a:extLst>
          </p:cNvPr>
          <p:cNvSpPr/>
          <p:nvPr/>
        </p:nvSpPr>
        <p:spPr>
          <a:xfrm>
            <a:off x="478581" y="1006205"/>
            <a:ext cx="11522075" cy="5544616"/>
          </a:xfrm>
          <a:prstGeom prst="rect">
            <a:avLst/>
          </a:prstGeom>
          <a:solidFill>
            <a:sysClr val="window" lastClr="FFFFFF">
              <a:lumMod val="95000"/>
              <a:alpha val="78000"/>
            </a:sysClr>
          </a:solidFill>
          <a:ln w="25400" cap="flat" cmpd="sng" algn="ctr">
            <a:noFill/>
            <a:prstDash val="solid"/>
          </a:ln>
          <a:effectLst/>
        </p:spPr>
        <p:txBody>
          <a:bodyPr rtlCol="0" anchor="ctr"/>
          <a:lstStyle/>
          <a:p>
            <a:pPr marL="0" marR="0" lvl="0" indent="0" algn="ctr" defTabSz="951230"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dirty="0">
              <a:ln>
                <a:noFill/>
              </a:ln>
              <a:solidFill>
                <a:prstClr val="white"/>
              </a:solidFill>
              <a:effectLst/>
              <a:uLnTx/>
              <a:uFillTx/>
              <a:latin typeface="Calibri"/>
              <a:ea typeface="宋体"/>
              <a:cs typeface="+mn-cs"/>
            </a:endParaRPr>
          </a:p>
        </p:txBody>
      </p:sp>
      <p:sp>
        <p:nvSpPr>
          <p:cNvPr id="41" name="Freeform 508"/>
          <p:cNvSpPr/>
          <p:nvPr/>
        </p:nvSpPr>
        <p:spPr bwMode="auto">
          <a:xfrm>
            <a:off x="835436" y="1883042"/>
            <a:ext cx="85725" cy="85725"/>
          </a:xfrm>
          <a:custGeom>
            <a:avLst/>
            <a:gdLst>
              <a:gd name="T0" fmla="*/ 0 w 54"/>
              <a:gd name="T1" fmla="*/ 54 h 54"/>
              <a:gd name="T2" fmla="*/ 54 w 54"/>
              <a:gd name="T3" fmla="*/ 0 h 54"/>
              <a:gd name="T4" fmla="*/ 0 w 54"/>
              <a:gd name="T5" fmla="*/ 54 h 54"/>
            </a:gdLst>
            <a:ahLst/>
            <a:cxnLst>
              <a:cxn ang="0">
                <a:pos x="T0" y="T1"/>
              </a:cxn>
              <a:cxn ang="0">
                <a:pos x="T2" y="T3"/>
              </a:cxn>
              <a:cxn ang="0">
                <a:pos x="T4" y="T5"/>
              </a:cxn>
            </a:cxnLst>
            <a:rect l="0" t="0" r="r" b="b"/>
            <a:pathLst>
              <a:path w="54" h="54">
                <a:moveTo>
                  <a:pt x="0" y="54"/>
                </a:moveTo>
                <a:lnTo>
                  <a:pt x="54" y="0"/>
                </a:lnTo>
                <a:lnTo>
                  <a:pt x="0" y="54"/>
                </a:lnTo>
                <a:close/>
              </a:path>
            </a:pathLst>
          </a:custGeom>
          <a:solidFill>
            <a:srgbClr val="D40F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51230"/>
            <a:endParaRPr lang="zh-CN" altLang="en-US" sz="1900">
              <a:solidFill>
                <a:prstClr val="black">
                  <a:lumMod val="65000"/>
                  <a:lumOff val="35000"/>
                </a:prstClr>
              </a:solidFill>
              <a:latin typeface="Calibri"/>
              <a:ea typeface="宋体"/>
            </a:endParaRPr>
          </a:p>
        </p:txBody>
      </p:sp>
      <p:sp>
        <p:nvSpPr>
          <p:cNvPr id="42" name="Line 509"/>
          <p:cNvSpPr>
            <a:spLocks noChangeShapeType="1"/>
          </p:cNvSpPr>
          <p:nvPr/>
        </p:nvSpPr>
        <p:spPr bwMode="auto">
          <a:xfrm flipV="1">
            <a:off x="835436" y="1883042"/>
            <a:ext cx="85725" cy="857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51230"/>
            <a:endParaRPr lang="zh-CN" altLang="en-US" sz="1900">
              <a:solidFill>
                <a:prstClr val="black">
                  <a:lumMod val="65000"/>
                  <a:lumOff val="35000"/>
                </a:prstClr>
              </a:solidFill>
              <a:latin typeface="Calibri"/>
              <a:ea typeface="宋体"/>
            </a:endParaRPr>
          </a:p>
        </p:txBody>
      </p:sp>
      <p:sp>
        <p:nvSpPr>
          <p:cNvPr id="43" name="Line 510"/>
          <p:cNvSpPr>
            <a:spLocks noChangeShapeType="1"/>
          </p:cNvSpPr>
          <p:nvPr/>
        </p:nvSpPr>
        <p:spPr bwMode="auto">
          <a:xfrm>
            <a:off x="835432" y="179731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51230"/>
            <a:endParaRPr lang="zh-CN" altLang="en-US" sz="1900">
              <a:solidFill>
                <a:prstClr val="black">
                  <a:lumMod val="65000"/>
                  <a:lumOff val="35000"/>
                </a:prstClr>
              </a:solidFill>
              <a:latin typeface="Calibri"/>
              <a:ea typeface="宋体"/>
            </a:endParaRPr>
          </a:p>
        </p:txBody>
      </p:sp>
      <p:sp>
        <p:nvSpPr>
          <p:cNvPr id="44" name="Line 511"/>
          <p:cNvSpPr>
            <a:spLocks noChangeShapeType="1"/>
          </p:cNvSpPr>
          <p:nvPr/>
        </p:nvSpPr>
        <p:spPr bwMode="auto">
          <a:xfrm>
            <a:off x="835432" y="179731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51230"/>
            <a:endParaRPr lang="zh-CN" altLang="en-US" sz="1900">
              <a:solidFill>
                <a:prstClr val="black">
                  <a:lumMod val="65000"/>
                  <a:lumOff val="35000"/>
                </a:prstClr>
              </a:solidFill>
              <a:latin typeface="Calibri"/>
              <a:ea typeface="宋体"/>
            </a:endParaRPr>
          </a:p>
        </p:txBody>
      </p:sp>
      <p:sp>
        <p:nvSpPr>
          <p:cNvPr id="63" name="TextBox 62"/>
          <p:cNvSpPr txBox="1"/>
          <p:nvPr/>
        </p:nvSpPr>
        <p:spPr>
          <a:xfrm>
            <a:off x="334566" y="266336"/>
            <a:ext cx="4608512" cy="584775"/>
          </a:xfrm>
          <a:prstGeom prst="rect">
            <a:avLst/>
          </a:prstGeom>
          <a:noFill/>
        </p:spPr>
        <p:txBody>
          <a:bodyPr wrap="square" rtlCol="0">
            <a:spAutoFit/>
          </a:bodyPr>
          <a:lstStyle/>
          <a:p>
            <a:pPr defTabSz="951230"/>
            <a:r>
              <a:rPr lang="en-US" altLang="zh-CN" sz="3200" b="1" dirty="0">
                <a:solidFill>
                  <a:srgbClr val="0070C0"/>
                </a:solidFill>
                <a:latin typeface="微软雅黑" panose="020B0503020204020204" pitchFamily="34" charset="-122"/>
                <a:ea typeface="宋体"/>
              </a:rPr>
              <a:t>System Architecture</a:t>
            </a:r>
            <a:endParaRPr lang="zh-CN" altLang="en-US" sz="3200" b="1" dirty="0">
              <a:solidFill>
                <a:srgbClr val="0070C0"/>
              </a:solidFill>
              <a:latin typeface="Calibri"/>
              <a:ea typeface="宋体"/>
            </a:endParaRPr>
          </a:p>
        </p:txBody>
      </p:sp>
      <p:pic>
        <p:nvPicPr>
          <p:cNvPr id="1026" name="Picture 2">
            <a:extLst>
              <a:ext uri="{FF2B5EF4-FFF2-40B4-BE49-F238E27FC236}">
                <a16:creationId xmlns:a16="http://schemas.microsoft.com/office/drawing/2014/main" id="{2B5EA326-251B-43D7-8DAF-D2A97151F3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2998" y="1176679"/>
            <a:ext cx="2549418" cy="158417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a:extLst>
              <a:ext uri="{FF2B5EF4-FFF2-40B4-BE49-F238E27FC236}">
                <a16:creationId xmlns:a16="http://schemas.microsoft.com/office/drawing/2014/main" id="{79DB663A-2DD6-4FA6-A0D1-FD783717F1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56681" y="4672866"/>
            <a:ext cx="822501" cy="8225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0EC14F9E-EEC2-44D1-92C1-FE30C9E18ED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48047" y="2592771"/>
            <a:ext cx="1247775" cy="352839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CE1B2467-0787-461E-8856-990634D3A3E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01371" y="2637705"/>
            <a:ext cx="1247775" cy="343852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C9CDCE9A-5262-415A-9AA9-12535140B4CE}"/>
              </a:ext>
            </a:extLst>
          </p:cNvPr>
          <p:cNvCxnSpPr/>
          <p:nvPr/>
        </p:nvCxnSpPr>
        <p:spPr>
          <a:xfrm>
            <a:off x="4295006" y="3357786"/>
            <a:ext cx="86409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39711-A5D1-43F2-B3BD-187C8713FE0C}"/>
              </a:ext>
            </a:extLst>
          </p:cNvPr>
          <p:cNvCxnSpPr>
            <a:cxnSpLocks/>
          </p:cNvCxnSpPr>
          <p:nvPr/>
        </p:nvCxnSpPr>
        <p:spPr>
          <a:xfrm>
            <a:off x="5807571" y="3371737"/>
            <a:ext cx="86409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29C8B8AB-F26A-4E01-A743-865ADD2206C3}"/>
              </a:ext>
            </a:extLst>
          </p:cNvPr>
          <p:cNvCxnSpPr>
            <a:cxnSpLocks/>
          </p:cNvCxnSpPr>
          <p:nvPr/>
        </p:nvCxnSpPr>
        <p:spPr>
          <a:xfrm>
            <a:off x="4295006" y="4221882"/>
            <a:ext cx="864096" cy="0"/>
          </a:xfrm>
          <a:prstGeom prst="line">
            <a:avLst/>
          </a:prstGeom>
          <a:ln w="28575"/>
        </p:spPr>
        <p:style>
          <a:lnRef idx="1">
            <a:schemeClr val="dk1"/>
          </a:lnRef>
          <a:fillRef idx="0">
            <a:schemeClr val="dk1"/>
          </a:fillRef>
          <a:effectRef idx="0">
            <a:schemeClr val="dk1"/>
          </a:effectRef>
          <a:fontRef idx="minor">
            <a:schemeClr val="tx1"/>
          </a:fontRef>
        </p:style>
      </p:cxnSp>
      <p:pic>
        <p:nvPicPr>
          <p:cNvPr id="51" name="Picture 4">
            <a:extLst>
              <a:ext uri="{FF2B5EF4-FFF2-40B4-BE49-F238E27FC236}">
                <a16:creationId xmlns:a16="http://schemas.microsoft.com/office/drawing/2014/main" id="{F9C76430-87BB-47C9-AB0A-0EF8CD6BDAF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56284" y="3826537"/>
            <a:ext cx="822501" cy="82250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a:extLst>
              <a:ext uri="{FF2B5EF4-FFF2-40B4-BE49-F238E27FC236}">
                <a16:creationId xmlns:a16="http://schemas.microsoft.com/office/drawing/2014/main" id="{7179EE73-7FA2-465D-BEEB-45FD0E1E119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56284" y="2956012"/>
            <a:ext cx="822501" cy="822501"/>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Connector 55">
            <a:extLst>
              <a:ext uri="{FF2B5EF4-FFF2-40B4-BE49-F238E27FC236}">
                <a16:creationId xmlns:a16="http://schemas.microsoft.com/office/drawing/2014/main" id="{4F94D572-1457-4875-A872-B1C5D0516C5B}"/>
              </a:ext>
            </a:extLst>
          </p:cNvPr>
          <p:cNvCxnSpPr>
            <a:cxnSpLocks/>
          </p:cNvCxnSpPr>
          <p:nvPr/>
        </p:nvCxnSpPr>
        <p:spPr>
          <a:xfrm>
            <a:off x="5807571" y="4207940"/>
            <a:ext cx="86409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5FC252D8-A90C-401B-856B-55058D27AF78}"/>
              </a:ext>
            </a:extLst>
          </p:cNvPr>
          <p:cNvCxnSpPr>
            <a:cxnSpLocks/>
          </p:cNvCxnSpPr>
          <p:nvPr/>
        </p:nvCxnSpPr>
        <p:spPr>
          <a:xfrm>
            <a:off x="4295006" y="5013970"/>
            <a:ext cx="86409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7ADDAEA3-82E4-46D4-8F76-8EA5F553207E}"/>
              </a:ext>
            </a:extLst>
          </p:cNvPr>
          <p:cNvCxnSpPr>
            <a:cxnSpLocks/>
          </p:cNvCxnSpPr>
          <p:nvPr/>
        </p:nvCxnSpPr>
        <p:spPr>
          <a:xfrm>
            <a:off x="5807571" y="5013970"/>
            <a:ext cx="864096" cy="0"/>
          </a:xfrm>
          <a:prstGeom prst="line">
            <a:avLst/>
          </a:prstGeom>
          <a:ln w="28575"/>
        </p:spPr>
        <p:style>
          <a:lnRef idx="1">
            <a:schemeClr val="dk1"/>
          </a:lnRef>
          <a:fillRef idx="0">
            <a:schemeClr val="dk1"/>
          </a:fillRef>
          <a:effectRef idx="0">
            <a:schemeClr val="dk1"/>
          </a:effectRef>
          <a:fontRef idx="minor">
            <a:schemeClr val="tx1"/>
          </a:fontRef>
        </p:style>
      </p:cxnSp>
      <p:pic>
        <p:nvPicPr>
          <p:cNvPr id="1042" name="Picture 18">
            <a:extLst>
              <a:ext uri="{FF2B5EF4-FFF2-40B4-BE49-F238E27FC236}">
                <a16:creationId xmlns:a16="http://schemas.microsoft.com/office/drawing/2014/main" id="{0148E064-8080-4283-AF25-1BFAA617AF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11233" y="2302537"/>
            <a:ext cx="1819275" cy="1524000"/>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Straight Connector 60">
            <a:extLst>
              <a:ext uri="{FF2B5EF4-FFF2-40B4-BE49-F238E27FC236}">
                <a16:creationId xmlns:a16="http://schemas.microsoft.com/office/drawing/2014/main" id="{AEA7BFAE-E059-48F3-B318-A101B66571DC}"/>
              </a:ext>
            </a:extLst>
          </p:cNvPr>
          <p:cNvCxnSpPr>
            <a:cxnSpLocks/>
            <a:endCxn id="1042" idx="1"/>
          </p:cNvCxnSpPr>
          <p:nvPr/>
        </p:nvCxnSpPr>
        <p:spPr>
          <a:xfrm flipV="1">
            <a:off x="7795822" y="3064537"/>
            <a:ext cx="1415411" cy="1112410"/>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BB950E5F-B855-49B0-A4A5-2A01390F260C}"/>
              </a:ext>
            </a:extLst>
          </p:cNvPr>
          <p:cNvCxnSpPr>
            <a:cxnSpLocks/>
          </p:cNvCxnSpPr>
          <p:nvPr/>
        </p:nvCxnSpPr>
        <p:spPr>
          <a:xfrm flipH="1">
            <a:off x="7823398" y="3357786"/>
            <a:ext cx="1387836" cy="1080120"/>
          </a:xfrm>
          <a:prstGeom prst="line">
            <a:avLst/>
          </a:prstGeom>
          <a:ln>
            <a:headEnd type="none" w="med" len="med"/>
            <a:tailEnd type="arrow" w="med" len="med"/>
          </a:ln>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CABB8740-263F-45D0-B1F2-AC988EE43A35}"/>
              </a:ext>
            </a:extLst>
          </p:cNvPr>
          <p:cNvSpPr txBox="1"/>
          <p:nvPr/>
        </p:nvSpPr>
        <p:spPr>
          <a:xfrm rot="19332296">
            <a:off x="7844640" y="3309296"/>
            <a:ext cx="1052211" cy="276999"/>
          </a:xfrm>
          <a:prstGeom prst="rect">
            <a:avLst/>
          </a:prstGeom>
          <a:noFill/>
        </p:spPr>
        <p:txBody>
          <a:bodyPr wrap="square" rtlCol="0">
            <a:spAutoFit/>
          </a:bodyPr>
          <a:lstStyle/>
          <a:p>
            <a:pPr algn="ctr"/>
            <a:r>
              <a:rPr lang="en-US" sz="1200" dirty="0"/>
              <a:t>Twitter API</a:t>
            </a:r>
          </a:p>
        </p:txBody>
      </p:sp>
      <p:sp>
        <p:nvSpPr>
          <p:cNvPr id="70" name="TextBox 69">
            <a:extLst>
              <a:ext uri="{FF2B5EF4-FFF2-40B4-BE49-F238E27FC236}">
                <a16:creationId xmlns:a16="http://schemas.microsoft.com/office/drawing/2014/main" id="{C9EC9339-69F5-4D4E-8C6D-43A3DEF18835}"/>
              </a:ext>
            </a:extLst>
          </p:cNvPr>
          <p:cNvSpPr txBox="1"/>
          <p:nvPr/>
        </p:nvSpPr>
        <p:spPr>
          <a:xfrm rot="19332296">
            <a:off x="8137654" y="3899836"/>
            <a:ext cx="1052211" cy="276999"/>
          </a:xfrm>
          <a:prstGeom prst="rect">
            <a:avLst/>
          </a:prstGeom>
          <a:noFill/>
        </p:spPr>
        <p:txBody>
          <a:bodyPr wrap="square" rtlCol="0">
            <a:spAutoFit/>
          </a:bodyPr>
          <a:lstStyle/>
          <a:p>
            <a:pPr algn="ctr"/>
            <a:r>
              <a:rPr lang="en-US" sz="1200" dirty="0"/>
              <a:t>Tweets</a:t>
            </a:r>
          </a:p>
        </p:txBody>
      </p:sp>
      <p:cxnSp>
        <p:nvCxnSpPr>
          <p:cNvPr id="71" name="Straight Connector 70">
            <a:extLst>
              <a:ext uri="{FF2B5EF4-FFF2-40B4-BE49-F238E27FC236}">
                <a16:creationId xmlns:a16="http://schemas.microsoft.com/office/drawing/2014/main" id="{03E7C82A-E078-4D5A-BA39-6878E019AB7C}"/>
              </a:ext>
            </a:extLst>
          </p:cNvPr>
          <p:cNvCxnSpPr>
            <a:cxnSpLocks/>
          </p:cNvCxnSpPr>
          <p:nvPr/>
        </p:nvCxnSpPr>
        <p:spPr>
          <a:xfrm flipH="1">
            <a:off x="4367800" y="5642307"/>
            <a:ext cx="2231462" cy="0"/>
          </a:xfrm>
          <a:prstGeom prst="line">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76" name="TextBox 75">
            <a:extLst>
              <a:ext uri="{FF2B5EF4-FFF2-40B4-BE49-F238E27FC236}">
                <a16:creationId xmlns:a16="http://schemas.microsoft.com/office/drawing/2014/main" id="{90668907-D5B4-4CC5-993A-DFD96B27EAA3}"/>
              </a:ext>
            </a:extLst>
          </p:cNvPr>
          <p:cNvSpPr txBox="1"/>
          <p:nvPr/>
        </p:nvSpPr>
        <p:spPr>
          <a:xfrm>
            <a:off x="4971601" y="5720769"/>
            <a:ext cx="1052211" cy="276999"/>
          </a:xfrm>
          <a:prstGeom prst="rect">
            <a:avLst/>
          </a:prstGeom>
          <a:noFill/>
        </p:spPr>
        <p:txBody>
          <a:bodyPr wrap="square" rtlCol="0">
            <a:spAutoFit/>
          </a:bodyPr>
          <a:lstStyle/>
          <a:p>
            <a:pPr algn="ctr"/>
            <a:r>
              <a:rPr lang="en-US" sz="1200" dirty="0"/>
              <a:t>Stores</a:t>
            </a:r>
          </a:p>
        </p:txBody>
      </p:sp>
      <p:cxnSp>
        <p:nvCxnSpPr>
          <p:cNvPr id="67" name="Connector: Elbow 66">
            <a:extLst>
              <a:ext uri="{FF2B5EF4-FFF2-40B4-BE49-F238E27FC236}">
                <a16:creationId xmlns:a16="http://schemas.microsoft.com/office/drawing/2014/main" id="{632BF922-2C30-415B-8D05-745C247C85E0}"/>
              </a:ext>
            </a:extLst>
          </p:cNvPr>
          <p:cNvCxnSpPr>
            <a:cxnSpLocks/>
          </p:cNvCxnSpPr>
          <p:nvPr/>
        </p:nvCxnSpPr>
        <p:spPr>
          <a:xfrm rot="10800000" flipV="1">
            <a:off x="3222115" y="1946115"/>
            <a:ext cx="1021627" cy="2388201"/>
          </a:xfrm>
          <a:prstGeom prst="bentConnector3">
            <a:avLst>
              <a:gd name="adj1" fmla="val 168445"/>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92" name="Connector: Elbow 91">
            <a:extLst>
              <a:ext uri="{FF2B5EF4-FFF2-40B4-BE49-F238E27FC236}">
                <a16:creationId xmlns:a16="http://schemas.microsoft.com/office/drawing/2014/main" id="{0781FF20-51A7-40C2-87C6-CF7AB3D7F866}"/>
              </a:ext>
            </a:extLst>
          </p:cNvPr>
          <p:cNvCxnSpPr>
            <a:cxnSpLocks/>
          </p:cNvCxnSpPr>
          <p:nvPr/>
        </p:nvCxnSpPr>
        <p:spPr>
          <a:xfrm rot="10800000" flipH="1">
            <a:off x="3156938" y="2184527"/>
            <a:ext cx="974764" cy="1874357"/>
          </a:xfrm>
          <a:prstGeom prst="bentConnector4">
            <a:avLst>
              <a:gd name="adj1" fmla="val -23452"/>
              <a:gd name="adj2" fmla="val 100168"/>
            </a:avLst>
          </a:prstGeom>
          <a:ln>
            <a:tailEnd type="triangle"/>
          </a:ln>
        </p:spPr>
        <p:style>
          <a:lnRef idx="2">
            <a:schemeClr val="accent1"/>
          </a:lnRef>
          <a:fillRef idx="0">
            <a:schemeClr val="accent1"/>
          </a:fillRef>
          <a:effectRef idx="1">
            <a:schemeClr val="accent1"/>
          </a:effectRef>
          <a:fontRef idx="minor">
            <a:schemeClr val="tx1"/>
          </a:fontRef>
        </p:style>
      </p:cxnSp>
      <p:sp>
        <p:nvSpPr>
          <p:cNvPr id="116" name="TextBox 115">
            <a:extLst>
              <a:ext uri="{FF2B5EF4-FFF2-40B4-BE49-F238E27FC236}">
                <a16:creationId xmlns:a16="http://schemas.microsoft.com/office/drawing/2014/main" id="{B3596419-0BD1-449D-A9BF-91239B5EAD78}"/>
              </a:ext>
            </a:extLst>
          </p:cNvPr>
          <p:cNvSpPr txBox="1"/>
          <p:nvPr/>
        </p:nvSpPr>
        <p:spPr>
          <a:xfrm>
            <a:off x="2685510" y="2234932"/>
            <a:ext cx="1588516" cy="461665"/>
          </a:xfrm>
          <a:prstGeom prst="rect">
            <a:avLst/>
          </a:prstGeom>
          <a:noFill/>
        </p:spPr>
        <p:txBody>
          <a:bodyPr wrap="square" rtlCol="0">
            <a:spAutoFit/>
          </a:bodyPr>
          <a:lstStyle/>
          <a:p>
            <a:pPr algn="ctr"/>
            <a:r>
              <a:rPr lang="en-US" sz="1200" dirty="0"/>
              <a:t>MapReduce</a:t>
            </a:r>
          </a:p>
          <a:p>
            <a:pPr algn="ctr"/>
            <a:r>
              <a:rPr lang="en-US" sz="1200" dirty="0"/>
              <a:t>Data</a:t>
            </a:r>
          </a:p>
        </p:txBody>
      </p:sp>
      <p:sp>
        <p:nvSpPr>
          <p:cNvPr id="117" name="TextBox 116">
            <a:extLst>
              <a:ext uri="{FF2B5EF4-FFF2-40B4-BE49-F238E27FC236}">
                <a16:creationId xmlns:a16="http://schemas.microsoft.com/office/drawing/2014/main" id="{FF76F213-4212-4B04-97F0-22E16B2F5E39}"/>
              </a:ext>
            </a:extLst>
          </p:cNvPr>
          <p:cNvSpPr txBox="1"/>
          <p:nvPr/>
        </p:nvSpPr>
        <p:spPr>
          <a:xfrm>
            <a:off x="2856251" y="1389714"/>
            <a:ext cx="1233845" cy="461665"/>
          </a:xfrm>
          <a:prstGeom prst="rect">
            <a:avLst/>
          </a:prstGeom>
          <a:noFill/>
        </p:spPr>
        <p:txBody>
          <a:bodyPr wrap="square" rtlCol="0">
            <a:spAutoFit/>
          </a:bodyPr>
          <a:lstStyle/>
          <a:p>
            <a:pPr algn="ctr"/>
            <a:r>
              <a:rPr lang="en-US" sz="1200" dirty="0"/>
              <a:t>Restful API Request</a:t>
            </a:r>
          </a:p>
        </p:txBody>
      </p:sp>
    </p:spTree>
    <p:extLst>
      <p:ext uri="{BB962C8B-B14F-4D97-AF65-F5344CB8AC3E}">
        <p14:creationId xmlns:p14="http://schemas.microsoft.com/office/powerpoint/2010/main" val="877836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par>
                                <p:cTn id="13" presetID="10"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par>
                                <p:cTn id="16" presetID="10"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childTnLst>
                                </p:cTn>
                              </p:par>
                              <p:par>
                                <p:cTn id="27" presetID="10"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par>
                                <p:cTn id="30" presetID="10" presetClass="entr" presetSubtype="0" fill="hold"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par>
                                <p:cTn id="33" presetID="10"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par>
                                <p:cTn id="36" presetID="10" presetClass="entr" presetSubtype="0" fill="hold" nodeType="with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fade">
                                      <p:cBhvr>
                                        <p:cTn id="38" dur="500"/>
                                        <p:tgtEl>
                                          <p:spTgt spid="58"/>
                                        </p:tgtEl>
                                      </p:cBhvr>
                                    </p:animEffect>
                                  </p:childTnLst>
                                </p:cTn>
                              </p:par>
                              <p:par>
                                <p:cTn id="39" presetID="10" presetClass="entr" presetSubtype="0" fill="hold" nodeType="withEffect">
                                  <p:stCondLst>
                                    <p:cond delay="0"/>
                                  </p:stCondLst>
                                  <p:childTnLst>
                                    <p:set>
                                      <p:cBhvr>
                                        <p:cTn id="40" dur="1" fill="hold">
                                          <p:stCondLst>
                                            <p:cond delay="0"/>
                                          </p:stCondLst>
                                        </p:cTn>
                                        <p:tgtEl>
                                          <p:spTgt spid="1040"/>
                                        </p:tgtEl>
                                        <p:attrNameLst>
                                          <p:attrName>style.visibility</p:attrName>
                                        </p:attrNameLst>
                                      </p:cBhvr>
                                      <p:to>
                                        <p:strVal val="visible"/>
                                      </p:to>
                                    </p:set>
                                    <p:animEffect transition="in" filter="fade">
                                      <p:cBhvr>
                                        <p:cTn id="41" dur="500"/>
                                        <p:tgtEl>
                                          <p:spTgt spid="1040"/>
                                        </p:tgtEl>
                                      </p:cBhvr>
                                    </p:animEffect>
                                  </p:childTnLst>
                                </p:cTn>
                              </p:par>
                              <p:par>
                                <p:cTn id="42" presetID="10" presetClass="entr" presetSubtype="0" fill="hold" nodeType="withEffect">
                                  <p:stCondLst>
                                    <p:cond delay="0"/>
                                  </p:stCondLst>
                                  <p:childTnLst>
                                    <p:set>
                                      <p:cBhvr>
                                        <p:cTn id="43" dur="1" fill="hold">
                                          <p:stCondLst>
                                            <p:cond delay="0"/>
                                          </p:stCondLst>
                                        </p:cTn>
                                        <p:tgtEl>
                                          <p:spTgt spid="1036"/>
                                        </p:tgtEl>
                                        <p:attrNameLst>
                                          <p:attrName>style.visibility</p:attrName>
                                        </p:attrNameLst>
                                      </p:cBhvr>
                                      <p:to>
                                        <p:strVal val="visible"/>
                                      </p:to>
                                    </p:set>
                                    <p:animEffect transition="in" filter="fade">
                                      <p:cBhvr>
                                        <p:cTn id="44" dur="500"/>
                                        <p:tgtEl>
                                          <p:spTgt spid="103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042"/>
                                        </p:tgtEl>
                                        <p:attrNameLst>
                                          <p:attrName>style.visibility</p:attrName>
                                        </p:attrNameLst>
                                      </p:cBhvr>
                                      <p:to>
                                        <p:strVal val="visible"/>
                                      </p:to>
                                    </p:set>
                                    <p:animEffect transition="in" filter="fade">
                                      <p:cBhvr>
                                        <p:cTn id="49" dur="500"/>
                                        <p:tgtEl>
                                          <p:spTgt spid="1042"/>
                                        </p:tgtEl>
                                      </p:cBhvr>
                                    </p:animEffect>
                                  </p:childTnLst>
                                </p:cTn>
                              </p:par>
                              <p:par>
                                <p:cTn id="50" presetID="10" presetClass="entr" presetSubtype="0" fill="hold"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500"/>
                                        <p:tgtEl>
                                          <p:spTgt spid="6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500"/>
                                        <p:tgtEl>
                                          <p:spTgt spid="6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animEffect transition="in" filter="fade">
                                      <p:cBhvr>
                                        <p:cTn id="63" dur="500"/>
                                        <p:tgtEl>
                                          <p:spTgt spid="7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fade">
                                      <p:cBhvr>
                                        <p:cTn id="68" dur="500"/>
                                        <p:tgtEl>
                                          <p:spTgt spid="7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6"/>
                                        </p:tgtEl>
                                        <p:attrNameLst>
                                          <p:attrName>style.visibility</p:attrName>
                                        </p:attrNameLst>
                                      </p:cBhvr>
                                      <p:to>
                                        <p:strVal val="visible"/>
                                      </p:to>
                                    </p:set>
                                    <p:animEffect transition="in" filter="fade">
                                      <p:cBhvr>
                                        <p:cTn id="71" dur="500"/>
                                        <p:tgtEl>
                                          <p:spTgt spid="7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17"/>
                                        </p:tgtEl>
                                        <p:attrNameLst>
                                          <p:attrName>style.visibility</p:attrName>
                                        </p:attrNameLst>
                                      </p:cBhvr>
                                      <p:to>
                                        <p:strVal val="visible"/>
                                      </p:to>
                                    </p:set>
                                    <p:animEffect transition="in" filter="fade">
                                      <p:cBhvr>
                                        <p:cTn id="76" dur="500"/>
                                        <p:tgtEl>
                                          <p:spTgt spid="117"/>
                                        </p:tgtEl>
                                      </p:cBhvr>
                                    </p:animEffect>
                                  </p:childTnLst>
                                </p:cTn>
                              </p:par>
                              <p:par>
                                <p:cTn id="77" presetID="10" presetClass="entr" presetSubtype="0" fill="hold" nodeType="with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fade">
                                      <p:cBhvr>
                                        <p:cTn id="79" dur="500"/>
                                        <p:tgtEl>
                                          <p:spTgt spid="6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92"/>
                                        </p:tgtEl>
                                        <p:attrNameLst>
                                          <p:attrName>style.visibility</p:attrName>
                                        </p:attrNameLst>
                                      </p:cBhvr>
                                      <p:to>
                                        <p:strVal val="visible"/>
                                      </p:to>
                                    </p:set>
                                    <p:animEffect transition="in" filter="fade">
                                      <p:cBhvr>
                                        <p:cTn id="84" dur="500"/>
                                        <p:tgtEl>
                                          <p:spTgt spid="9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16"/>
                                        </p:tgtEl>
                                        <p:attrNameLst>
                                          <p:attrName>style.visibility</p:attrName>
                                        </p:attrNameLst>
                                      </p:cBhvr>
                                      <p:to>
                                        <p:strVal val="visible"/>
                                      </p:to>
                                    </p:set>
                                    <p:animEffect transition="in" filter="fade">
                                      <p:cBhvr>
                                        <p:cTn id="8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70" grpId="0"/>
      <p:bldP spid="76" grpId="0"/>
      <p:bldP spid="116" grpId="0"/>
      <p:bldP spid="1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478184" y="985145"/>
            <a:ext cx="11522075" cy="5544617"/>
          </a:xfrm>
          <a:prstGeom prst="rect">
            <a:avLst/>
          </a:prstGeom>
          <a:solidFill>
            <a:sysClr val="window" lastClr="FFFFFF">
              <a:lumMod val="95000"/>
              <a:alpha val="78000"/>
            </a:sysClr>
          </a:solidFill>
          <a:ln w="25400" cap="flat" cmpd="sng" algn="ctr">
            <a:noFill/>
            <a:prstDash val="solid"/>
          </a:ln>
          <a:effectLst/>
        </p:spPr>
        <p:txBody>
          <a:bodyPr rtlCol="0" anchor="ctr"/>
          <a:lstStyle/>
          <a:p>
            <a:pPr marL="0" marR="0" lvl="0" indent="0" algn="ctr" defTabSz="951230"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a:ln>
                <a:noFill/>
              </a:ln>
              <a:solidFill>
                <a:prstClr val="white"/>
              </a:solidFill>
              <a:effectLst/>
              <a:uLnTx/>
              <a:uFillTx/>
              <a:latin typeface="Calibri"/>
              <a:ea typeface="宋体"/>
              <a:cs typeface="+mn-cs"/>
            </a:endParaRPr>
          </a:p>
        </p:txBody>
      </p:sp>
      <p:sp>
        <p:nvSpPr>
          <p:cNvPr id="41" name="Freeform 508"/>
          <p:cNvSpPr/>
          <p:nvPr/>
        </p:nvSpPr>
        <p:spPr bwMode="auto">
          <a:xfrm>
            <a:off x="835436" y="1883042"/>
            <a:ext cx="85725" cy="85725"/>
          </a:xfrm>
          <a:custGeom>
            <a:avLst/>
            <a:gdLst>
              <a:gd name="T0" fmla="*/ 0 w 54"/>
              <a:gd name="T1" fmla="*/ 54 h 54"/>
              <a:gd name="T2" fmla="*/ 54 w 54"/>
              <a:gd name="T3" fmla="*/ 0 h 54"/>
              <a:gd name="T4" fmla="*/ 0 w 54"/>
              <a:gd name="T5" fmla="*/ 54 h 54"/>
            </a:gdLst>
            <a:ahLst/>
            <a:cxnLst>
              <a:cxn ang="0">
                <a:pos x="T0" y="T1"/>
              </a:cxn>
              <a:cxn ang="0">
                <a:pos x="T2" y="T3"/>
              </a:cxn>
              <a:cxn ang="0">
                <a:pos x="T4" y="T5"/>
              </a:cxn>
            </a:cxnLst>
            <a:rect l="0" t="0" r="r" b="b"/>
            <a:pathLst>
              <a:path w="54" h="54">
                <a:moveTo>
                  <a:pt x="0" y="54"/>
                </a:moveTo>
                <a:lnTo>
                  <a:pt x="54" y="0"/>
                </a:lnTo>
                <a:lnTo>
                  <a:pt x="0" y="54"/>
                </a:lnTo>
                <a:close/>
              </a:path>
            </a:pathLst>
          </a:custGeom>
          <a:solidFill>
            <a:srgbClr val="D40F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51230"/>
            <a:endParaRPr lang="zh-CN" altLang="en-US" sz="1900">
              <a:solidFill>
                <a:prstClr val="black">
                  <a:lumMod val="65000"/>
                  <a:lumOff val="35000"/>
                </a:prstClr>
              </a:solidFill>
              <a:latin typeface="Calibri"/>
              <a:ea typeface="宋体"/>
            </a:endParaRPr>
          </a:p>
        </p:txBody>
      </p:sp>
      <p:sp>
        <p:nvSpPr>
          <p:cNvPr id="42" name="Line 509"/>
          <p:cNvSpPr>
            <a:spLocks noChangeShapeType="1"/>
          </p:cNvSpPr>
          <p:nvPr/>
        </p:nvSpPr>
        <p:spPr bwMode="auto">
          <a:xfrm flipV="1">
            <a:off x="835436" y="1883042"/>
            <a:ext cx="85725" cy="8572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51230"/>
            <a:endParaRPr lang="zh-CN" altLang="en-US" sz="1900">
              <a:solidFill>
                <a:prstClr val="black">
                  <a:lumMod val="65000"/>
                  <a:lumOff val="35000"/>
                </a:prstClr>
              </a:solidFill>
              <a:latin typeface="Calibri"/>
              <a:ea typeface="宋体"/>
            </a:endParaRPr>
          </a:p>
        </p:txBody>
      </p:sp>
      <p:sp>
        <p:nvSpPr>
          <p:cNvPr id="43" name="Line 510"/>
          <p:cNvSpPr>
            <a:spLocks noChangeShapeType="1"/>
          </p:cNvSpPr>
          <p:nvPr/>
        </p:nvSpPr>
        <p:spPr bwMode="auto">
          <a:xfrm>
            <a:off x="835432" y="179731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51230"/>
            <a:endParaRPr lang="zh-CN" altLang="en-US" sz="1900">
              <a:solidFill>
                <a:prstClr val="black">
                  <a:lumMod val="65000"/>
                  <a:lumOff val="35000"/>
                </a:prstClr>
              </a:solidFill>
              <a:latin typeface="Calibri"/>
              <a:ea typeface="宋体"/>
            </a:endParaRPr>
          </a:p>
        </p:txBody>
      </p:sp>
      <p:sp>
        <p:nvSpPr>
          <p:cNvPr id="44" name="Line 511"/>
          <p:cNvSpPr>
            <a:spLocks noChangeShapeType="1"/>
          </p:cNvSpPr>
          <p:nvPr/>
        </p:nvSpPr>
        <p:spPr bwMode="auto">
          <a:xfrm>
            <a:off x="835432" y="179731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951230"/>
            <a:endParaRPr lang="zh-CN" altLang="en-US" sz="1900">
              <a:solidFill>
                <a:prstClr val="black">
                  <a:lumMod val="65000"/>
                  <a:lumOff val="35000"/>
                </a:prstClr>
              </a:solidFill>
              <a:latin typeface="Calibri"/>
              <a:ea typeface="宋体"/>
            </a:endParaRPr>
          </a:p>
        </p:txBody>
      </p:sp>
      <p:sp>
        <p:nvSpPr>
          <p:cNvPr id="47" name="TextBox 46"/>
          <p:cNvSpPr txBox="1"/>
          <p:nvPr/>
        </p:nvSpPr>
        <p:spPr>
          <a:xfrm>
            <a:off x="1238737" y="1269554"/>
            <a:ext cx="2120165" cy="523220"/>
          </a:xfrm>
          <a:prstGeom prst="rect">
            <a:avLst/>
          </a:prstGeom>
          <a:noFill/>
        </p:spPr>
        <p:txBody>
          <a:bodyPr wrap="square" rtlCol="0">
            <a:spAutoFit/>
          </a:bodyPr>
          <a:lstStyle/>
          <a:p>
            <a:pPr defTabSz="951230"/>
            <a:r>
              <a:rPr lang="en-US" altLang="zh-CN" sz="2800" dirty="0">
                <a:solidFill>
                  <a:prstClr val="black">
                    <a:lumMod val="65000"/>
                    <a:lumOff val="35000"/>
                  </a:prstClr>
                </a:solidFill>
                <a:latin typeface="微软雅黑" panose="020B0503020204020204" pitchFamily="34" charset="-122"/>
              </a:rPr>
              <a:t>Sentiments</a:t>
            </a:r>
            <a:endParaRPr lang="zh-CN" altLang="zh-CN" sz="2800" dirty="0">
              <a:solidFill>
                <a:prstClr val="black">
                  <a:lumMod val="65000"/>
                  <a:lumOff val="35000"/>
                </a:prstClr>
              </a:solidFill>
              <a:latin typeface="微软雅黑" panose="020B0503020204020204" pitchFamily="34" charset="-122"/>
            </a:endParaRPr>
          </a:p>
        </p:txBody>
      </p:sp>
      <p:sp>
        <p:nvSpPr>
          <p:cNvPr id="63" name="TextBox 62"/>
          <p:cNvSpPr txBox="1"/>
          <p:nvPr/>
        </p:nvSpPr>
        <p:spPr>
          <a:xfrm>
            <a:off x="334566" y="261442"/>
            <a:ext cx="6840760" cy="584775"/>
          </a:xfrm>
          <a:prstGeom prst="rect">
            <a:avLst/>
          </a:prstGeom>
          <a:noFill/>
        </p:spPr>
        <p:txBody>
          <a:bodyPr wrap="square" rtlCol="0">
            <a:spAutoFit/>
          </a:bodyPr>
          <a:lstStyle/>
          <a:p>
            <a:pPr defTabSz="951230"/>
            <a:r>
              <a:rPr lang="en-US" altLang="zh-CN" sz="3200" b="1" dirty="0">
                <a:solidFill>
                  <a:srgbClr val="0070C0"/>
                </a:solidFill>
                <a:latin typeface="微软雅黑" panose="020B0503020204020204" pitchFamily="34" charset="-122"/>
                <a:ea typeface="宋体"/>
              </a:rPr>
              <a:t>Scenarios in Five Major Cities </a:t>
            </a:r>
            <a:endParaRPr lang="zh-CN" altLang="en-US" sz="3200" b="1" dirty="0">
              <a:solidFill>
                <a:srgbClr val="0070C0"/>
              </a:solidFill>
              <a:latin typeface="Calibri"/>
              <a:ea typeface="宋体"/>
            </a:endParaRPr>
          </a:p>
        </p:txBody>
      </p:sp>
      <p:sp>
        <p:nvSpPr>
          <p:cNvPr id="17" name="Freeform 512">
            <a:extLst>
              <a:ext uri="{FF2B5EF4-FFF2-40B4-BE49-F238E27FC236}">
                <a16:creationId xmlns:a16="http://schemas.microsoft.com/office/drawing/2014/main" id="{7FB2168F-99D8-4FE5-8E41-9B5C07E577C7}"/>
              </a:ext>
            </a:extLst>
          </p:cNvPr>
          <p:cNvSpPr/>
          <p:nvPr/>
        </p:nvSpPr>
        <p:spPr bwMode="auto">
          <a:xfrm>
            <a:off x="891019" y="1364155"/>
            <a:ext cx="168275" cy="33337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40" tIns="45720" rIns="91440" bIns="45720" numCol="1" anchor="t" anchorCtr="0" compatLnSpc="1"/>
          <a:lstStyle/>
          <a:p>
            <a:pPr defTabSz="951230"/>
            <a:endParaRPr lang="zh-CN" altLang="en-US" sz="1900">
              <a:solidFill>
                <a:prstClr val="black">
                  <a:lumMod val="65000"/>
                  <a:lumOff val="35000"/>
                </a:prstClr>
              </a:solidFill>
              <a:latin typeface="Calibri"/>
              <a:ea typeface="宋体"/>
            </a:endParaRPr>
          </a:p>
        </p:txBody>
      </p:sp>
      <p:sp>
        <p:nvSpPr>
          <p:cNvPr id="21" name="TextBox 20">
            <a:extLst>
              <a:ext uri="{FF2B5EF4-FFF2-40B4-BE49-F238E27FC236}">
                <a16:creationId xmlns:a16="http://schemas.microsoft.com/office/drawing/2014/main" id="{6F1366F5-A7F4-417A-ADE6-973FE706BF21}"/>
              </a:ext>
            </a:extLst>
          </p:cNvPr>
          <p:cNvSpPr txBox="1"/>
          <p:nvPr/>
        </p:nvSpPr>
        <p:spPr>
          <a:xfrm>
            <a:off x="1238737" y="2289755"/>
            <a:ext cx="3488317" cy="523220"/>
          </a:xfrm>
          <a:prstGeom prst="rect">
            <a:avLst/>
          </a:prstGeom>
          <a:noFill/>
        </p:spPr>
        <p:txBody>
          <a:bodyPr wrap="square" rtlCol="0">
            <a:spAutoFit/>
          </a:bodyPr>
          <a:lstStyle/>
          <a:p>
            <a:pPr defTabSz="951230"/>
            <a:r>
              <a:rPr lang="en-US" altLang="zh-CN" sz="2800" dirty="0">
                <a:solidFill>
                  <a:prstClr val="black">
                    <a:lumMod val="65000"/>
                    <a:lumOff val="35000"/>
                  </a:prstClr>
                </a:solidFill>
                <a:latin typeface="微软雅黑" panose="020B0503020204020204" pitchFamily="34" charset="-122"/>
              </a:rPr>
              <a:t>Population Density</a:t>
            </a:r>
            <a:endParaRPr lang="zh-CN" altLang="zh-CN" sz="2800" dirty="0">
              <a:solidFill>
                <a:prstClr val="black">
                  <a:lumMod val="65000"/>
                  <a:lumOff val="35000"/>
                </a:prstClr>
              </a:solidFill>
              <a:latin typeface="微软雅黑" panose="020B0503020204020204" pitchFamily="34" charset="-122"/>
            </a:endParaRPr>
          </a:p>
        </p:txBody>
      </p:sp>
      <p:sp>
        <p:nvSpPr>
          <p:cNvPr id="22" name="Freeform 512">
            <a:extLst>
              <a:ext uri="{FF2B5EF4-FFF2-40B4-BE49-F238E27FC236}">
                <a16:creationId xmlns:a16="http://schemas.microsoft.com/office/drawing/2014/main" id="{89FE60CA-1D9C-44CC-9DF1-45B0D39BB0E3}"/>
              </a:ext>
            </a:extLst>
          </p:cNvPr>
          <p:cNvSpPr/>
          <p:nvPr/>
        </p:nvSpPr>
        <p:spPr bwMode="auto">
          <a:xfrm>
            <a:off x="891019" y="2352603"/>
            <a:ext cx="168275" cy="33337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40" tIns="45720" rIns="91440" bIns="45720" numCol="1" anchor="t" anchorCtr="0" compatLnSpc="1"/>
          <a:lstStyle/>
          <a:p>
            <a:pPr defTabSz="951230"/>
            <a:endParaRPr lang="zh-CN" altLang="en-US" sz="1900">
              <a:solidFill>
                <a:prstClr val="black">
                  <a:lumMod val="65000"/>
                  <a:lumOff val="35000"/>
                </a:prstClr>
              </a:solidFill>
              <a:latin typeface="Calibri"/>
              <a:ea typeface="宋体"/>
            </a:endParaRPr>
          </a:p>
        </p:txBody>
      </p:sp>
      <p:sp>
        <p:nvSpPr>
          <p:cNvPr id="13" name="TextBox 12">
            <a:extLst>
              <a:ext uri="{FF2B5EF4-FFF2-40B4-BE49-F238E27FC236}">
                <a16:creationId xmlns:a16="http://schemas.microsoft.com/office/drawing/2014/main" id="{415C75F0-60CB-42CA-965B-CC21556C72D5}"/>
              </a:ext>
            </a:extLst>
          </p:cNvPr>
          <p:cNvSpPr txBox="1"/>
          <p:nvPr/>
        </p:nvSpPr>
        <p:spPr>
          <a:xfrm>
            <a:off x="1238737" y="3306935"/>
            <a:ext cx="1616110" cy="523220"/>
          </a:xfrm>
          <a:prstGeom prst="rect">
            <a:avLst/>
          </a:prstGeom>
          <a:noFill/>
        </p:spPr>
        <p:txBody>
          <a:bodyPr wrap="square" rtlCol="0">
            <a:spAutoFit/>
          </a:bodyPr>
          <a:lstStyle/>
          <a:p>
            <a:pPr defTabSz="951230"/>
            <a:r>
              <a:rPr lang="en-US" altLang="zh-CN" sz="2800" dirty="0">
                <a:solidFill>
                  <a:prstClr val="black">
                    <a:lumMod val="65000"/>
                    <a:lumOff val="35000"/>
                  </a:prstClr>
                </a:solidFill>
                <a:latin typeface="微软雅黑" panose="020B0503020204020204" pitchFamily="34" charset="-122"/>
              </a:rPr>
              <a:t>Income</a:t>
            </a:r>
            <a:endParaRPr lang="zh-CN" altLang="zh-CN" sz="2800" dirty="0">
              <a:solidFill>
                <a:prstClr val="black">
                  <a:lumMod val="65000"/>
                  <a:lumOff val="35000"/>
                </a:prstClr>
              </a:solidFill>
              <a:latin typeface="微软雅黑" panose="020B0503020204020204" pitchFamily="34" charset="-122"/>
            </a:endParaRPr>
          </a:p>
        </p:txBody>
      </p:sp>
      <p:sp>
        <p:nvSpPr>
          <p:cNvPr id="14" name="Freeform 512">
            <a:extLst>
              <a:ext uri="{FF2B5EF4-FFF2-40B4-BE49-F238E27FC236}">
                <a16:creationId xmlns:a16="http://schemas.microsoft.com/office/drawing/2014/main" id="{F8D8EF8D-980A-42FA-A42C-E5194EE7A837}"/>
              </a:ext>
            </a:extLst>
          </p:cNvPr>
          <p:cNvSpPr/>
          <p:nvPr/>
        </p:nvSpPr>
        <p:spPr bwMode="auto">
          <a:xfrm>
            <a:off x="891019" y="3369783"/>
            <a:ext cx="168275" cy="33337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40" tIns="45720" rIns="91440" bIns="45720" numCol="1" anchor="t" anchorCtr="0" compatLnSpc="1"/>
          <a:lstStyle/>
          <a:p>
            <a:pPr defTabSz="951230"/>
            <a:endParaRPr lang="zh-CN" altLang="en-US" sz="1900">
              <a:solidFill>
                <a:prstClr val="black">
                  <a:lumMod val="65000"/>
                  <a:lumOff val="35000"/>
                </a:prstClr>
              </a:solidFill>
              <a:latin typeface="Calibri"/>
              <a:ea typeface="宋体"/>
            </a:endParaRPr>
          </a:p>
        </p:txBody>
      </p:sp>
      <p:sp>
        <p:nvSpPr>
          <p:cNvPr id="15" name="TextBox 14">
            <a:extLst>
              <a:ext uri="{FF2B5EF4-FFF2-40B4-BE49-F238E27FC236}">
                <a16:creationId xmlns:a16="http://schemas.microsoft.com/office/drawing/2014/main" id="{C5AC6069-749B-4D90-B2F4-7F349FAB4816}"/>
              </a:ext>
            </a:extLst>
          </p:cNvPr>
          <p:cNvSpPr txBox="1"/>
          <p:nvPr/>
        </p:nvSpPr>
        <p:spPr>
          <a:xfrm>
            <a:off x="1183153" y="4333468"/>
            <a:ext cx="3039845" cy="523220"/>
          </a:xfrm>
          <a:prstGeom prst="rect">
            <a:avLst/>
          </a:prstGeom>
          <a:noFill/>
        </p:spPr>
        <p:txBody>
          <a:bodyPr wrap="square" rtlCol="0">
            <a:spAutoFit/>
          </a:bodyPr>
          <a:lstStyle/>
          <a:p>
            <a:pPr defTabSz="951230"/>
            <a:r>
              <a:rPr lang="en-US" altLang="zh-CN" sz="2800" dirty="0">
                <a:solidFill>
                  <a:prstClr val="black">
                    <a:lumMod val="65000"/>
                    <a:lumOff val="35000"/>
                  </a:prstClr>
                </a:solidFill>
                <a:latin typeface="微软雅黑" panose="020B0503020204020204" pitchFamily="34" charset="-122"/>
              </a:rPr>
              <a:t>Homeless Rate</a:t>
            </a:r>
            <a:endParaRPr lang="zh-CN" altLang="zh-CN" sz="2800" dirty="0">
              <a:solidFill>
                <a:prstClr val="black">
                  <a:lumMod val="65000"/>
                  <a:lumOff val="35000"/>
                </a:prstClr>
              </a:solidFill>
              <a:latin typeface="微软雅黑" panose="020B0503020204020204" pitchFamily="34" charset="-122"/>
            </a:endParaRPr>
          </a:p>
        </p:txBody>
      </p:sp>
      <p:sp>
        <p:nvSpPr>
          <p:cNvPr id="16" name="Freeform 512">
            <a:extLst>
              <a:ext uri="{FF2B5EF4-FFF2-40B4-BE49-F238E27FC236}">
                <a16:creationId xmlns:a16="http://schemas.microsoft.com/office/drawing/2014/main" id="{75B7EB5B-807C-4D78-ADE8-5AFF527B410B}"/>
              </a:ext>
            </a:extLst>
          </p:cNvPr>
          <p:cNvSpPr/>
          <p:nvPr/>
        </p:nvSpPr>
        <p:spPr bwMode="auto">
          <a:xfrm>
            <a:off x="835436" y="4396316"/>
            <a:ext cx="168275" cy="33337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40" tIns="45720" rIns="91440" bIns="45720" numCol="1" anchor="t" anchorCtr="0" compatLnSpc="1"/>
          <a:lstStyle/>
          <a:p>
            <a:pPr defTabSz="951230"/>
            <a:endParaRPr lang="zh-CN" altLang="en-US" sz="1900">
              <a:solidFill>
                <a:prstClr val="black">
                  <a:lumMod val="65000"/>
                  <a:lumOff val="35000"/>
                </a:prstClr>
              </a:solidFill>
              <a:latin typeface="Calibri"/>
              <a:ea typeface="宋体"/>
            </a:endParaRPr>
          </a:p>
        </p:txBody>
      </p:sp>
      <p:sp>
        <p:nvSpPr>
          <p:cNvPr id="18" name="TextBox 17">
            <a:extLst>
              <a:ext uri="{FF2B5EF4-FFF2-40B4-BE49-F238E27FC236}">
                <a16:creationId xmlns:a16="http://schemas.microsoft.com/office/drawing/2014/main" id="{69946777-1DF9-4A84-B764-6927C08C8546}"/>
              </a:ext>
            </a:extLst>
          </p:cNvPr>
          <p:cNvSpPr txBox="1"/>
          <p:nvPr/>
        </p:nvSpPr>
        <p:spPr>
          <a:xfrm>
            <a:off x="1183153" y="5351223"/>
            <a:ext cx="3399885" cy="523220"/>
          </a:xfrm>
          <a:prstGeom prst="rect">
            <a:avLst/>
          </a:prstGeom>
          <a:noFill/>
        </p:spPr>
        <p:txBody>
          <a:bodyPr wrap="square" rtlCol="0">
            <a:spAutoFit/>
          </a:bodyPr>
          <a:lstStyle/>
          <a:p>
            <a:pPr defTabSz="951230"/>
            <a:r>
              <a:rPr lang="en-US" altLang="zh-CN" sz="2800" dirty="0">
                <a:solidFill>
                  <a:prstClr val="black">
                    <a:lumMod val="65000"/>
                    <a:lumOff val="35000"/>
                  </a:prstClr>
                </a:solidFill>
                <a:latin typeface="微软雅黑" panose="020B0503020204020204" pitchFamily="34" charset="-122"/>
              </a:rPr>
              <a:t>Others correlation?</a:t>
            </a:r>
            <a:endParaRPr lang="zh-CN" altLang="zh-CN" sz="2800" dirty="0">
              <a:solidFill>
                <a:prstClr val="black">
                  <a:lumMod val="65000"/>
                  <a:lumOff val="35000"/>
                </a:prstClr>
              </a:solidFill>
              <a:latin typeface="微软雅黑" panose="020B0503020204020204" pitchFamily="34" charset="-122"/>
            </a:endParaRPr>
          </a:p>
        </p:txBody>
      </p:sp>
      <p:sp>
        <p:nvSpPr>
          <p:cNvPr id="19" name="Freeform 512">
            <a:extLst>
              <a:ext uri="{FF2B5EF4-FFF2-40B4-BE49-F238E27FC236}">
                <a16:creationId xmlns:a16="http://schemas.microsoft.com/office/drawing/2014/main" id="{D0E14468-40AB-445A-9A49-E02D10276EFA}"/>
              </a:ext>
            </a:extLst>
          </p:cNvPr>
          <p:cNvSpPr/>
          <p:nvPr/>
        </p:nvSpPr>
        <p:spPr bwMode="auto">
          <a:xfrm>
            <a:off x="835436" y="5414071"/>
            <a:ext cx="168275" cy="333375"/>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rgbClr val="0066CC"/>
          </a:solidFill>
          <a:ln>
            <a:noFill/>
          </a:ln>
        </p:spPr>
        <p:txBody>
          <a:bodyPr vert="horz" wrap="square" lIns="91440" tIns="45720" rIns="91440" bIns="45720" numCol="1" anchor="t" anchorCtr="0" compatLnSpc="1"/>
          <a:lstStyle/>
          <a:p>
            <a:pPr defTabSz="951230"/>
            <a:endParaRPr lang="zh-CN" altLang="en-US" sz="1900">
              <a:solidFill>
                <a:prstClr val="black">
                  <a:lumMod val="65000"/>
                  <a:lumOff val="35000"/>
                </a:prstClr>
              </a:solidFill>
              <a:latin typeface="Calibri"/>
              <a:ea typeface="宋体"/>
            </a:endParaRPr>
          </a:p>
        </p:txBody>
      </p:sp>
      <p:sp>
        <p:nvSpPr>
          <p:cNvPr id="20" name="TextBox 19">
            <a:extLst>
              <a:ext uri="{FF2B5EF4-FFF2-40B4-BE49-F238E27FC236}">
                <a16:creationId xmlns:a16="http://schemas.microsoft.com/office/drawing/2014/main" id="{230314E9-4833-43C4-804E-4560A89F3FE4}"/>
              </a:ext>
            </a:extLst>
          </p:cNvPr>
          <p:cNvSpPr txBox="1"/>
          <p:nvPr/>
        </p:nvSpPr>
        <p:spPr>
          <a:xfrm>
            <a:off x="1434298" y="1792774"/>
            <a:ext cx="3292756" cy="454099"/>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285750" lvl="0" indent="-285750" defTabSz="951230">
              <a:lnSpc>
                <a:spcPts val="3000"/>
              </a:lnSpc>
              <a:spcBef>
                <a:spcPts val="1000"/>
              </a:spcBef>
              <a:buFont typeface="Arial" panose="020B0604020202020204" pitchFamily="34" charset="0"/>
              <a:buChar char="•"/>
              <a:defRPr/>
            </a:pPr>
            <a:r>
              <a:rPr lang="en-US" altLang="zh-CN" sz="2000" dirty="0">
                <a:solidFill>
                  <a:schemeClr val="tx1">
                    <a:lumMod val="65000"/>
                    <a:lumOff val="35000"/>
                  </a:schemeClr>
                </a:solidFill>
              </a:rPr>
              <a:t>Citizen’s happiness </a:t>
            </a:r>
          </a:p>
        </p:txBody>
      </p:sp>
      <p:sp>
        <p:nvSpPr>
          <p:cNvPr id="23" name="TextBox 22">
            <a:extLst>
              <a:ext uri="{FF2B5EF4-FFF2-40B4-BE49-F238E27FC236}">
                <a16:creationId xmlns:a16="http://schemas.microsoft.com/office/drawing/2014/main" id="{EFCA0747-AC74-4C48-A702-44F867C9A624}"/>
              </a:ext>
            </a:extLst>
          </p:cNvPr>
          <p:cNvSpPr txBox="1"/>
          <p:nvPr/>
        </p:nvSpPr>
        <p:spPr>
          <a:xfrm>
            <a:off x="1434298" y="2836072"/>
            <a:ext cx="7253196" cy="454099"/>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285750" lvl="0" indent="-285750" defTabSz="951230">
              <a:lnSpc>
                <a:spcPts val="3000"/>
              </a:lnSpc>
              <a:spcBef>
                <a:spcPts val="1000"/>
              </a:spcBef>
              <a:buFont typeface="Arial" panose="020B0604020202020204" pitchFamily="34" charset="0"/>
              <a:buChar char="•"/>
              <a:defRPr/>
            </a:pPr>
            <a:r>
              <a:rPr lang="en-US" altLang="zh-CN" sz="2000" dirty="0">
                <a:solidFill>
                  <a:schemeClr val="tx1">
                    <a:lumMod val="65000"/>
                    <a:lumOff val="35000"/>
                  </a:schemeClr>
                </a:solidFill>
              </a:rPr>
              <a:t>Does population density affects happiness of citizens?</a:t>
            </a:r>
          </a:p>
        </p:txBody>
      </p:sp>
      <p:sp>
        <p:nvSpPr>
          <p:cNvPr id="25" name="TextBox 24">
            <a:extLst>
              <a:ext uri="{FF2B5EF4-FFF2-40B4-BE49-F238E27FC236}">
                <a16:creationId xmlns:a16="http://schemas.microsoft.com/office/drawing/2014/main" id="{17FB33BF-476F-44C1-AD1A-821F38AE60AF}"/>
              </a:ext>
            </a:extLst>
          </p:cNvPr>
          <p:cNvSpPr txBox="1"/>
          <p:nvPr/>
        </p:nvSpPr>
        <p:spPr>
          <a:xfrm>
            <a:off x="1434298" y="3856982"/>
            <a:ext cx="4804924" cy="454099"/>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285750" lvl="0" indent="-285750" defTabSz="951230">
              <a:lnSpc>
                <a:spcPts val="3000"/>
              </a:lnSpc>
              <a:spcBef>
                <a:spcPts val="1000"/>
              </a:spcBef>
              <a:buFont typeface="Arial" panose="020B0604020202020204" pitchFamily="34" charset="0"/>
              <a:buChar char="•"/>
              <a:defRPr/>
            </a:pPr>
            <a:r>
              <a:rPr lang="en-US" altLang="zh-CN" sz="2000" dirty="0">
                <a:solidFill>
                  <a:schemeClr val="tx1">
                    <a:lumMod val="65000"/>
                    <a:lumOff val="35000"/>
                  </a:schemeClr>
                </a:solidFill>
              </a:rPr>
              <a:t>Does money make people happy?</a:t>
            </a:r>
          </a:p>
        </p:txBody>
      </p:sp>
      <p:sp>
        <p:nvSpPr>
          <p:cNvPr id="26" name="TextBox 25">
            <a:extLst>
              <a:ext uri="{FF2B5EF4-FFF2-40B4-BE49-F238E27FC236}">
                <a16:creationId xmlns:a16="http://schemas.microsoft.com/office/drawing/2014/main" id="{7D24C150-4218-42EB-AFF9-36132BE3F570}"/>
              </a:ext>
            </a:extLst>
          </p:cNvPr>
          <p:cNvSpPr txBox="1"/>
          <p:nvPr/>
        </p:nvSpPr>
        <p:spPr>
          <a:xfrm>
            <a:off x="1403680" y="4803654"/>
            <a:ext cx="6476217" cy="454099"/>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marL="285750" lvl="0" indent="-285750" defTabSz="951230">
              <a:lnSpc>
                <a:spcPts val="3000"/>
              </a:lnSpc>
              <a:spcBef>
                <a:spcPts val="1000"/>
              </a:spcBef>
              <a:buFont typeface="Arial" panose="020B0604020202020204" pitchFamily="34" charset="0"/>
              <a:buChar char="•"/>
              <a:defRPr/>
            </a:pPr>
            <a:r>
              <a:rPr lang="en-US" altLang="zh-CN" sz="2000" dirty="0">
                <a:solidFill>
                  <a:schemeClr val="tx1">
                    <a:lumMod val="65000"/>
                    <a:lumOff val="35000"/>
                  </a:schemeClr>
                </a:solidFill>
              </a:rPr>
              <a:t>Does average income affect the homeless rate?</a:t>
            </a:r>
          </a:p>
        </p:txBody>
      </p:sp>
      <p:cxnSp>
        <p:nvCxnSpPr>
          <p:cNvPr id="4" name="Connector: Curved 3">
            <a:extLst>
              <a:ext uri="{FF2B5EF4-FFF2-40B4-BE49-F238E27FC236}">
                <a16:creationId xmlns:a16="http://schemas.microsoft.com/office/drawing/2014/main" id="{E3B15D0F-F6D5-400B-AA17-B244C540AE2D}"/>
              </a:ext>
            </a:extLst>
          </p:cNvPr>
          <p:cNvCxnSpPr>
            <a:cxnSpLocks/>
            <a:stCxn id="47" idx="3"/>
            <a:endCxn id="21" idx="3"/>
          </p:cNvCxnSpPr>
          <p:nvPr/>
        </p:nvCxnSpPr>
        <p:spPr>
          <a:xfrm>
            <a:off x="3358902" y="1531164"/>
            <a:ext cx="1368152" cy="1020201"/>
          </a:xfrm>
          <a:prstGeom prst="curvedConnector3">
            <a:avLst>
              <a:gd name="adj1" fmla="val 12308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E04BC341-42A9-432C-81DB-D6B38B9F3321}"/>
              </a:ext>
            </a:extLst>
          </p:cNvPr>
          <p:cNvCxnSpPr>
            <a:cxnSpLocks/>
            <a:stCxn id="47" idx="3"/>
            <a:endCxn id="13" idx="3"/>
          </p:cNvCxnSpPr>
          <p:nvPr/>
        </p:nvCxnSpPr>
        <p:spPr>
          <a:xfrm flipH="1">
            <a:off x="2854847" y="1531164"/>
            <a:ext cx="504055" cy="2037381"/>
          </a:xfrm>
          <a:prstGeom prst="curvedConnector3">
            <a:avLst>
              <a:gd name="adj1" fmla="val -4965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D81A8435-6EFA-4D9D-99C4-E1A1FA91E9E9}"/>
              </a:ext>
            </a:extLst>
          </p:cNvPr>
          <p:cNvCxnSpPr>
            <a:cxnSpLocks/>
            <a:stCxn id="13" idx="3"/>
            <a:endCxn id="15" idx="3"/>
          </p:cNvCxnSpPr>
          <p:nvPr/>
        </p:nvCxnSpPr>
        <p:spPr>
          <a:xfrm>
            <a:off x="2854847" y="3568545"/>
            <a:ext cx="1368151" cy="1026533"/>
          </a:xfrm>
          <a:prstGeom prst="curvedConnector3">
            <a:avLst>
              <a:gd name="adj1" fmla="val 11570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0E326A66-0269-4C7E-B874-EA5212157525}"/>
              </a:ext>
            </a:extLst>
          </p:cNvPr>
          <p:cNvCxnSpPr>
            <a:cxnSpLocks/>
          </p:cNvCxnSpPr>
          <p:nvPr/>
        </p:nvCxnSpPr>
        <p:spPr>
          <a:xfrm>
            <a:off x="2854847" y="3562918"/>
            <a:ext cx="1368151" cy="1026533"/>
          </a:xfrm>
          <a:prstGeom prst="curvedConnector3">
            <a:avLst>
              <a:gd name="adj1" fmla="val 11570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6" name="Connector: Curved 45">
            <a:extLst>
              <a:ext uri="{FF2B5EF4-FFF2-40B4-BE49-F238E27FC236}">
                <a16:creationId xmlns:a16="http://schemas.microsoft.com/office/drawing/2014/main" id="{015D52C1-75B9-4145-B716-4C82E50E3786}"/>
              </a:ext>
            </a:extLst>
          </p:cNvPr>
          <p:cNvCxnSpPr>
            <a:cxnSpLocks/>
          </p:cNvCxnSpPr>
          <p:nvPr/>
        </p:nvCxnSpPr>
        <p:spPr>
          <a:xfrm>
            <a:off x="3358902" y="1518044"/>
            <a:ext cx="1368152" cy="1020201"/>
          </a:xfrm>
          <a:prstGeom prst="curvedConnector3">
            <a:avLst>
              <a:gd name="adj1" fmla="val 123089"/>
            </a:avLst>
          </a:prstGeom>
          <a:ln>
            <a:tailEnd type="triangle"/>
          </a:ln>
        </p:spPr>
        <p:style>
          <a:lnRef idx="2">
            <a:schemeClr val="accent2"/>
          </a:lnRef>
          <a:fillRef idx="0">
            <a:schemeClr val="accent2"/>
          </a:fillRef>
          <a:effectRef idx="1">
            <a:schemeClr val="accent2"/>
          </a:effectRef>
          <a:fontRef idx="minor">
            <a:schemeClr val="tx1"/>
          </a:fontRef>
        </p:style>
      </p:cxnSp>
      <p:sp>
        <p:nvSpPr>
          <p:cNvPr id="48" name="云形 1">
            <a:extLst>
              <a:ext uri="{FF2B5EF4-FFF2-40B4-BE49-F238E27FC236}">
                <a16:creationId xmlns:a16="http://schemas.microsoft.com/office/drawing/2014/main" id="{40CAE451-C858-48D2-9694-8D81B961DA29}"/>
              </a:ext>
            </a:extLst>
          </p:cNvPr>
          <p:cNvSpPr/>
          <p:nvPr/>
        </p:nvSpPr>
        <p:spPr>
          <a:xfrm>
            <a:off x="4121030" y="2596258"/>
            <a:ext cx="3916400" cy="2246220"/>
          </a:xfrm>
          <a:prstGeom prst="clou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b"/>
          <a:lstStyle/>
          <a:p>
            <a:pPr algn="ctr"/>
            <a:endParaRPr lang="zh-CN" altLang="en-US"/>
          </a:p>
        </p:txBody>
      </p:sp>
      <p:sp>
        <p:nvSpPr>
          <p:cNvPr id="49" name="文本框 2">
            <a:extLst>
              <a:ext uri="{FF2B5EF4-FFF2-40B4-BE49-F238E27FC236}">
                <a16:creationId xmlns:a16="http://schemas.microsoft.com/office/drawing/2014/main" id="{8B5DDCB4-24D7-4C03-A11C-82E9119E4FE6}"/>
              </a:ext>
            </a:extLst>
          </p:cNvPr>
          <p:cNvSpPr txBox="1"/>
          <p:nvPr/>
        </p:nvSpPr>
        <p:spPr>
          <a:xfrm>
            <a:off x="4633609" y="3358585"/>
            <a:ext cx="3117781" cy="584775"/>
          </a:xfrm>
          <a:prstGeom prst="rect">
            <a:avLst/>
          </a:prstGeom>
          <a:noFill/>
        </p:spPr>
        <p:txBody>
          <a:bodyPr wrap="square" rtlCol="0">
            <a:spAutoFit/>
          </a:bodyPr>
          <a:lstStyle/>
          <a:p>
            <a:pPr algn="ctr"/>
            <a:r>
              <a:rPr lang="en-US" altLang="zh-CN" sz="3200" dirty="0"/>
              <a:t>Demonstration!</a:t>
            </a:r>
            <a:endParaRPr lang="zh-CN" altLang="en-US" sz="3200" dirty="0"/>
          </a:p>
        </p:txBody>
      </p:sp>
    </p:spTree>
    <p:extLst>
      <p:ext uri="{BB962C8B-B14F-4D97-AF65-F5344CB8AC3E}">
        <p14:creationId xmlns:p14="http://schemas.microsoft.com/office/powerpoint/2010/main" val="2481092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par>
                                <p:cTn id="47" presetID="10"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500"/>
                                        <p:tgtEl>
                                          <p:spTgt spid="45"/>
                                        </p:tgtEl>
                                      </p:cBhvr>
                                    </p:animEffect>
                                  </p:childTnLst>
                                </p:cTn>
                              </p:par>
                              <p:par>
                                <p:cTn id="69" presetID="10" presetClass="entr" presetSubtype="0" fill="hold" nodeType="with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500"/>
                                        <p:tgtEl>
                                          <p:spTgt spid="46"/>
                                        </p:tgtEl>
                                      </p:cBhvr>
                                    </p:animEffect>
                                  </p:childTnLst>
                                </p:cTn>
                              </p:par>
                              <p:par>
                                <p:cTn id="72" presetID="10" presetClass="exit" presetSubtype="0" fill="hold" nodeType="withEffect">
                                  <p:stCondLst>
                                    <p:cond delay="0"/>
                                  </p:stCondLst>
                                  <p:childTnLst>
                                    <p:animEffect transition="out" filter="fade">
                                      <p:cBhvr>
                                        <p:cTn id="73" dur="500"/>
                                        <p:tgtEl>
                                          <p:spTgt spid="4"/>
                                        </p:tgtEl>
                                      </p:cBhvr>
                                    </p:animEffect>
                                    <p:set>
                                      <p:cBhvr>
                                        <p:cTn id="74" dur="1" fill="hold">
                                          <p:stCondLst>
                                            <p:cond delay="499"/>
                                          </p:stCondLst>
                                        </p:cTn>
                                        <p:tgtEl>
                                          <p:spTgt spid="4"/>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32"/>
                                        </p:tgtEl>
                                      </p:cBhvr>
                                    </p:animEffect>
                                    <p:set>
                                      <p:cBhvr>
                                        <p:cTn id="77" dur="1" fill="hold">
                                          <p:stCondLst>
                                            <p:cond delay="499"/>
                                          </p:stCondLst>
                                        </p:cTn>
                                        <p:tgtEl>
                                          <p:spTgt spid="32"/>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36"/>
                                        </p:tgtEl>
                                      </p:cBhvr>
                                    </p:animEffect>
                                    <p:set>
                                      <p:cBhvr>
                                        <p:cTn id="80" dur="1" fill="hold">
                                          <p:stCondLst>
                                            <p:cond delay="499"/>
                                          </p:stCondLst>
                                        </p:cTn>
                                        <p:tgtEl>
                                          <p:spTgt spid="3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fade">
                                      <p:cBhvr>
                                        <p:cTn id="85" dur="500"/>
                                        <p:tgtEl>
                                          <p:spTgt spid="4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fade">
                                      <p:cBhvr>
                                        <p:cTn id="8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7" grpId="0" animBg="1"/>
      <p:bldP spid="21" grpId="0"/>
      <p:bldP spid="22" grpId="0" animBg="1"/>
      <p:bldP spid="13" grpId="0"/>
      <p:bldP spid="14" grpId="0" animBg="1"/>
      <p:bldP spid="15" grpId="0"/>
      <p:bldP spid="16" grpId="0" animBg="1"/>
      <p:bldP spid="18" grpId="0"/>
      <p:bldP spid="19" grpId="0" animBg="1"/>
      <p:bldP spid="20" grpId="0"/>
      <p:bldP spid="23" grpId="0"/>
      <p:bldP spid="25" grpId="0"/>
      <p:bldP spid="26" grpId="0"/>
      <p:bldP spid="48" grpId="0" animBg="1"/>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BA67949-9AB0-47A0-A437-A893A7FC5A20}"/>
              </a:ext>
            </a:extLst>
          </p:cNvPr>
          <p:cNvSpPr/>
          <p:nvPr/>
        </p:nvSpPr>
        <p:spPr>
          <a:xfrm>
            <a:off x="4024768" y="2875796"/>
            <a:ext cx="4140877" cy="1107996"/>
          </a:xfrm>
          <a:prstGeom prst="rect">
            <a:avLst/>
          </a:prstGeom>
          <a:noFill/>
        </p:spPr>
        <p:txBody>
          <a:bodyPr wrap="none" lIns="91440" tIns="45720" rIns="91440" bIns="45720">
            <a:spAutoFit/>
          </a:bodyPr>
          <a:lstStyle/>
          <a:p>
            <a:pPr algn="ctr"/>
            <a:r>
              <a:rPr lang="en-US" sz="6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3824697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SLIDE_COUNT" val="4"/>
  <p:tag name="ISPRING_PRESENTATION_TITLE" val="9999"/>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ij0aofr">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2840</TotalTime>
  <Words>617</Words>
  <Application>Microsoft Macintosh PowerPoint</Application>
  <PresentationFormat>Custom</PresentationFormat>
  <Paragraphs>56</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微软雅黑</vt:lpstr>
      <vt:lpstr>Arial</vt:lpstr>
      <vt:lpstr>Calibri</vt:lpstr>
      <vt:lpstr>Impact</vt:lpstr>
      <vt:lpstr>第一PPT，www.1ppt.com</vt:lpstr>
      <vt:lpstr>PowerPoint Presentation</vt:lpstr>
      <vt:lpstr>PowerPoint Presentation</vt:lpstr>
      <vt:lpstr>PowerPoint Presentation</vt:lpstr>
      <vt:lpstr>PowerPoint Presentation</vt:lpstr>
      <vt:lpstr>PowerPoint Presentation</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极简工作总结计划</dc:title>
  <dc:creator>第一PPT</dc:creator>
  <cp:keywords>www.1ppt.com</cp:keywords>
  <dc:description>www.1ppt.com</dc:description>
  <cp:lastModifiedBy>Chan Jie Ho</cp:lastModifiedBy>
  <cp:revision>223</cp:revision>
  <dcterms:created xsi:type="dcterms:W3CDTF">2014-08-23T07:50:08Z</dcterms:created>
  <dcterms:modified xsi:type="dcterms:W3CDTF">2021-05-27T05:02:24Z</dcterms:modified>
</cp:coreProperties>
</file>