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57" r:id="rId7"/>
    <p:sldId id="266" r:id="rId8"/>
    <p:sldId id="265" r:id="rId9"/>
    <p:sldId id="268" r:id="rId10"/>
    <p:sldId id="271" r:id="rId11"/>
    <p:sldId id="267" r:id="rId12"/>
    <p:sldId id="273" r:id="rId13"/>
    <p:sldId id="274" r:id="rId14"/>
    <p:sldId id="260" r:id="rId15"/>
    <p:sldId id="269" r:id="rId16"/>
    <p:sldId id="261" r:id="rId17"/>
    <p:sldId id="270" r:id="rId18"/>
    <p:sldId id="262" r:id="rId19"/>
    <p:sldId id="263" r:id="rId20"/>
    <p:sldId id="264" r:id="rId21"/>
    <p:sldId id="27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46"/>
    <a:srgbClr val="3B4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B9DFB-5B3C-4238-87FE-E423EBF8127E}" v="73" dt="2024-12-19T12:56:58.015"/>
    <p1510:client id="{9CD39237-E400-4185-A0D7-488271C0A773}" v="4" dt="2024-12-19T13:40:01.764"/>
    <p1510:client id="{BECA19CB-D7AA-BA5E-A9CB-135660D087D8}" v="1" dt="2024-12-19T13:30:40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KNEIDINGER" userId="S::kndtbs00m26z102v@studenti.unical.it::21a69b3f-4d48-44fb-92de-7382329fc540" providerId="AD" clId="Web-{43A39F06-042D-D010-9476-ED8E191B9680}"/>
    <pc:docChg chg="modSld">
      <pc:chgData name="TOBIAS KNEIDINGER" userId="S::kndtbs00m26z102v@studenti.unical.it::21a69b3f-4d48-44fb-92de-7382329fc540" providerId="AD" clId="Web-{43A39F06-042D-D010-9476-ED8E191B9680}" dt="2024-12-14T08:54:35.962" v="163" actId="1076"/>
      <pc:docMkLst>
        <pc:docMk/>
      </pc:docMkLst>
      <pc:sldChg chg="addAnim modAnim">
        <pc:chgData name="TOBIAS KNEIDINGER" userId="S::kndtbs00m26z102v@studenti.unical.it::21a69b3f-4d48-44fb-92de-7382329fc540" providerId="AD" clId="Web-{43A39F06-042D-D010-9476-ED8E191B9680}" dt="2024-12-14T08:40:24.546" v="11"/>
        <pc:sldMkLst>
          <pc:docMk/>
          <pc:sldMk cId="2461099744" sldId="261"/>
        </pc:sldMkLst>
      </pc:sldChg>
      <pc:sldChg chg="addSp modSp">
        <pc:chgData name="TOBIAS KNEIDINGER" userId="S::kndtbs00m26z102v@studenti.unical.it::21a69b3f-4d48-44fb-92de-7382329fc540" providerId="AD" clId="Web-{43A39F06-042D-D010-9476-ED8E191B9680}" dt="2024-12-14T08:54:35.962" v="163" actId="1076"/>
        <pc:sldMkLst>
          <pc:docMk/>
          <pc:sldMk cId="1589931841" sldId="270"/>
        </pc:sldMkLst>
        <pc:spChg chg="mod">
          <ac:chgData name="TOBIAS KNEIDINGER" userId="S::kndtbs00m26z102v@studenti.unical.it::21a69b3f-4d48-44fb-92de-7382329fc540" providerId="AD" clId="Web-{43A39F06-042D-D010-9476-ED8E191B9680}" dt="2024-12-14T08:52:01.252" v="87" actId="20577"/>
          <ac:spMkLst>
            <pc:docMk/>
            <pc:sldMk cId="1589931841" sldId="270"/>
            <ac:spMk id="3" creationId="{1A4192D6-4EBB-C66C-E2E8-148212A7AF32}"/>
          </ac:spMkLst>
        </pc:spChg>
        <pc:spChg chg="add mod">
          <ac:chgData name="TOBIAS KNEIDINGER" userId="S::kndtbs00m26z102v@studenti.unical.it::21a69b3f-4d48-44fb-92de-7382329fc540" providerId="AD" clId="Web-{43A39F06-042D-D010-9476-ED8E191B9680}" dt="2024-12-14T08:54:35.962" v="163" actId="1076"/>
          <ac:spMkLst>
            <pc:docMk/>
            <pc:sldMk cId="1589931841" sldId="270"/>
            <ac:spMk id="10" creationId="{FC27014E-2429-0F85-C618-9FD7ED738037}"/>
          </ac:spMkLst>
        </pc:spChg>
        <pc:spChg chg="add mod">
          <ac:chgData name="TOBIAS KNEIDINGER" userId="S::kndtbs00m26z102v@studenti.unical.it::21a69b3f-4d48-44fb-92de-7382329fc540" providerId="AD" clId="Web-{43A39F06-042D-D010-9476-ED8E191B9680}" dt="2024-12-14T08:54:35.947" v="162" actId="1076"/>
          <ac:spMkLst>
            <pc:docMk/>
            <pc:sldMk cId="1589931841" sldId="270"/>
            <ac:spMk id="11" creationId="{3E534C83-87C8-D4C8-7100-D67851A291E4}"/>
          </ac:spMkLst>
        </pc:spChg>
      </pc:sldChg>
    </pc:docChg>
  </pc:docChgLst>
  <pc:docChgLst>
    <pc:chgData name="SIMON SILVESTER KAUFMANN" userId="c1cad4a0-9bb6-41e7-86be-86782e5c23e6" providerId="ADAL" clId="{06B2CF62-B119-4673-8B69-2EB6C20B6D76}"/>
    <pc:docChg chg="undo redo custSel addSld delSld modSld sldOrd">
      <pc:chgData name="SIMON SILVESTER KAUFMANN" userId="c1cad4a0-9bb6-41e7-86be-86782e5c23e6" providerId="ADAL" clId="{06B2CF62-B119-4673-8B69-2EB6C20B6D76}" dt="2024-12-14T11:22:39.825" v="2387" actId="20577"/>
      <pc:docMkLst>
        <pc:docMk/>
      </pc:docMkLst>
      <pc:sldChg chg="modSp new mod">
        <pc:chgData name="SIMON SILVESTER KAUFMANN" userId="c1cad4a0-9bb6-41e7-86be-86782e5c23e6" providerId="ADAL" clId="{06B2CF62-B119-4673-8B69-2EB6C20B6D76}" dt="2024-12-14T07:43:26.794" v="172" actId="20577"/>
        <pc:sldMkLst>
          <pc:docMk/>
          <pc:sldMk cId="1446020513" sldId="256"/>
        </pc:sldMkLst>
        <pc:spChg chg="mod">
          <ac:chgData name="SIMON SILVESTER KAUFMANN" userId="c1cad4a0-9bb6-41e7-86be-86782e5c23e6" providerId="ADAL" clId="{06B2CF62-B119-4673-8B69-2EB6C20B6D76}" dt="2024-12-14T07:41:35.150" v="83" actId="20577"/>
          <ac:spMkLst>
            <pc:docMk/>
            <pc:sldMk cId="1446020513" sldId="256"/>
            <ac:spMk id="2" creationId="{1C04AA56-9E4E-1947-266B-C1D30F01C918}"/>
          </ac:spMkLst>
        </pc:spChg>
        <pc:spChg chg="mod">
          <ac:chgData name="SIMON SILVESTER KAUFMANN" userId="c1cad4a0-9bb6-41e7-86be-86782e5c23e6" providerId="ADAL" clId="{06B2CF62-B119-4673-8B69-2EB6C20B6D76}" dt="2024-12-14T07:43:26.794" v="172" actId="20577"/>
          <ac:spMkLst>
            <pc:docMk/>
            <pc:sldMk cId="1446020513" sldId="256"/>
            <ac:spMk id="3" creationId="{1465F914-A72D-5885-7E2B-1BD7DB325E2F}"/>
          </ac:spMkLst>
        </pc:spChg>
      </pc:sldChg>
      <pc:sldChg chg="modSp new mod">
        <pc:chgData name="SIMON SILVESTER KAUFMANN" userId="c1cad4a0-9bb6-41e7-86be-86782e5c23e6" providerId="ADAL" clId="{06B2CF62-B119-4673-8B69-2EB6C20B6D76}" dt="2024-12-14T07:42:39.040" v="112"/>
        <pc:sldMkLst>
          <pc:docMk/>
          <pc:sldMk cId="1016798542" sldId="257"/>
        </pc:sldMkLst>
        <pc:spChg chg="mod">
          <ac:chgData name="SIMON SILVESTER KAUFMANN" userId="c1cad4a0-9bb6-41e7-86be-86782e5c23e6" providerId="ADAL" clId="{06B2CF62-B119-4673-8B69-2EB6C20B6D76}" dt="2024-12-14T07:39:00.108" v="18" actId="20577"/>
          <ac:spMkLst>
            <pc:docMk/>
            <pc:sldMk cId="1016798542" sldId="257"/>
            <ac:spMk id="2" creationId="{28815587-2FB8-B982-9D95-E5E63A553534}"/>
          </ac:spMkLst>
        </pc:spChg>
        <pc:spChg chg="mod">
          <ac:chgData name="SIMON SILVESTER KAUFMANN" userId="c1cad4a0-9bb6-41e7-86be-86782e5c23e6" providerId="ADAL" clId="{06B2CF62-B119-4673-8B69-2EB6C20B6D76}" dt="2024-12-14T07:42:39.040" v="112"/>
          <ac:spMkLst>
            <pc:docMk/>
            <pc:sldMk cId="1016798542" sldId="257"/>
            <ac:spMk id="3" creationId="{8BCAEAFA-400F-DE08-EB49-49A7EC0DCA98}"/>
          </ac:spMkLst>
        </pc:spChg>
      </pc:sldChg>
      <pc:sldChg chg="addSp delSp modSp new mod">
        <pc:chgData name="SIMON SILVESTER KAUFMANN" userId="c1cad4a0-9bb6-41e7-86be-86782e5c23e6" providerId="ADAL" clId="{06B2CF62-B119-4673-8B69-2EB6C20B6D76}" dt="2024-12-14T08:21:26.831" v="1007" actId="20577"/>
        <pc:sldMkLst>
          <pc:docMk/>
          <pc:sldMk cId="2290872594" sldId="258"/>
        </pc:sldMkLst>
        <pc:spChg chg="mod">
          <ac:chgData name="SIMON SILVESTER KAUFMANN" userId="c1cad4a0-9bb6-41e7-86be-86782e5c23e6" providerId="ADAL" clId="{06B2CF62-B119-4673-8B69-2EB6C20B6D76}" dt="2024-12-14T07:46:06.450" v="206" actId="20577"/>
          <ac:spMkLst>
            <pc:docMk/>
            <pc:sldMk cId="2290872594" sldId="258"/>
            <ac:spMk id="2" creationId="{25D4D957-9FAF-4E5F-BB6C-A1AC5037D97D}"/>
          </ac:spMkLst>
        </pc:spChg>
        <pc:spChg chg="mod">
          <ac:chgData name="SIMON SILVESTER KAUFMANN" userId="c1cad4a0-9bb6-41e7-86be-86782e5c23e6" providerId="ADAL" clId="{06B2CF62-B119-4673-8B69-2EB6C20B6D76}" dt="2024-12-14T08:21:26.831" v="1007" actId="20577"/>
          <ac:spMkLst>
            <pc:docMk/>
            <pc:sldMk cId="2290872594" sldId="258"/>
            <ac:spMk id="3" creationId="{1A4192D6-4EBB-C66C-E2E8-148212A7AF32}"/>
          </ac:spMkLst>
        </pc:spChg>
        <pc:spChg chg="add del mod">
          <ac:chgData name="SIMON SILVESTER KAUFMANN" userId="c1cad4a0-9bb6-41e7-86be-86782e5c23e6" providerId="ADAL" clId="{06B2CF62-B119-4673-8B69-2EB6C20B6D76}" dt="2024-12-14T07:49:20.403" v="344" actId="478"/>
          <ac:spMkLst>
            <pc:docMk/>
            <pc:sldMk cId="2290872594" sldId="258"/>
            <ac:spMk id="5" creationId="{76A4C735-21A3-4934-7A89-67C5AD780623}"/>
          </ac:spMkLst>
        </pc:spChg>
      </pc:sldChg>
      <pc:sldChg chg="addSp delSp modSp new mod">
        <pc:chgData name="SIMON SILVESTER KAUFMANN" userId="c1cad4a0-9bb6-41e7-86be-86782e5c23e6" providerId="ADAL" clId="{06B2CF62-B119-4673-8B69-2EB6C20B6D76}" dt="2024-12-14T10:55:09.008" v="2146" actId="20577"/>
        <pc:sldMkLst>
          <pc:docMk/>
          <pc:sldMk cId="49851567" sldId="265"/>
        </pc:sldMkLst>
        <pc:spChg chg="mod">
          <ac:chgData name="SIMON SILVESTER KAUFMANN" userId="c1cad4a0-9bb6-41e7-86be-86782e5c23e6" providerId="ADAL" clId="{06B2CF62-B119-4673-8B69-2EB6C20B6D76}" dt="2024-12-14T10:55:09.008" v="2146" actId="20577"/>
          <ac:spMkLst>
            <pc:docMk/>
            <pc:sldMk cId="49851567" sldId="265"/>
            <ac:spMk id="2" creationId="{07220F8D-5C12-5D3F-41CF-20B0BC81DAB6}"/>
          </ac:spMkLst>
        </pc:spChg>
        <pc:spChg chg="mod">
          <ac:chgData name="SIMON SILVESTER KAUFMANN" userId="c1cad4a0-9bb6-41e7-86be-86782e5c23e6" providerId="ADAL" clId="{06B2CF62-B119-4673-8B69-2EB6C20B6D76}" dt="2024-12-14T08:10:05.426" v="949" actId="20577"/>
          <ac:spMkLst>
            <pc:docMk/>
            <pc:sldMk cId="49851567" sldId="265"/>
            <ac:spMk id="3" creationId="{0ABE5A76-9726-08E8-C13A-BE50452C17C6}"/>
          </ac:spMkLst>
        </pc:spChg>
        <pc:spChg chg="add del mod">
          <ac:chgData name="SIMON SILVESTER KAUFMANN" userId="c1cad4a0-9bb6-41e7-86be-86782e5c23e6" providerId="ADAL" clId="{06B2CF62-B119-4673-8B69-2EB6C20B6D76}" dt="2024-12-14T08:09:28.236" v="899" actId="478"/>
          <ac:spMkLst>
            <pc:docMk/>
            <pc:sldMk cId="49851567" sldId="265"/>
            <ac:spMk id="5" creationId="{B764BE1E-0485-A5B2-AC90-805C9F98EBE3}"/>
          </ac:spMkLst>
        </pc:spChg>
      </pc:sldChg>
      <pc:sldChg chg="addSp modSp add mod ord">
        <pc:chgData name="SIMON SILVESTER KAUFMANN" userId="c1cad4a0-9bb6-41e7-86be-86782e5c23e6" providerId="ADAL" clId="{06B2CF62-B119-4673-8B69-2EB6C20B6D76}" dt="2024-12-14T10:55:05.137" v="2145" actId="20577"/>
        <pc:sldMkLst>
          <pc:docMk/>
          <pc:sldMk cId="3553741379" sldId="266"/>
        </pc:sldMkLst>
        <pc:spChg chg="mod">
          <ac:chgData name="SIMON SILVESTER KAUFMANN" userId="c1cad4a0-9bb6-41e7-86be-86782e5c23e6" providerId="ADAL" clId="{06B2CF62-B119-4673-8B69-2EB6C20B6D76}" dt="2024-12-14T10:55:05.137" v="2145" actId="20577"/>
          <ac:spMkLst>
            <pc:docMk/>
            <pc:sldMk cId="3553741379" sldId="266"/>
            <ac:spMk id="2" creationId="{DEBBA1F5-B736-42DD-A51F-8D247753C71D}"/>
          </ac:spMkLst>
        </pc:spChg>
        <pc:spChg chg="mod">
          <ac:chgData name="SIMON SILVESTER KAUFMANN" userId="c1cad4a0-9bb6-41e7-86be-86782e5c23e6" providerId="ADAL" clId="{06B2CF62-B119-4673-8B69-2EB6C20B6D76}" dt="2024-12-14T08:37:02.472" v="1186" actId="207"/>
          <ac:spMkLst>
            <pc:docMk/>
            <pc:sldMk cId="3553741379" sldId="266"/>
            <ac:spMk id="5" creationId="{A622EF7A-77AE-CD7E-EA4C-5796535D9B5F}"/>
          </ac:spMkLst>
        </pc:spChg>
        <pc:spChg chg="add mod">
          <ac:chgData name="SIMON SILVESTER KAUFMANN" userId="c1cad4a0-9bb6-41e7-86be-86782e5c23e6" providerId="ADAL" clId="{06B2CF62-B119-4673-8B69-2EB6C20B6D76}" dt="2024-12-14T08:37:05.035" v="1187" actId="207"/>
          <ac:spMkLst>
            <pc:docMk/>
            <pc:sldMk cId="3553741379" sldId="266"/>
            <ac:spMk id="6" creationId="{90298400-8E22-5CAC-CECF-45B6925AE576}"/>
          </ac:spMkLst>
        </pc:spChg>
      </pc:sldChg>
      <pc:sldChg chg="addSp modSp add mod ord">
        <pc:chgData name="SIMON SILVESTER KAUFMANN" userId="c1cad4a0-9bb6-41e7-86be-86782e5c23e6" providerId="ADAL" clId="{06B2CF62-B119-4673-8B69-2EB6C20B6D76}" dt="2024-12-14T10:55:21.512" v="2153" actId="6549"/>
        <pc:sldMkLst>
          <pc:docMk/>
          <pc:sldMk cId="2490306477" sldId="267"/>
        </pc:sldMkLst>
        <pc:spChg chg="mod">
          <ac:chgData name="SIMON SILVESTER KAUFMANN" userId="c1cad4a0-9bb6-41e7-86be-86782e5c23e6" providerId="ADAL" clId="{06B2CF62-B119-4673-8B69-2EB6C20B6D76}" dt="2024-12-14T10:55:21.512" v="2153" actId="6549"/>
          <ac:spMkLst>
            <pc:docMk/>
            <pc:sldMk cId="2490306477" sldId="267"/>
            <ac:spMk id="2" creationId="{97303E8E-4024-1BEE-3A24-B58B5300C5D3}"/>
          </ac:spMkLst>
        </pc:spChg>
        <pc:spChg chg="mod">
          <ac:chgData name="SIMON SILVESTER KAUFMANN" userId="c1cad4a0-9bb6-41e7-86be-86782e5c23e6" providerId="ADAL" clId="{06B2CF62-B119-4673-8B69-2EB6C20B6D76}" dt="2024-12-14T09:45:45.492" v="1747"/>
          <ac:spMkLst>
            <pc:docMk/>
            <pc:sldMk cId="2490306477" sldId="267"/>
            <ac:spMk id="3" creationId="{A22D413E-BE3F-CEA6-4D0D-CD935D13BB4B}"/>
          </ac:spMkLst>
        </pc:spChg>
        <pc:spChg chg="add mod">
          <ac:chgData name="SIMON SILVESTER KAUFMANN" userId="c1cad4a0-9bb6-41e7-86be-86782e5c23e6" providerId="ADAL" clId="{06B2CF62-B119-4673-8B69-2EB6C20B6D76}" dt="2024-12-14T10:16:09.599" v="1789" actId="207"/>
          <ac:spMkLst>
            <pc:docMk/>
            <pc:sldMk cId="2490306477" sldId="267"/>
            <ac:spMk id="5" creationId="{C83E0111-58CB-F91E-095A-B407A63A0DEC}"/>
          </ac:spMkLst>
        </pc:spChg>
      </pc:sldChg>
      <pc:sldChg chg="addSp delSp modSp add mod ord">
        <pc:chgData name="SIMON SILVESTER KAUFMANN" userId="c1cad4a0-9bb6-41e7-86be-86782e5c23e6" providerId="ADAL" clId="{06B2CF62-B119-4673-8B69-2EB6C20B6D76}" dt="2024-12-14T10:55:14.491" v="2149" actId="6549"/>
        <pc:sldMkLst>
          <pc:docMk/>
          <pc:sldMk cId="1654805827" sldId="268"/>
        </pc:sldMkLst>
        <pc:spChg chg="mod">
          <ac:chgData name="SIMON SILVESTER KAUFMANN" userId="c1cad4a0-9bb6-41e7-86be-86782e5c23e6" providerId="ADAL" clId="{06B2CF62-B119-4673-8B69-2EB6C20B6D76}" dt="2024-12-14T10:55:14.491" v="2149" actId="6549"/>
          <ac:spMkLst>
            <pc:docMk/>
            <pc:sldMk cId="1654805827" sldId="268"/>
            <ac:spMk id="2" creationId="{1039F06F-1E1D-5DEB-EB0C-13ED203CA65D}"/>
          </ac:spMkLst>
        </pc:spChg>
        <pc:spChg chg="mod">
          <ac:chgData name="SIMON SILVESTER KAUFMANN" userId="c1cad4a0-9bb6-41e7-86be-86782e5c23e6" providerId="ADAL" clId="{06B2CF62-B119-4673-8B69-2EB6C20B6D76}" dt="2024-12-14T09:27:14.363" v="1638" actId="20577"/>
          <ac:spMkLst>
            <pc:docMk/>
            <pc:sldMk cId="1654805827" sldId="268"/>
            <ac:spMk id="3" creationId="{F8EA1A9D-726E-9D7C-657C-3200A9E16418}"/>
          </ac:spMkLst>
        </pc:spChg>
        <pc:spChg chg="mod">
          <ac:chgData name="SIMON SILVESTER KAUFMANN" userId="c1cad4a0-9bb6-41e7-86be-86782e5c23e6" providerId="ADAL" clId="{06B2CF62-B119-4673-8B69-2EB6C20B6D76}" dt="2024-12-14T09:28:19.616" v="1720" actId="1076"/>
          <ac:spMkLst>
            <pc:docMk/>
            <pc:sldMk cId="1654805827" sldId="268"/>
            <ac:spMk id="5" creationId="{26FA1049-B9A8-6F84-CE85-91660BFCB6B5}"/>
          </ac:spMkLst>
        </pc:spChg>
        <pc:spChg chg="mod">
          <ac:chgData name="SIMON SILVESTER KAUFMANN" userId="c1cad4a0-9bb6-41e7-86be-86782e5c23e6" providerId="ADAL" clId="{06B2CF62-B119-4673-8B69-2EB6C20B6D76}" dt="2024-12-14T09:27:42.533" v="1641" actId="1076"/>
          <ac:spMkLst>
            <pc:docMk/>
            <pc:sldMk cId="1654805827" sldId="268"/>
            <ac:spMk id="6" creationId="{A8F58588-B7C5-E030-92C5-774207C9DACF}"/>
          </ac:spMkLst>
        </pc:spChg>
        <pc:spChg chg="add del mod">
          <ac:chgData name="SIMON SILVESTER KAUFMANN" userId="c1cad4a0-9bb6-41e7-86be-86782e5c23e6" providerId="ADAL" clId="{06B2CF62-B119-4673-8B69-2EB6C20B6D76}" dt="2024-12-14T08:35:21.301" v="1147" actId="478"/>
          <ac:spMkLst>
            <pc:docMk/>
            <pc:sldMk cId="1654805827" sldId="268"/>
            <ac:spMk id="8" creationId="{1C8EFED8-98C5-9896-48DC-3BC5F45FF4CE}"/>
          </ac:spMkLst>
        </pc:spChg>
        <pc:spChg chg="add mod">
          <ac:chgData name="SIMON SILVESTER KAUFMANN" userId="c1cad4a0-9bb6-41e7-86be-86782e5c23e6" providerId="ADAL" clId="{06B2CF62-B119-4673-8B69-2EB6C20B6D76}" dt="2024-12-14T09:27:42.533" v="1641" actId="1076"/>
          <ac:spMkLst>
            <pc:docMk/>
            <pc:sldMk cId="1654805827" sldId="268"/>
            <ac:spMk id="9" creationId="{8F2F86CE-352F-9331-0F5E-314C31834BFC}"/>
          </ac:spMkLst>
        </pc:spChg>
        <pc:spChg chg="add del mod">
          <ac:chgData name="SIMON SILVESTER KAUFMANN" userId="c1cad4a0-9bb6-41e7-86be-86782e5c23e6" providerId="ADAL" clId="{06B2CF62-B119-4673-8B69-2EB6C20B6D76}" dt="2024-12-14T08:43:11.656" v="1228"/>
          <ac:spMkLst>
            <pc:docMk/>
            <pc:sldMk cId="1654805827" sldId="268"/>
            <ac:spMk id="10" creationId="{EC408BB0-FAA6-A706-8B49-8E005A3E1D17}"/>
          </ac:spMkLst>
        </pc:spChg>
        <pc:spChg chg="add mod">
          <ac:chgData name="SIMON SILVESTER KAUFMANN" userId="c1cad4a0-9bb6-41e7-86be-86782e5c23e6" providerId="ADAL" clId="{06B2CF62-B119-4673-8B69-2EB6C20B6D76}" dt="2024-12-14T09:27:42.533" v="1641" actId="1076"/>
          <ac:spMkLst>
            <pc:docMk/>
            <pc:sldMk cId="1654805827" sldId="268"/>
            <ac:spMk id="11" creationId="{A1F96CB4-FEE7-4741-8E64-D610344891DB}"/>
          </ac:spMkLst>
        </pc:spChg>
        <pc:spChg chg="add del mod">
          <ac:chgData name="SIMON SILVESTER KAUFMANN" userId="c1cad4a0-9bb6-41e7-86be-86782e5c23e6" providerId="ADAL" clId="{06B2CF62-B119-4673-8B69-2EB6C20B6D76}" dt="2024-12-14T08:45:13.449" v="1266" actId="478"/>
          <ac:spMkLst>
            <pc:docMk/>
            <pc:sldMk cId="1654805827" sldId="268"/>
            <ac:spMk id="13" creationId="{D2C73A28-D668-2C29-0F50-C0DD8915C018}"/>
          </ac:spMkLst>
        </pc:spChg>
        <pc:spChg chg="add mod">
          <ac:chgData name="SIMON SILVESTER KAUFMANN" userId="c1cad4a0-9bb6-41e7-86be-86782e5c23e6" providerId="ADAL" clId="{06B2CF62-B119-4673-8B69-2EB6C20B6D76}" dt="2024-12-14T09:28:09.764" v="1719" actId="1076"/>
          <ac:spMkLst>
            <pc:docMk/>
            <pc:sldMk cId="1654805827" sldId="268"/>
            <ac:spMk id="15" creationId="{DCEC6B90-3880-FA6A-C164-F007B519DC80}"/>
          </ac:spMkLst>
        </pc:spChg>
        <pc:spChg chg="add mod">
          <ac:chgData name="SIMON SILVESTER KAUFMANN" userId="c1cad4a0-9bb6-41e7-86be-86782e5c23e6" providerId="ADAL" clId="{06B2CF62-B119-4673-8B69-2EB6C20B6D76}" dt="2024-12-14T10:49:07.111" v="1948" actId="1076"/>
          <ac:spMkLst>
            <pc:docMk/>
            <pc:sldMk cId="1654805827" sldId="268"/>
            <ac:spMk id="16" creationId="{3CF53AA6-451D-EDA0-75A8-E0BA65D894CB}"/>
          </ac:spMkLst>
        </pc:spChg>
        <pc:spChg chg="add mod">
          <ac:chgData name="SIMON SILVESTER KAUFMANN" userId="c1cad4a0-9bb6-41e7-86be-86782e5c23e6" providerId="ADAL" clId="{06B2CF62-B119-4673-8B69-2EB6C20B6D76}" dt="2024-12-14T10:48:54.143" v="1929" actId="20577"/>
          <ac:spMkLst>
            <pc:docMk/>
            <pc:sldMk cId="1654805827" sldId="268"/>
            <ac:spMk id="17" creationId="{D0830048-788D-51F4-5DBD-336DEB468971}"/>
          </ac:spMkLst>
        </pc:spChg>
        <pc:spChg chg="add mod">
          <ac:chgData name="SIMON SILVESTER KAUFMANN" userId="c1cad4a0-9bb6-41e7-86be-86782e5c23e6" providerId="ADAL" clId="{06B2CF62-B119-4673-8B69-2EB6C20B6D76}" dt="2024-12-14T10:49:01.270" v="1947" actId="20577"/>
          <ac:spMkLst>
            <pc:docMk/>
            <pc:sldMk cId="1654805827" sldId="268"/>
            <ac:spMk id="18" creationId="{40A9527D-5D76-3F6A-B372-6A7B3A682E88}"/>
          </ac:spMkLst>
        </pc:spChg>
      </pc:sldChg>
      <pc:sldChg chg="addSp delSp modSp add mod">
        <pc:chgData name="SIMON SILVESTER KAUFMANN" userId="c1cad4a0-9bb6-41e7-86be-86782e5c23e6" providerId="ADAL" clId="{06B2CF62-B119-4673-8B69-2EB6C20B6D76}" dt="2024-12-14T10:55:16.895" v="2150" actId="6549"/>
        <pc:sldMkLst>
          <pc:docMk/>
          <pc:sldMk cId="1597682181" sldId="271"/>
        </pc:sldMkLst>
        <pc:spChg chg="mod">
          <ac:chgData name="SIMON SILVESTER KAUFMANN" userId="c1cad4a0-9bb6-41e7-86be-86782e5c23e6" providerId="ADAL" clId="{06B2CF62-B119-4673-8B69-2EB6C20B6D76}" dt="2024-12-14T10:55:16.895" v="2150" actId="6549"/>
          <ac:spMkLst>
            <pc:docMk/>
            <pc:sldMk cId="1597682181" sldId="271"/>
            <ac:spMk id="2" creationId="{9744024A-37BA-AEBE-CCF7-06D029FF82D2}"/>
          </ac:spMkLst>
        </pc:spChg>
        <pc:spChg chg="mod">
          <ac:chgData name="SIMON SILVESTER KAUFMANN" userId="c1cad4a0-9bb6-41e7-86be-86782e5c23e6" providerId="ADAL" clId="{06B2CF62-B119-4673-8B69-2EB6C20B6D76}" dt="2024-12-14T09:10:25.099" v="1433" actId="20577"/>
          <ac:spMkLst>
            <pc:docMk/>
            <pc:sldMk cId="1597682181" sldId="271"/>
            <ac:spMk id="3" creationId="{B78C3A80-5B0E-F3B0-A149-A1377BE5AA11}"/>
          </ac:spMkLst>
        </pc:spChg>
        <pc:spChg chg="del mod">
          <ac:chgData name="SIMON SILVESTER KAUFMANN" userId="c1cad4a0-9bb6-41e7-86be-86782e5c23e6" providerId="ADAL" clId="{06B2CF62-B119-4673-8B69-2EB6C20B6D76}" dt="2024-12-14T08:55:26.961" v="1400" actId="478"/>
          <ac:spMkLst>
            <pc:docMk/>
            <pc:sldMk cId="1597682181" sldId="271"/>
            <ac:spMk id="5" creationId="{0A905A55-E170-09DD-1EC1-F38E56EAE3C5}"/>
          </ac:spMkLst>
        </pc:spChg>
        <pc:spChg chg="add del mod">
          <ac:chgData name="SIMON SILVESTER KAUFMANN" userId="c1cad4a0-9bb6-41e7-86be-86782e5c23e6" providerId="ADAL" clId="{06B2CF62-B119-4673-8B69-2EB6C20B6D76}" dt="2024-12-14T08:55:37.844" v="1402" actId="1076"/>
          <ac:spMkLst>
            <pc:docMk/>
            <pc:sldMk cId="1597682181" sldId="271"/>
            <ac:spMk id="6" creationId="{745B7084-49C8-EC89-DA18-9832DB814FC2}"/>
          </ac:spMkLst>
        </pc:spChg>
        <pc:spChg chg="add del">
          <ac:chgData name="SIMON SILVESTER KAUFMANN" userId="c1cad4a0-9bb6-41e7-86be-86782e5c23e6" providerId="ADAL" clId="{06B2CF62-B119-4673-8B69-2EB6C20B6D76}" dt="2024-12-14T08:46:59.342" v="1285" actId="22"/>
          <ac:spMkLst>
            <pc:docMk/>
            <pc:sldMk cId="1597682181" sldId="271"/>
            <ac:spMk id="8" creationId="{CB66B8A4-98DC-2E3E-3ED9-92E3B1F8FF2E}"/>
          </ac:spMkLst>
        </pc:spChg>
        <pc:spChg chg="add del">
          <ac:chgData name="SIMON SILVESTER KAUFMANN" userId="c1cad4a0-9bb6-41e7-86be-86782e5c23e6" providerId="ADAL" clId="{06B2CF62-B119-4673-8B69-2EB6C20B6D76}" dt="2024-12-14T08:47:04.327" v="1290" actId="478"/>
          <ac:spMkLst>
            <pc:docMk/>
            <pc:sldMk cId="1597682181" sldId="271"/>
            <ac:spMk id="9" creationId="{CD1B5C7C-EEC3-3FAC-7C67-FF077E77A60C}"/>
          </ac:spMkLst>
        </pc:spChg>
        <pc:spChg chg="add del">
          <ac:chgData name="SIMON SILVESTER KAUFMANN" userId="c1cad4a0-9bb6-41e7-86be-86782e5c23e6" providerId="ADAL" clId="{06B2CF62-B119-4673-8B69-2EB6C20B6D76}" dt="2024-12-14T08:47:03.202" v="1289" actId="478"/>
          <ac:spMkLst>
            <pc:docMk/>
            <pc:sldMk cId="1597682181" sldId="271"/>
            <ac:spMk id="11" creationId="{961F0844-65C3-4E7A-9528-2A2E60B3B280}"/>
          </ac:spMkLst>
        </pc:spChg>
        <pc:spChg chg="add mod">
          <ac:chgData name="SIMON SILVESTER KAUFMANN" userId="c1cad4a0-9bb6-41e7-86be-86782e5c23e6" providerId="ADAL" clId="{06B2CF62-B119-4673-8B69-2EB6C20B6D76}" dt="2024-12-14T08:55:37.844" v="1402" actId="1076"/>
          <ac:spMkLst>
            <pc:docMk/>
            <pc:sldMk cId="1597682181" sldId="271"/>
            <ac:spMk id="13" creationId="{1AF649B4-795F-6EE8-93A7-5DDBB1FB9822}"/>
          </ac:spMkLst>
        </pc:spChg>
        <pc:spChg chg="add mod">
          <ac:chgData name="SIMON SILVESTER KAUFMANN" userId="c1cad4a0-9bb6-41e7-86be-86782e5c23e6" providerId="ADAL" clId="{06B2CF62-B119-4673-8B69-2EB6C20B6D76}" dt="2024-12-14T09:31:34.002" v="1738" actId="20577"/>
          <ac:spMkLst>
            <pc:docMk/>
            <pc:sldMk cId="1597682181" sldId="271"/>
            <ac:spMk id="14" creationId="{335FBEAF-AE76-0478-9440-E3D218308AF9}"/>
          </ac:spMkLst>
        </pc:spChg>
        <pc:spChg chg="add mod">
          <ac:chgData name="SIMON SILVESTER KAUFMANN" userId="c1cad4a0-9bb6-41e7-86be-86782e5c23e6" providerId="ADAL" clId="{06B2CF62-B119-4673-8B69-2EB6C20B6D76}" dt="2024-12-14T09:31:46.919" v="1739" actId="14100"/>
          <ac:spMkLst>
            <pc:docMk/>
            <pc:sldMk cId="1597682181" sldId="271"/>
            <ac:spMk id="15" creationId="{AD42635F-C240-9C90-34CB-2D36224F4B56}"/>
          </ac:spMkLst>
        </pc:spChg>
        <pc:spChg chg="add mod">
          <ac:chgData name="SIMON SILVESTER KAUFMANN" userId="c1cad4a0-9bb6-41e7-86be-86782e5c23e6" providerId="ADAL" clId="{06B2CF62-B119-4673-8B69-2EB6C20B6D76}" dt="2024-12-14T09:14:44.660" v="1468" actId="1076"/>
          <ac:spMkLst>
            <pc:docMk/>
            <pc:sldMk cId="1597682181" sldId="271"/>
            <ac:spMk id="16" creationId="{5AE7A062-1E46-87A6-BBA0-AD2597660723}"/>
          </ac:spMkLst>
        </pc:spChg>
        <pc:spChg chg="add mod">
          <ac:chgData name="SIMON SILVESTER KAUFMANN" userId="c1cad4a0-9bb6-41e7-86be-86782e5c23e6" providerId="ADAL" clId="{06B2CF62-B119-4673-8B69-2EB6C20B6D76}" dt="2024-12-14T09:16:12.701" v="1487" actId="20577"/>
          <ac:spMkLst>
            <pc:docMk/>
            <pc:sldMk cId="1597682181" sldId="271"/>
            <ac:spMk id="17" creationId="{3895FFB8-4673-9647-846A-2234B173CE33}"/>
          </ac:spMkLst>
        </pc:spChg>
        <pc:spChg chg="add mod">
          <ac:chgData name="SIMON SILVESTER KAUFMANN" userId="c1cad4a0-9bb6-41e7-86be-86782e5c23e6" providerId="ADAL" clId="{06B2CF62-B119-4673-8B69-2EB6C20B6D76}" dt="2024-12-14T09:31:54.348" v="1742" actId="14100"/>
          <ac:spMkLst>
            <pc:docMk/>
            <pc:sldMk cId="1597682181" sldId="271"/>
            <ac:spMk id="18" creationId="{2BFBF02F-82F2-6751-A3B9-1D313EFE2906}"/>
          </ac:spMkLst>
        </pc:spChg>
        <pc:cxnChg chg="add del mod">
          <ac:chgData name="SIMON SILVESTER KAUFMANN" userId="c1cad4a0-9bb6-41e7-86be-86782e5c23e6" providerId="ADAL" clId="{06B2CF62-B119-4673-8B69-2EB6C20B6D76}" dt="2024-12-14T08:49:46.457" v="1370" actId="11529"/>
          <ac:cxnSpMkLst>
            <pc:docMk/>
            <pc:sldMk cId="1597682181" sldId="271"/>
            <ac:cxnSpMk id="12" creationId="{56E2FF07-BC54-B206-88D2-C01CEE5F152A}"/>
          </ac:cxnSpMkLst>
        </pc:cxnChg>
      </pc:sldChg>
      <pc:sldChg chg="addSp delSp modSp add mod">
        <pc:chgData name="SIMON SILVESTER KAUFMANN" userId="c1cad4a0-9bb6-41e7-86be-86782e5c23e6" providerId="ADAL" clId="{06B2CF62-B119-4673-8B69-2EB6C20B6D76}" dt="2024-12-14T10:55:27.446" v="2156" actId="20577"/>
        <pc:sldMkLst>
          <pc:docMk/>
          <pc:sldMk cId="3999290084" sldId="273"/>
        </pc:sldMkLst>
        <pc:spChg chg="mod">
          <ac:chgData name="SIMON SILVESTER KAUFMANN" userId="c1cad4a0-9bb6-41e7-86be-86782e5c23e6" providerId="ADAL" clId="{06B2CF62-B119-4673-8B69-2EB6C20B6D76}" dt="2024-12-14T10:55:27.446" v="2156" actId="20577"/>
          <ac:spMkLst>
            <pc:docMk/>
            <pc:sldMk cId="3999290084" sldId="273"/>
            <ac:spMk id="2" creationId="{1A5FDAD9-4C92-9E39-98B0-ECB74038B4A9}"/>
          </ac:spMkLst>
        </pc:spChg>
        <pc:spChg chg="mod">
          <ac:chgData name="SIMON SILVESTER KAUFMANN" userId="c1cad4a0-9bb6-41e7-86be-86782e5c23e6" providerId="ADAL" clId="{06B2CF62-B119-4673-8B69-2EB6C20B6D76}" dt="2024-12-14T10:38:18.603" v="1819" actId="5793"/>
          <ac:spMkLst>
            <pc:docMk/>
            <pc:sldMk cId="3999290084" sldId="273"/>
            <ac:spMk id="3" creationId="{A08F6E9C-3EF1-042E-C2F5-FEE08C2EED72}"/>
          </ac:spMkLst>
        </pc:spChg>
        <pc:spChg chg="del">
          <ac:chgData name="SIMON SILVESTER KAUFMANN" userId="c1cad4a0-9bb6-41e7-86be-86782e5c23e6" providerId="ADAL" clId="{06B2CF62-B119-4673-8B69-2EB6C20B6D76}" dt="2024-12-14T10:25:14.890" v="1810" actId="478"/>
          <ac:spMkLst>
            <pc:docMk/>
            <pc:sldMk cId="3999290084" sldId="273"/>
            <ac:spMk id="5" creationId="{2EBD250A-3DFB-9EA1-0369-C7B576BBEBB7}"/>
          </ac:spMkLst>
        </pc:spChg>
        <pc:spChg chg="add del mod">
          <ac:chgData name="SIMON SILVESTER KAUFMANN" userId="c1cad4a0-9bb6-41e7-86be-86782e5c23e6" providerId="ADAL" clId="{06B2CF62-B119-4673-8B69-2EB6C20B6D76}" dt="2024-12-14T10:39:50.135" v="1875" actId="478"/>
          <ac:spMkLst>
            <pc:docMk/>
            <pc:sldMk cId="3999290084" sldId="273"/>
            <ac:spMk id="7" creationId="{7474E519-DD45-0D9F-39AA-E5174C81E427}"/>
          </ac:spMkLst>
        </pc:spChg>
        <pc:spChg chg="add mod">
          <ac:chgData name="SIMON SILVESTER KAUFMANN" userId="c1cad4a0-9bb6-41e7-86be-86782e5c23e6" providerId="ADAL" clId="{06B2CF62-B119-4673-8B69-2EB6C20B6D76}" dt="2024-12-14T10:49:34.559" v="1970" actId="1076"/>
          <ac:spMkLst>
            <pc:docMk/>
            <pc:sldMk cId="3999290084" sldId="273"/>
            <ac:spMk id="9" creationId="{94F108E5-C2CA-CBDC-2A7E-BA9D00086288}"/>
          </ac:spMkLst>
        </pc:spChg>
        <pc:spChg chg="add del mod">
          <ac:chgData name="SIMON SILVESTER KAUFMANN" userId="c1cad4a0-9bb6-41e7-86be-86782e5c23e6" providerId="ADAL" clId="{06B2CF62-B119-4673-8B69-2EB6C20B6D76}" dt="2024-12-14T10:40:44.580" v="1883"/>
          <ac:spMkLst>
            <pc:docMk/>
            <pc:sldMk cId="3999290084" sldId="273"/>
            <ac:spMk id="10" creationId="{D5B38FC3-004D-D528-8892-F4B3C874D1DF}"/>
          </ac:spMkLst>
        </pc:spChg>
        <pc:spChg chg="add del mod">
          <ac:chgData name="SIMON SILVESTER KAUFMANN" userId="c1cad4a0-9bb6-41e7-86be-86782e5c23e6" providerId="ADAL" clId="{06B2CF62-B119-4673-8B69-2EB6C20B6D76}" dt="2024-12-14T10:41:37.933" v="1903" actId="478"/>
          <ac:spMkLst>
            <pc:docMk/>
            <pc:sldMk cId="3999290084" sldId="273"/>
            <ac:spMk id="13" creationId="{0727BEE3-427B-8FB2-6A54-98EEEE0D4689}"/>
          </ac:spMkLst>
        </pc:spChg>
        <pc:spChg chg="add mod">
          <ac:chgData name="SIMON SILVESTER KAUFMANN" userId="c1cad4a0-9bb6-41e7-86be-86782e5c23e6" providerId="ADAL" clId="{06B2CF62-B119-4673-8B69-2EB6C20B6D76}" dt="2024-12-14T10:41:58.621" v="1908" actId="1076"/>
          <ac:spMkLst>
            <pc:docMk/>
            <pc:sldMk cId="3999290084" sldId="273"/>
            <ac:spMk id="14" creationId="{A55D1867-1634-1A40-289F-36CA8934C1C2}"/>
          </ac:spMkLst>
        </pc:spChg>
        <pc:spChg chg="add mod">
          <ac:chgData name="SIMON SILVESTER KAUFMANN" userId="c1cad4a0-9bb6-41e7-86be-86782e5c23e6" providerId="ADAL" clId="{06B2CF62-B119-4673-8B69-2EB6C20B6D76}" dt="2024-12-14T10:49:24.103" v="1959" actId="1076"/>
          <ac:spMkLst>
            <pc:docMk/>
            <pc:sldMk cId="3999290084" sldId="273"/>
            <ac:spMk id="15" creationId="{8FA19774-1627-D868-4B41-81F484C674D5}"/>
          </ac:spMkLst>
        </pc:spChg>
        <pc:spChg chg="add mod">
          <ac:chgData name="SIMON SILVESTER KAUFMANN" userId="c1cad4a0-9bb6-41e7-86be-86782e5c23e6" providerId="ADAL" clId="{06B2CF62-B119-4673-8B69-2EB6C20B6D76}" dt="2024-12-14T10:49:41.560" v="1971" actId="1076"/>
          <ac:spMkLst>
            <pc:docMk/>
            <pc:sldMk cId="3999290084" sldId="273"/>
            <ac:spMk id="16" creationId="{5CDC4A6E-40F7-EEC8-39D0-D47B1F5D6845}"/>
          </ac:spMkLst>
        </pc:spChg>
        <pc:picChg chg="add del mod">
          <ac:chgData name="SIMON SILVESTER KAUFMANN" userId="c1cad4a0-9bb6-41e7-86be-86782e5c23e6" providerId="ADAL" clId="{06B2CF62-B119-4673-8B69-2EB6C20B6D76}" dt="2024-12-14T10:40:51.399" v="1888" actId="478"/>
          <ac:picMkLst>
            <pc:docMk/>
            <pc:sldMk cId="3999290084" sldId="273"/>
            <ac:picMk id="11" creationId="{A5F305FC-2EDA-D3F4-9D0B-9F1D8993751C}"/>
          </ac:picMkLst>
        </pc:picChg>
      </pc:sldChg>
      <pc:sldChg chg="addSp delSp modSp add mod">
        <pc:chgData name="SIMON SILVESTER KAUFMANN" userId="c1cad4a0-9bb6-41e7-86be-86782e5c23e6" providerId="ADAL" clId="{06B2CF62-B119-4673-8B69-2EB6C20B6D76}" dt="2024-12-14T11:22:39.825" v="2387" actId="20577"/>
        <pc:sldMkLst>
          <pc:docMk/>
          <pc:sldMk cId="1735930161" sldId="274"/>
        </pc:sldMkLst>
        <pc:spChg chg="mod">
          <ac:chgData name="SIMON SILVESTER KAUFMANN" userId="c1cad4a0-9bb6-41e7-86be-86782e5c23e6" providerId="ADAL" clId="{06B2CF62-B119-4673-8B69-2EB6C20B6D76}" dt="2024-12-14T10:55:31.660" v="2157" actId="6549"/>
          <ac:spMkLst>
            <pc:docMk/>
            <pc:sldMk cId="1735930161" sldId="274"/>
            <ac:spMk id="2" creationId="{C3D5AE2D-DDF9-07FF-ECC1-5FE987FEFB52}"/>
          </ac:spMkLst>
        </pc:spChg>
        <pc:spChg chg="mod">
          <ac:chgData name="SIMON SILVESTER KAUFMANN" userId="c1cad4a0-9bb6-41e7-86be-86782e5c23e6" providerId="ADAL" clId="{06B2CF62-B119-4673-8B69-2EB6C20B6D76}" dt="2024-12-14T11:22:39.825" v="2387" actId="20577"/>
          <ac:spMkLst>
            <pc:docMk/>
            <pc:sldMk cId="1735930161" sldId="274"/>
            <ac:spMk id="3" creationId="{E6332E5E-4308-51C7-9F22-A8540CB54CF3}"/>
          </ac:spMkLst>
        </pc:spChg>
        <pc:spChg chg="del">
          <ac:chgData name="SIMON SILVESTER KAUFMANN" userId="c1cad4a0-9bb6-41e7-86be-86782e5c23e6" providerId="ADAL" clId="{06B2CF62-B119-4673-8B69-2EB6C20B6D76}" dt="2024-12-14T10:25:03.997" v="1807" actId="478"/>
          <ac:spMkLst>
            <pc:docMk/>
            <pc:sldMk cId="1735930161" sldId="274"/>
            <ac:spMk id="5" creationId="{57F3FC7D-330A-A29B-E4D2-9CFE39F99A00}"/>
          </ac:spMkLst>
        </pc:spChg>
        <pc:spChg chg="add del mod">
          <ac:chgData name="SIMON SILVESTER KAUFMANN" userId="c1cad4a0-9bb6-41e7-86be-86782e5c23e6" providerId="ADAL" clId="{06B2CF62-B119-4673-8B69-2EB6C20B6D76}" dt="2024-12-14T11:06:12.087" v="2161" actId="22"/>
          <ac:spMkLst>
            <pc:docMk/>
            <pc:sldMk cId="1735930161" sldId="274"/>
            <ac:spMk id="7" creationId="{3DFA5AAA-8F52-917D-635D-18B129135231}"/>
          </ac:spMkLst>
        </pc:spChg>
        <pc:spChg chg="add mod">
          <ac:chgData name="SIMON SILVESTER KAUFMANN" userId="c1cad4a0-9bb6-41e7-86be-86782e5c23e6" providerId="ADAL" clId="{06B2CF62-B119-4673-8B69-2EB6C20B6D76}" dt="2024-12-14T11:20:58.685" v="2334" actId="1076"/>
          <ac:spMkLst>
            <pc:docMk/>
            <pc:sldMk cId="1735930161" sldId="274"/>
            <ac:spMk id="8" creationId="{32497BCF-E357-E13C-352E-ACF644C98C55}"/>
          </ac:spMkLst>
        </pc:spChg>
        <pc:spChg chg="add mod">
          <ac:chgData name="SIMON SILVESTER KAUFMANN" userId="c1cad4a0-9bb6-41e7-86be-86782e5c23e6" providerId="ADAL" clId="{06B2CF62-B119-4673-8B69-2EB6C20B6D76}" dt="2024-12-14T11:20:50.285" v="2331" actId="1076"/>
          <ac:spMkLst>
            <pc:docMk/>
            <pc:sldMk cId="1735930161" sldId="274"/>
            <ac:spMk id="9" creationId="{A93BEA56-F5CB-9F9E-9CC7-B89BF46F0315}"/>
          </ac:spMkLst>
        </pc:spChg>
        <pc:spChg chg="add mod">
          <ac:chgData name="SIMON SILVESTER KAUFMANN" userId="c1cad4a0-9bb6-41e7-86be-86782e5c23e6" providerId="ADAL" clId="{06B2CF62-B119-4673-8B69-2EB6C20B6D76}" dt="2024-12-14T11:21:14.996" v="2337" actId="14100"/>
          <ac:spMkLst>
            <pc:docMk/>
            <pc:sldMk cId="1735930161" sldId="274"/>
            <ac:spMk id="10" creationId="{56A8D631-BB1A-D72D-4C09-36DCE96764D3}"/>
          </ac:spMkLst>
        </pc:spChg>
      </pc:sldChg>
      <pc:sldChg chg="add del">
        <pc:chgData name="SIMON SILVESTER KAUFMANN" userId="c1cad4a0-9bb6-41e7-86be-86782e5c23e6" providerId="ADAL" clId="{06B2CF62-B119-4673-8B69-2EB6C20B6D76}" dt="2024-12-14T10:24:45.497" v="1792" actId="47"/>
        <pc:sldMkLst>
          <pc:docMk/>
          <pc:sldMk cId="4136735017" sldId="274"/>
        </pc:sldMkLst>
      </pc:sldChg>
    </pc:docChg>
  </pc:docChgLst>
  <pc:docChgLst>
    <pc:chgData name="TOBIAS KNEIDINGER" userId="S::kndtbs00m26z102v@studenti.unical.it::21a69b3f-4d48-44fb-92de-7382329fc540" providerId="AD" clId="Web-{5CE1507D-D3F9-F4BA-BFEC-2054CC00429E}"/>
    <pc:docChg chg="addSld delSld modSld">
      <pc:chgData name="TOBIAS KNEIDINGER" userId="S::kndtbs00m26z102v@studenti.unical.it::21a69b3f-4d48-44fb-92de-7382329fc540" providerId="AD" clId="Web-{5CE1507D-D3F9-F4BA-BFEC-2054CC00429E}" dt="2024-12-14T08:38:16.282" v="258"/>
      <pc:docMkLst>
        <pc:docMk/>
      </pc:docMkLst>
      <pc:sldChg chg="addSp delSp modSp addAnim modAnim">
        <pc:chgData name="TOBIAS KNEIDINGER" userId="S::kndtbs00m26z102v@studenti.unical.it::21a69b3f-4d48-44fb-92de-7382329fc540" providerId="AD" clId="Web-{5CE1507D-D3F9-F4BA-BFEC-2054CC00429E}" dt="2024-12-14T08:38:16.282" v="258"/>
        <pc:sldMkLst>
          <pc:docMk/>
          <pc:sldMk cId="2461099744" sldId="261"/>
        </pc:sldMkLst>
        <pc:spChg chg="mod">
          <ac:chgData name="TOBIAS KNEIDINGER" userId="S::kndtbs00m26z102v@studenti.unical.it::21a69b3f-4d48-44fb-92de-7382329fc540" providerId="AD" clId="Web-{5CE1507D-D3F9-F4BA-BFEC-2054CC00429E}" dt="2024-12-14T08:27:20.569" v="80" actId="20577"/>
          <ac:spMkLst>
            <pc:docMk/>
            <pc:sldMk cId="2461099744" sldId="261"/>
            <ac:spMk id="2" creationId="{25D4D957-9FAF-4E5F-BB6C-A1AC5037D97D}"/>
          </ac:spMkLst>
        </pc:spChg>
        <pc:spChg chg="add del mod">
          <ac:chgData name="TOBIAS KNEIDINGER" userId="S::kndtbs00m26z102v@studenti.unical.it::21a69b3f-4d48-44fb-92de-7382329fc540" providerId="AD" clId="Web-{5CE1507D-D3F9-F4BA-BFEC-2054CC00429E}" dt="2024-12-14T08:27:59.883" v="111" actId="20577"/>
          <ac:spMkLst>
            <pc:docMk/>
            <pc:sldMk cId="2461099744" sldId="261"/>
            <ac:spMk id="3" creationId="{1A4192D6-4EBB-C66C-E2E8-148212A7AF32}"/>
          </ac:spMkLst>
        </pc:spChg>
        <pc:spChg chg="add">
          <ac:chgData name="TOBIAS KNEIDINGER" userId="S::kndtbs00m26z102v@studenti.unical.it::21a69b3f-4d48-44fb-92de-7382329fc540" providerId="AD" clId="Web-{5CE1507D-D3F9-F4BA-BFEC-2054CC00429E}" dt="2024-12-14T08:32:40.769" v="119"/>
          <ac:spMkLst>
            <pc:docMk/>
            <pc:sldMk cId="2461099744" sldId="261"/>
            <ac:spMk id="7" creationId="{B15302FB-F7E7-59E3-415A-B220FEDC68E0}"/>
          </ac:spMkLst>
        </pc:spChg>
        <pc:spChg chg="add del mod">
          <ac:chgData name="TOBIAS KNEIDINGER" userId="S::kndtbs00m26z102v@studenti.unical.it::21a69b3f-4d48-44fb-92de-7382329fc540" providerId="AD" clId="Web-{5CE1507D-D3F9-F4BA-BFEC-2054CC00429E}" dt="2024-12-14T08:34:37.445" v="168"/>
          <ac:spMkLst>
            <pc:docMk/>
            <pc:sldMk cId="2461099744" sldId="261"/>
            <ac:spMk id="8" creationId="{71370956-41BC-E0DC-8E88-0EF76F792CBE}"/>
          </ac:spMkLst>
        </pc:spChg>
        <pc:spChg chg="add mod">
          <ac:chgData name="TOBIAS KNEIDINGER" userId="S::kndtbs00m26z102v@studenti.unical.it::21a69b3f-4d48-44fb-92de-7382329fc540" providerId="AD" clId="Web-{5CE1507D-D3F9-F4BA-BFEC-2054CC00429E}" dt="2024-12-14T08:37:03.139" v="251" actId="1076"/>
          <ac:spMkLst>
            <pc:docMk/>
            <pc:sldMk cId="2461099744" sldId="261"/>
            <ac:spMk id="11" creationId="{7119A739-B512-9F33-64D5-4F123A371668}"/>
          </ac:spMkLst>
        </pc:spChg>
        <pc:picChg chg="add del mod ord">
          <ac:chgData name="TOBIAS KNEIDINGER" userId="S::kndtbs00m26z102v@studenti.unical.it::21a69b3f-4d48-44fb-92de-7382329fc540" providerId="AD" clId="Web-{5CE1507D-D3F9-F4BA-BFEC-2054CC00429E}" dt="2024-12-14T08:25:13.814" v="25"/>
          <ac:picMkLst>
            <pc:docMk/>
            <pc:sldMk cId="2461099744" sldId="261"/>
            <ac:picMk id="5" creationId="{CDAFEF5D-05AB-38DE-72D9-8E5A78660951}"/>
          </ac:picMkLst>
        </pc:picChg>
        <pc:picChg chg="add mod">
          <ac:chgData name="TOBIAS KNEIDINGER" userId="S::kndtbs00m26z102v@studenti.unical.it::21a69b3f-4d48-44fb-92de-7382329fc540" providerId="AD" clId="Web-{5CE1507D-D3F9-F4BA-BFEC-2054CC00429E}" dt="2024-12-14T08:35:41.167" v="176" actId="1076"/>
          <ac:picMkLst>
            <pc:docMk/>
            <pc:sldMk cId="2461099744" sldId="261"/>
            <ac:picMk id="6" creationId="{47846272-F335-D07A-E1A6-548B1E8D0924}"/>
          </ac:picMkLst>
        </pc:picChg>
        <pc:picChg chg="add del mod">
          <ac:chgData name="TOBIAS KNEIDINGER" userId="S::kndtbs00m26z102v@studenti.unical.it::21a69b3f-4d48-44fb-92de-7382329fc540" providerId="AD" clId="Web-{5CE1507D-D3F9-F4BA-BFEC-2054CC00429E}" dt="2024-12-14T08:34:43.930" v="171"/>
          <ac:picMkLst>
            <pc:docMk/>
            <pc:sldMk cId="2461099744" sldId="261"/>
            <ac:picMk id="9" creationId="{EDFCC9E5-2BD1-D962-E9E6-AE3C41A92881}"/>
          </ac:picMkLst>
        </pc:picChg>
        <pc:picChg chg="add mod">
          <ac:chgData name="TOBIAS KNEIDINGER" userId="S::kndtbs00m26z102v@studenti.unical.it::21a69b3f-4d48-44fb-92de-7382329fc540" providerId="AD" clId="Web-{5CE1507D-D3F9-F4BA-BFEC-2054CC00429E}" dt="2024-12-14T08:37:10.576" v="252" actId="1076"/>
          <ac:picMkLst>
            <pc:docMk/>
            <pc:sldMk cId="2461099744" sldId="261"/>
            <ac:picMk id="10" creationId="{35629199-3F8D-6997-71DC-9BE1F47B7C53}"/>
          </ac:picMkLst>
        </pc:picChg>
      </pc:sldChg>
      <pc:sldChg chg="modSp add del replId">
        <pc:chgData name="TOBIAS KNEIDINGER" userId="S::kndtbs00m26z102v@studenti.unical.it::21a69b3f-4d48-44fb-92de-7382329fc540" providerId="AD" clId="Web-{5CE1507D-D3F9-F4BA-BFEC-2054CC00429E}" dt="2024-12-14T08:31:43.329" v="118"/>
        <pc:sldMkLst>
          <pc:docMk/>
          <pc:sldMk cId="3069763189" sldId="269"/>
        </pc:sldMkLst>
        <pc:spChg chg="mod">
          <ac:chgData name="TOBIAS KNEIDINGER" userId="S::kndtbs00m26z102v@studenti.unical.it::21a69b3f-4d48-44fb-92de-7382329fc540" providerId="AD" clId="Web-{5CE1507D-D3F9-F4BA-BFEC-2054CC00429E}" dt="2024-12-14T08:31:25.594" v="115" actId="20577"/>
          <ac:spMkLst>
            <pc:docMk/>
            <pc:sldMk cId="3069763189" sldId="269"/>
            <ac:spMk id="2" creationId="{25D4D957-9FAF-4E5F-BB6C-A1AC5037D97D}"/>
          </ac:spMkLst>
        </pc:spChg>
        <pc:spChg chg="mod">
          <ac:chgData name="TOBIAS KNEIDINGER" userId="S::kndtbs00m26z102v@studenti.unical.it::21a69b3f-4d48-44fb-92de-7382329fc540" providerId="AD" clId="Web-{5CE1507D-D3F9-F4BA-BFEC-2054CC00429E}" dt="2024-12-14T08:31:37.907" v="117" actId="20577"/>
          <ac:spMkLst>
            <pc:docMk/>
            <pc:sldMk cId="3069763189" sldId="269"/>
            <ac:spMk id="3" creationId="{1A4192D6-4EBB-C66C-E2E8-148212A7AF32}"/>
          </ac:spMkLst>
        </pc:spChg>
      </pc:sldChg>
      <pc:sldChg chg="delSp add replId">
        <pc:chgData name="TOBIAS KNEIDINGER" userId="S::kndtbs00m26z102v@studenti.unical.it::21a69b3f-4d48-44fb-92de-7382329fc540" providerId="AD" clId="Web-{5CE1507D-D3F9-F4BA-BFEC-2054CC00429E}" dt="2024-12-14T08:37:31.327" v="255"/>
        <pc:sldMkLst>
          <pc:docMk/>
          <pc:sldMk cId="1589931841" sldId="270"/>
        </pc:sldMkLst>
        <pc:spChg chg="del">
          <ac:chgData name="TOBIAS KNEIDINGER" userId="S::kndtbs00m26z102v@studenti.unical.it::21a69b3f-4d48-44fb-92de-7382329fc540" providerId="AD" clId="Web-{5CE1507D-D3F9-F4BA-BFEC-2054CC00429E}" dt="2024-12-14T08:37:31.327" v="255"/>
          <ac:spMkLst>
            <pc:docMk/>
            <pc:sldMk cId="1589931841" sldId="270"/>
            <ac:spMk id="11" creationId="{7119A739-B512-9F33-64D5-4F123A371668}"/>
          </ac:spMkLst>
        </pc:spChg>
        <pc:picChg chg="del">
          <ac:chgData name="TOBIAS KNEIDINGER" userId="S::kndtbs00m26z102v@studenti.unical.it::21a69b3f-4d48-44fb-92de-7382329fc540" providerId="AD" clId="Web-{5CE1507D-D3F9-F4BA-BFEC-2054CC00429E}" dt="2024-12-14T08:37:29.374" v="254"/>
          <ac:picMkLst>
            <pc:docMk/>
            <pc:sldMk cId="1589931841" sldId="270"/>
            <ac:picMk id="10" creationId="{35629199-3F8D-6997-71DC-9BE1F47B7C53}"/>
          </ac:picMkLst>
        </pc:picChg>
      </pc:sldChg>
    </pc:docChg>
  </pc:docChgLst>
  <pc:docChgLst>
    <pc:chgData name="MICHAEL JELLINGER" userId="S::jllmhl01s11z102r@studenti.unical.it::c1a32467-f6c3-4b31-8ec3-50259c75a113" providerId="AD" clId="Web-{06428390-1712-4CFB-225A-5DE1EADDDEA2}"/>
    <pc:docChg chg="addSld delSld modSld">
      <pc:chgData name="MICHAEL JELLINGER" userId="S::jllmhl01s11z102r@studenti.unical.it::c1a32467-f6c3-4b31-8ec3-50259c75a113" providerId="AD" clId="Web-{06428390-1712-4CFB-225A-5DE1EADDDEA2}" dt="2024-12-14T07:50:24.081" v="133"/>
      <pc:docMkLst>
        <pc:docMk/>
      </pc:docMkLst>
      <pc:sldChg chg="add del replId">
        <pc:chgData name="MICHAEL JELLINGER" userId="S::jllmhl01s11z102r@studenti.unical.it::c1a32467-f6c3-4b31-8ec3-50259c75a113" providerId="AD" clId="Web-{06428390-1712-4CFB-225A-5DE1EADDDEA2}" dt="2024-12-14T07:41:37.238" v="53"/>
        <pc:sldMkLst>
          <pc:docMk/>
          <pc:sldMk cId="3797400615" sldId="259"/>
        </pc:sldMkLst>
      </pc:sldChg>
      <pc:sldChg chg="modSp add replId">
        <pc:chgData name="MICHAEL JELLINGER" userId="S::jllmhl01s11z102r@studenti.unical.it::c1a32467-f6c3-4b31-8ec3-50259c75a113" providerId="AD" clId="Web-{06428390-1712-4CFB-225A-5DE1EADDDEA2}" dt="2024-12-14T07:41:29.957" v="52" actId="20577"/>
        <pc:sldMkLst>
          <pc:docMk/>
          <pc:sldMk cId="1368244865" sldId="260"/>
        </pc:sldMkLst>
        <pc:spChg chg="mod">
          <ac:chgData name="MICHAEL JELLINGER" userId="S::jllmhl01s11z102r@studenti.unical.it::c1a32467-f6c3-4b31-8ec3-50259c75a113" providerId="AD" clId="Web-{06428390-1712-4CFB-225A-5DE1EADDDEA2}" dt="2024-12-14T07:41:29.957" v="52" actId="20577"/>
          <ac:spMkLst>
            <pc:docMk/>
            <pc:sldMk cId="1368244865" sldId="260"/>
            <ac:spMk id="2" creationId="{25D4D957-9FAF-4E5F-BB6C-A1AC5037D97D}"/>
          </ac:spMkLst>
        </pc:spChg>
      </pc:sldChg>
      <pc:sldChg chg="modSp add replId">
        <pc:chgData name="MICHAEL JELLINGER" userId="S::jllmhl01s11z102r@studenti.unical.it::c1a32467-f6c3-4b31-8ec3-50259c75a113" providerId="AD" clId="Web-{06428390-1712-4CFB-225A-5DE1EADDDEA2}" dt="2024-12-14T07:41:28.879" v="51" actId="20577"/>
        <pc:sldMkLst>
          <pc:docMk/>
          <pc:sldMk cId="2461099744" sldId="261"/>
        </pc:sldMkLst>
        <pc:spChg chg="mod">
          <ac:chgData name="MICHAEL JELLINGER" userId="S::jllmhl01s11z102r@studenti.unical.it::c1a32467-f6c3-4b31-8ec3-50259c75a113" providerId="AD" clId="Web-{06428390-1712-4CFB-225A-5DE1EADDDEA2}" dt="2024-12-14T07:41:28.879" v="51" actId="20577"/>
          <ac:spMkLst>
            <pc:docMk/>
            <pc:sldMk cId="2461099744" sldId="261"/>
            <ac:spMk id="2" creationId="{25D4D957-9FAF-4E5F-BB6C-A1AC5037D97D}"/>
          </ac:spMkLst>
        </pc:spChg>
      </pc:sldChg>
      <pc:sldChg chg="modSp add replId">
        <pc:chgData name="MICHAEL JELLINGER" userId="S::jllmhl01s11z102r@studenti.unical.it::c1a32467-f6c3-4b31-8ec3-50259c75a113" providerId="AD" clId="Web-{06428390-1712-4CFB-225A-5DE1EADDDEA2}" dt="2024-12-14T07:41:24.535" v="49" actId="20577"/>
        <pc:sldMkLst>
          <pc:docMk/>
          <pc:sldMk cId="324463311" sldId="262"/>
        </pc:sldMkLst>
        <pc:spChg chg="mod">
          <ac:chgData name="MICHAEL JELLINGER" userId="S::jllmhl01s11z102r@studenti.unical.it::c1a32467-f6c3-4b31-8ec3-50259c75a113" providerId="AD" clId="Web-{06428390-1712-4CFB-225A-5DE1EADDDEA2}" dt="2024-12-14T07:41:24.535" v="49" actId="20577"/>
          <ac:spMkLst>
            <pc:docMk/>
            <pc:sldMk cId="324463311" sldId="262"/>
            <ac:spMk id="2" creationId="{25D4D957-9FAF-4E5F-BB6C-A1AC5037D97D}"/>
          </ac:spMkLst>
        </pc:spChg>
      </pc:sldChg>
      <pc:sldChg chg="modSp add replId">
        <pc:chgData name="MICHAEL JELLINGER" userId="S::jllmhl01s11z102r@studenti.unical.it::c1a32467-f6c3-4b31-8ec3-50259c75a113" providerId="AD" clId="Web-{06428390-1712-4CFB-225A-5DE1EADDDEA2}" dt="2024-12-14T07:42:07.770" v="103" actId="20577"/>
        <pc:sldMkLst>
          <pc:docMk/>
          <pc:sldMk cId="1791694587" sldId="263"/>
        </pc:sldMkLst>
        <pc:spChg chg="mod">
          <ac:chgData name="MICHAEL JELLINGER" userId="S::jllmhl01s11z102r@studenti.unical.it::c1a32467-f6c3-4b31-8ec3-50259c75a113" providerId="AD" clId="Web-{06428390-1712-4CFB-225A-5DE1EADDDEA2}" dt="2024-12-14T07:42:07.770" v="103" actId="20577"/>
          <ac:spMkLst>
            <pc:docMk/>
            <pc:sldMk cId="1791694587" sldId="263"/>
            <ac:spMk id="2" creationId="{25D4D957-9FAF-4E5F-BB6C-A1AC5037D97D}"/>
          </ac:spMkLst>
        </pc:spChg>
      </pc:sldChg>
      <pc:sldChg chg="addSp delSp modSp add replId">
        <pc:chgData name="MICHAEL JELLINGER" userId="S::jllmhl01s11z102r@studenti.unical.it::c1a32467-f6c3-4b31-8ec3-50259c75a113" providerId="AD" clId="Web-{06428390-1712-4CFB-225A-5DE1EADDDEA2}" dt="2024-12-14T07:50:24.081" v="133"/>
        <pc:sldMkLst>
          <pc:docMk/>
          <pc:sldMk cId="700219221" sldId="264"/>
        </pc:sldMkLst>
        <pc:spChg chg="mod">
          <ac:chgData name="MICHAEL JELLINGER" userId="S::jllmhl01s11z102r@studenti.unical.it::c1a32467-f6c3-4b31-8ec3-50259c75a113" providerId="AD" clId="Web-{06428390-1712-4CFB-225A-5DE1EADDDEA2}" dt="2024-12-14T07:48:02.483" v="124" actId="20577"/>
          <ac:spMkLst>
            <pc:docMk/>
            <pc:sldMk cId="700219221" sldId="264"/>
            <ac:spMk id="2" creationId="{25D4D957-9FAF-4E5F-BB6C-A1AC5037D97D}"/>
          </ac:spMkLst>
        </pc:spChg>
        <pc:spChg chg="del">
          <ac:chgData name="MICHAEL JELLINGER" userId="S::jllmhl01s11z102r@studenti.unical.it::c1a32467-f6c3-4b31-8ec3-50259c75a113" providerId="AD" clId="Web-{06428390-1712-4CFB-225A-5DE1EADDDEA2}" dt="2024-12-14T07:48:45.031" v="125"/>
          <ac:spMkLst>
            <pc:docMk/>
            <pc:sldMk cId="700219221" sldId="264"/>
            <ac:spMk id="3" creationId="{1A4192D6-4EBB-C66C-E2E8-148212A7AF32}"/>
          </ac:spMkLst>
        </pc:spChg>
        <pc:spChg chg="add mod">
          <ac:chgData name="MICHAEL JELLINGER" userId="S::jllmhl01s11z102r@studenti.unical.it::c1a32467-f6c3-4b31-8ec3-50259c75a113" providerId="AD" clId="Web-{06428390-1712-4CFB-225A-5DE1EADDDEA2}" dt="2024-12-14T07:48:57.813" v="127"/>
          <ac:spMkLst>
            <pc:docMk/>
            <pc:sldMk cId="700219221" sldId="264"/>
            <ac:spMk id="7" creationId="{134793B9-8838-DCB2-5884-F2590B50A5D1}"/>
          </ac:spMkLst>
        </pc:spChg>
        <pc:spChg chg="add del mod">
          <ac:chgData name="MICHAEL JELLINGER" userId="S::jllmhl01s11z102r@studenti.unical.it::c1a32467-f6c3-4b31-8ec3-50259c75a113" providerId="AD" clId="Web-{06428390-1712-4CFB-225A-5DE1EADDDEA2}" dt="2024-12-14T07:50:24.081" v="133"/>
          <ac:spMkLst>
            <pc:docMk/>
            <pc:sldMk cId="700219221" sldId="264"/>
            <ac:spMk id="8" creationId="{4174D2BD-506F-9EBB-C67E-08DCCACC104D}"/>
          </ac:spMkLst>
        </pc:spChg>
        <pc:picChg chg="add del mod ord">
          <ac:chgData name="MICHAEL JELLINGER" userId="S::jllmhl01s11z102r@studenti.unical.it::c1a32467-f6c3-4b31-8ec3-50259c75a113" providerId="AD" clId="Web-{06428390-1712-4CFB-225A-5DE1EADDDEA2}" dt="2024-12-14T07:48:57.813" v="127"/>
          <ac:picMkLst>
            <pc:docMk/>
            <pc:sldMk cId="700219221" sldId="264"/>
            <ac:picMk id="5" creationId="{48CA5F94-BC47-FAD7-3864-0BB93D6C7043}"/>
          </ac:picMkLst>
        </pc:picChg>
      </pc:sldChg>
    </pc:docChg>
  </pc:docChgLst>
  <pc:docChgLst>
    <pc:chgData name="TOBIAS KNEIDINGER" userId="S::kndtbs00m26z102v@studenti.unical.it::21a69b3f-4d48-44fb-92de-7382329fc540" providerId="AD" clId="Web-{BECA19CB-D7AA-BA5E-A9CB-135660D087D8}"/>
    <pc:docChg chg="sldOrd">
      <pc:chgData name="TOBIAS KNEIDINGER" userId="S::kndtbs00m26z102v@studenti.unical.it::21a69b3f-4d48-44fb-92de-7382329fc540" providerId="AD" clId="Web-{BECA19CB-D7AA-BA5E-A9CB-135660D087D8}" dt="2024-12-19T13:30:40.676" v="0"/>
      <pc:docMkLst>
        <pc:docMk/>
      </pc:docMkLst>
      <pc:sldChg chg="ord">
        <pc:chgData name="TOBIAS KNEIDINGER" userId="S::kndtbs00m26z102v@studenti.unical.it::21a69b3f-4d48-44fb-92de-7382329fc540" providerId="AD" clId="Web-{BECA19CB-D7AA-BA5E-A9CB-135660D087D8}" dt="2024-12-19T13:30:40.676" v="0"/>
        <pc:sldMkLst>
          <pc:docMk/>
          <pc:sldMk cId="1016798542" sldId="257"/>
        </pc:sldMkLst>
      </pc:sldChg>
    </pc:docChg>
  </pc:docChgLst>
  <pc:docChgLst>
    <pc:chgData name="RAFAEL HOCHEDLINGER" userId="S::hchrfl98l04z102t@studenti.unical.it::306d381a-3fd0-4a36-a9e8-66f1a09d9e15" providerId="AD" clId="Web-{82EF5667-ACD7-CB91-CC59-99452BDDB2DA}"/>
    <pc:docChg chg="modSld">
      <pc:chgData name="RAFAEL HOCHEDLINGER" userId="S::hchrfl98l04z102t@studenti.unical.it::306d381a-3fd0-4a36-a9e8-66f1a09d9e15" providerId="AD" clId="Web-{82EF5667-ACD7-CB91-CC59-99452BDDB2DA}" dt="2024-12-14T08:37:10.305" v="7"/>
      <pc:docMkLst>
        <pc:docMk/>
      </pc:docMkLst>
      <pc:sldChg chg="delSp">
        <pc:chgData name="RAFAEL HOCHEDLINGER" userId="S::hchrfl98l04z102t@studenti.unical.it::306d381a-3fd0-4a36-a9e8-66f1a09d9e15" providerId="AD" clId="Web-{82EF5667-ACD7-CB91-CC59-99452BDDB2DA}" dt="2024-12-14T08:37:10.305" v="7"/>
        <pc:sldMkLst>
          <pc:docMk/>
          <pc:sldMk cId="1446020513" sldId="256"/>
        </pc:sldMkLst>
        <pc:spChg chg="del">
          <ac:chgData name="RAFAEL HOCHEDLINGER" userId="S::hchrfl98l04z102t@studenti.unical.it::306d381a-3fd0-4a36-a9e8-66f1a09d9e15" providerId="AD" clId="Web-{82EF5667-ACD7-CB91-CC59-99452BDDB2DA}" dt="2024-12-14T08:37:10.305" v="7"/>
          <ac:spMkLst>
            <pc:docMk/>
            <pc:sldMk cId="1446020513" sldId="256"/>
            <ac:spMk id="4" creationId="{F670365F-C44A-3BF8-10F7-6E1D6642CC76}"/>
          </ac:spMkLst>
        </pc:spChg>
      </pc:sldChg>
      <pc:sldChg chg="addSp delSp modSp">
        <pc:chgData name="RAFAEL HOCHEDLINGER" userId="S::hchrfl98l04z102t@studenti.unical.it::306d381a-3fd0-4a36-a9e8-66f1a09d9e15" providerId="AD" clId="Web-{82EF5667-ACD7-CB91-CC59-99452BDDB2DA}" dt="2024-12-14T08:36:31.960" v="6"/>
        <pc:sldMkLst>
          <pc:docMk/>
          <pc:sldMk cId="324463311" sldId="262"/>
        </pc:sldMkLst>
        <pc:spChg chg="del mod">
          <ac:chgData name="RAFAEL HOCHEDLINGER" userId="S::hchrfl98l04z102t@studenti.unical.it::306d381a-3fd0-4a36-a9e8-66f1a09d9e15" providerId="AD" clId="Web-{82EF5667-ACD7-CB91-CC59-99452BDDB2DA}" dt="2024-12-14T08:36:23.694" v="4"/>
          <ac:spMkLst>
            <pc:docMk/>
            <pc:sldMk cId="324463311" sldId="262"/>
            <ac:spMk id="2" creationId="{25D4D957-9FAF-4E5F-BB6C-A1AC5037D97D}"/>
          </ac:spMkLst>
        </pc:spChg>
        <pc:spChg chg="add mod">
          <ac:chgData name="RAFAEL HOCHEDLINGER" userId="S::hchrfl98l04z102t@studenti.unical.it::306d381a-3fd0-4a36-a9e8-66f1a09d9e15" providerId="AD" clId="Web-{82EF5667-ACD7-CB91-CC59-99452BDDB2DA}" dt="2024-12-14T08:36:18.960" v="3" actId="20577"/>
          <ac:spMkLst>
            <pc:docMk/>
            <pc:sldMk cId="324463311" sldId="262"/>
            <ac:spMk id="5" creationId="{8191B1E8-BAC7-9903-CDD5-C1156C242A2E}"/>
          </ac:spMkLst>
        </pc:spChg>
        <pc:spChg chg="add del mod">
          <ac:chgData name="RAFAEL HOCHEDLINGER" userId="S::hchrfl98l04z102t@studenti.unical.it::306d381a-3fd0-4a36-a9e8-66f1a09d9e15" providerId="AD" clId="Web-{82EF5667-ACD7-CB91-CC59-99452BDDB2DA}" dt="2024-12-14T08:36:31.960" v="6"/>
          <ac:spMkLst>
            <pc:docMk/>
            <pc:sldMk cId="324463311" sldId="262"/>
            <ac:spMk id="8" creationId="{8D79E09C-029F-9F99-BE49-28473F95F9C8}"/>
          </ac:spMkLst>
        </pc:spChg>
      </pc:sldChg>
    </pc:docChg>
  </pc:docChgLst>
  <pc:docChgLst>
    <pc:chgData name="SIMON SILVESTER KAUFMANN" userId="S::kfmsns99t31z102c@studenti.unical.it::c1cad4a0-9bb6-41e7-86be-86782e5c23e6" providerId="AD" clId="Web-{2A8B9DFB-5B3C-4238-87FE-E423EBF8127E}"/>
    <pc:docChg chg="modSld">
      <pc:chgData name="SIMON SILVESTER KAUFMANN" userId="S::kfmsns99t31z102c@studenti.unical.it::c1cad4a0-9bb6-41e7-86be-86782e5c23e6" providerId="AD" clId="Web-{2A8B9DFB-5B3C-4238-87FE-E423EBF8127E}" dt="2024-12-19T12:56:58.015" v="39" actId="20577"/>
      <pc:docMkLst>
        <pc:docMk/>
      </pc:docMkLst>
      <pc:sldChg chg="modSp">
        <pc:chgData name="SIMON SILVESTER KAUFMANN" userId="S::kfmsns99t31z102c@studenti.unical.it::c1cad4a0-9bb6-41e7-86be-86782e5c23e6" providerId="AD" clId="Web-{2A8B9DFB-5B3C-4238-87FE-E423EBF8127E}" dt="2024-12-19T12:49:51.378" v="34" actId="20577"/>
        <pc:sldMkLst>
          <pc:docMk/>
          <pc:sldMk cId="1654805827" sldId="268"/>
        </pc:sldMkLst>
        <pc:spChg chg="mod">
          <ac:chgData name="SIMON SILVESTER KAUFMANN" userId="S::kfmsns99t31z102c@studenti.unical.it::c1cad4a0-9bb6-41e7-86be-86782e5c23e6" providerId="AD" clId="Web-{2A8B9DFB-5B3C-4238-87FE-E423EBF8127E}" dt="2024-12-19T12:49:51.378" v="34" actId="20577"/>
          <ac:spMkLst>
            <pc:docMk/>
            <pc:sldMk cId="1654805827" sldId="268"/>
            <ac:spMk id="6" creationId="{A8F58588-B7C5-E030-92C5-774207C9DACF}"/>
          </ac:spMkLst>
        </pc:spChg>
      </pc:sldChg>
      <pc:sldChg chg="modSp">
        <pc:chgData name="SIMON SILVESTER KAUFMANN" userId="S::kfmsns99t31z102c@studenti.unical.it::c1cad4a0-9bb6-41e7-86be-86782e5c23e6" providerId="AD" clId="Web-{2A8B9DFB-5B3C-4238-87FE-E423EBF8127E}" dt="2024-12-19T12:56:58.015" v="39" actId="20577"/>
        <pc:sldMkLst>
          <pc:docMk/>
          <pc:sldMk cId="1735930161" sldId="274"/>
        </pc:sldMkLst>
        <pc:spChg chg="mod">
          <ac:chgData name="SIMON SILVESTER KAUFMANN" userId="S::kfmsns99t31z102c@studenti.unical.it::c1cad4a0-9bb6-41e7-86be-86782e5c23e6" providerId="AD" clId="Web-{2A8B9DFB-5B3C-4238-87FE-E423EBF8127E}" dt="2024-12-19T12:56:58.015" v="39" actId="20577"/>
          <ac:spMkLst>
            <pc:docMk/>
            <pc:sldMk cId="1735930161" sldId="274"/>
            <ac:spMk id="8" creationId="{32497BCF-E357-E13C-352E-ACF644C98C55}"/>
          </ac:spMkLst>
        </pc:spChg>
      </pc:sldChg>
    </pc:docChg>
  </pc:docChgLst>
  <pc:docChgLst>
    <pc:chgData name="MICHAEL JELLINGER" userId="c1a32467-f6c3-4b31-8ec3-50259c75a113" providerId="ADAL" clId="{9CD39237-E400-4185-A0D7-488271C0A773}"/>
    <pc:docChg chg="undo custSel addSld modSld">
      <pc:chgData name="MICHAEL JELLINGER" userId="c1a32467-f6c3-4b31-8ec3-50259c75a113" providerId="ADAL" clId="{9CD39237-E400-4185-A0D7-488271C0A773}" dt="2024-12-14T10:18:12.455" v="468" actId="20577"/>
      <pc:docMkLst>
        <pc:docMk/>
      </pc:docMkLst>
      <pc:sldChg chg="modSp mod">
        <pc:chgData name="MICHAEL JELLINGER" userId="c1a32467-f6c3-4b31-8ec3-50259c75a113" providerId="ADAL" clId="{9CD39237-E400-4185-A0D7-488271C0A773}" dt="2024-12-14T08:31:36.815" v="253" actId="20577"/>
        <pc:sldMkLst>
          <pc:docMk/>
          <pc:sldMk cId="2461099744" sldId="261"/>
        </pc:sldMkLst>
        <pc:spChg chg="mod">
          <ac:chgData name="MICHAEL JELLINGER" userId="c1a32467-f6c3-4b31-8ec3-50259c75a113" providerId="ADAL" clId="{9CD39237-E400-4185-A0D7-488271C0A773}" dt="2024-12-14T08:31:36.815" v="253" actId="20577"/>
          <ac:spMkLst>
            <pc:docMk/>
            <pc:sldMk cId="2461099744" sldId="261"/>
            <ac:spMk id="2" creationId="{25D4D957-9FAF-4E5F-BB6C-A1AC5037D97D}"/>
          </ac:spMkLst>
        </pc:spChg>
      </pc:sldChg>
      <pc:sldChg chg="modSp mod">
        <pc:chgData name="MICHAEL JELLINGER" userId="c1a32467-f6c3-4b31-8ec3-50259c75a113" providerId="ADAL" clId="{9CD39237-E400-4185-A0D7-488271C0A773}" dt="2024-12-14T08:31:33.384" v="252" actId="20577"/>
        <pc:sldMkLst>
          <pc:docMk/>
          <pc:sldMk cId="324463311" sldId="262"/>
        </pc:sldMkLst>
        <pc:spChg chg="mod">
          <ac:chgData name="MICHAEL JELLINGER" userId="c1a32467-f6c3-4b31-8ec3-50259c75a113" providerId="ADAL" clId="{9CD39237-E400-4185-A0D7-488271C0A773}" dt="2024-12-14T08:31:33.384" v="252" actId="20577"/>
          <ac:spMkLst>
            <pc:docMk/>
            <pc:sldMk cId="324463311" sldId="262"/>
            <ac:spMk id="2" creationId="{25D4D957-9FAF-4E5F-BB6C-A1AC5037D97D}"/>
          </ac:spMkLst>
        </pc:spChg>
        <pc:spChg chg="mod">
          <ac:chgData name="MICHAEL JELLINGER" userId="c1a32467-f6c3-4b31-8ec3-50259c75a113" providerId="ADAL" clId="{9CD39237-E400-4185-A0D7-488271C0A773}" dt="2024-12-14T08:27:48.448" v="246" actId="207"/>
          <ac:spMkLst>
            <pc:docMk/>
            <pc:sldMk cId="324463311" sldId="262"/>
            <ac:spMk id="11" creationId="{C8002374-5C74-076B-080C-3470A427DCD2}"/>
          </ac:spMkLst>
        </pc:spChg>
      </pc:sldChg>
      <pc:sldChg chg="addSp delSp modSp mod">
        <pc:chgData name="MICHAEL JELLINGER" userId="c1a32467-f6c3-4b31-8ec3-50259c75a113" providerId="ADAL" clId="{9CD39237-E400-4185-A0D7-488271C0A773}" dt="2024-12-14T10:18:12.455" v="468" actId="20577"/>
        <pc:sldMkLst>
          <pc:docMk/>
          <pc:sldMk cId="1791694587" sldId="263"/>
        </pc:sldMkLst>
        <pc:spChg chg="mod">
          <ac:chgData name="MICHAEL JELLINGER" userId="c1a32467-f6c3-4b31-8ec3-50259c75a113" providerId="ADAL" clId="{9CD39237-E400-4185-A0D7-488271C0A773}" dt="2024-12-14T08:33:50.199" v="309" actId="20577"/>
          <ac:spMkLst>
            <pc:docMk/>
            <pc:sldMk cId="1791694587" sldId="263"/>
            <ac:spMk id="2" creationId="{25D4D957-9FAF-4E5F-BB6C-A1AC5037D97D}"/>
          </ac:spMkLst>
        </pc:spChg>
        <pc:spChg chg="mod">
          <ac:chgData name="MICHAEL JELLINGER" userId="c1a32467-f6c3-4b31-8ec3-50259c75a113" providerId="ADAL" clId="{9CD39237-E400-4185-A0D7-488271C0A773}" dt="2024-12-14T10:18:12.455" v="468" actId="20577"/>
          <ac:spMkLst>
            <pc:docMk/>
            <pc:sldMk cId="1791694587" sldId="263"/>
            <ac:spMk id="3" creationId="{1A4192D6-4EBB-C66C-E2E8-148212A7AF32}"/>
          </ac:spMkLst>
        </pc:spChg>
        <pc:spChg chg="add mod">
          <ac:chgData name="MICHAEL JELLINGER" userId="c1a32467-f6c3-4b31-8ec3-50259c75a113" providerId="ADAL" clId="{9CD39237-E400-4185-A0D7-488271C0A773}" dt="2024-12-14T08:28:42.758" v="250" actId="14100"/>
          <ac:spMkLst>
            <pc:docMk/>
            <pc:sldMk cId="1791694587" sldId="263"/>
            <ac:spMk id="5" creationId="{3B265ECF-37E4-DE47-361E-E4A9A2F12427}"/>
          </ac:spMkLst>
        </pc:spChg>
        <pc:spChg chg="add">
          <ac:chgData name="MICHAEL JELLINGER" userId="c1a32467-f6c3-4b31-8ec3-50259c75a113" providerId="ADAL" clId="{9CD39237-E400-4185-A0D7-488271C0A773}" dt="2024-12-14T08:30:17.255" v="251"/>
          <ac:spMkLst>
            <pc:docMk/>
            <pc:sldMk cId="1791694587" sldId="263"/>
            <ac:spMk id="6" creationId="{61FE359B-635B-ACA0-16FA-B3724BD01828}"/>
          </ac:spMkLst>
        </pc:spChg>
        <pc:spChg chg="add mod">
          <ac:chgData name="MICHAEL JELLINGER" userId="c1a32467-f6c3-4b31-8ec3-50259c75a113" providerId="ADAL" clId="{9CD39237-E400-4185-A0D7-488271C0A773}" dt="2024-12-14T10:01:39.884" v="386" actId="1076"/>
          <ac:spMkLst>
            <pc:docMk/>
            <pc:sldMk cId="1791694587" sldId="263"/>
            <ac:spMk id="7" creationId="{1B787D8D-FC6E-959F-3A58-544A267E6E39}"/>
          </ac:spMkLst>
        </pc:spChg>
        <pc:picChg chg="add del mod">
          <ac:chgData name="MICHAEL JELLINGER" userId="c1a32467-f6c3-4b31-8ec3-50259c75a113" providerId="ADAL" clId="{9CD39237-E400-4185-A0D7-488271C0A773}" dt="2024-12-14T08:33:07.641" v="256" actId="478"/>
          <ac:picMkLst>
            <pc:docMk/>
            <pc:sldMk cId="1791694587" sldId="263"/>
            <ac:picMk id="2054" creationId="{12B84408-57C5-8048-ACFD-E46F5E6CCA3B}"/>
          </ac:picMkLst>
        </pc:picChg>
        <pc:picChg chg="add del mod">
          <ac:chgData name="MICHAEL JELLINGER" userId="c1a32467-f6c3-4b31-8ec3-50259c75a113" providerId="ADAL" clId="{9CD39237-E400-4185-A0D7-488271C0A773}" dt="2024-12-14T08:34:03.637" v="313" actId="478"/>
          <ac:picMkLst>
            <pc:docMk/>
            <pc:sldMk cId="1791694587" sldId="263"/>
            <ac:picMk id="2056" creationId="{436CD5A6-6C1B-EC14-FAB8-232F46E503E2}"/>
          </ac:picMkLst>
        </pc:picChg>
        <pc:picChg chg="add mod">
          <ac:chgData name="MICHAEL JELLINGER" userId="c1a32467-f6c3-4b31-8ec3-50259c75a113" providerId="ADAL" clId="{9CD39237-E400-4185-A0D7-488271C0A773}" dt="2024-12-14T08:34:41.326" v="316" actId="1076"/>
          <ac:picMkLst>
            <pc:docMk/>
            <pc:sldMk cId="1791694587" sldId="263"/>
            <ac:picMk id="2058" creationId="{D2F89B53-F467-9325-A1BE-BAE6C5771463}"/>
          </ac:picMkLst>
        </pc:picChg>
      </pc:sldChg>
      <pc:sldChg chg="addSp delSp modSp mod">
        <pc:chgData name="MICHAEL JELLINGER" userId="c1a32467-f6c3-4b31-8ec3-50259c75a113" providerId="ADAL" clId="{9CD39237-E400-4185-A0D7-488271C0A773}" dt="2024-12-14T10:04:07.062" v="389" actId="3626"/>
        <pc:sldMkLst>
          <pc:docMk/>
          <pc:sldMk cId="700219221" sldId="264"/>
        </pc:sldMkLst>
        <pc:spChg chg="mod">
          <ac:chgData name="MICHAEL JELLINGER" userId="c1a32467-f6c3-4b31-8ec3-50259c75a113" providerId="ADAL" clId="{9CD39237-E400-4185-A0D7-488271C0A773}" dt="2024-12-14T08:25:08.558" v="236" actId="20577"/>
          <ac:spMkLst>
            <pc:docMk/>
            <pc:sldMk cId="700219221" sldId="264"/>
            <ac:spMk id="2" creationId="{25D4D957-9FAF-4E5F-BB6C-A1AC5037D97D}"/>
          </ac:spMkLst>
        </pc:spChg>
        <pc:spChg chg="add mod">
          <ac:chgData name="MICHAEL JELLINGER" userId="c1a32467-f6c3-4b31-8ec3-50259c75a113" providerId="ADAL" clId="{9CD39237-E400-4185-A0D7-488271C0A773}" dt="2024-12-14T08:27:52.426" v="247" actId="207"/>
          <ac:spMkLst>
            <pc:docMk/>
            <pc:sldMk cId="700219221" sldId="264"/>
            <ac:spMk id="3" creationId="{C2717955-F6D0-DD8A-564F-5E1B828DA953}"/>
          </ac:spMkLst>
        </pc:spChg>
        <pc:spChg chg="add mod">
          <ac:chgData name="MICHAEL JELLINGER" userId="c1a32467-f6c3-4b31-8ec3-50259c75a113" providerId="ADAL" clId="{9CD39237-E400-4185-A0D7-488271C0A773}" dt="2024-12-14T08:24:53.534" v="234" actId="1076"/>
          <ac:spMkLst>
            <pc:docMk/>
            <pc:sldMk cId="700219221" sldId="264"/>
            <ac:spMk id="5" creationId="{DDE41131-A90E-0DB5-A89F-121CFA4CBB88}"/>
          </ac:spMkLst>
        </pc:spChg>
        <pc:spChg chg="add mod">
          <ac:chgData name="MICHAEL JELLINGER" userId="c1a32467-f6c3-4b31-8ec3-50259c75a113" providerId="ADAL" clId="{9CD39237-E400-4185-A0D7-488271C0A773}" dt="2024-12-14T08:24:53.534" v="234" actId="1076"/>
          <ac:spMkLst>
            <pc:docMk/>
            <pc:sldMk cId="700219221" sldId="264"/>
            <ac:spMk id="6" creationId="{1E8801E5-1025-728D-DA79-396B2CB110A2}"/>
          </ac:spMkLst>
        </pc:spChg>
        <pc:spChg chg="del">
          <ac:chgData name="MICHAEL JELLINGER" userId="c1a32467-f6c3-4b31-8ec3-50259c75a113" providerId="ADAL" clId="{9CD39237-E400-4185-A0D7-488271C0A773}" dt="2024-12-14T07:54:00.299" v="4" actId="478"/>
          <ac:spMkLst>
            <pc:docMk/>
            <pc:sldMk cId="700219221" sldId="264"/>
            <ac:spMk id="7" creationId="{134793B9-8838-DCB2-5884-F2590B50A5D1}"/>
          </ac:spMkLst>
        </pc:spChg>
        <pc:spChg chg="add mod">
          <ac:chgData name="MICHAEL JELLINGER" userId="c1a32467-f6c3-4b31-8ec3-50259c75a113" providerId="ADAL" clId="{9CD39237-E400-4185-A0D7-488271C0A773}" dt="2024-12-14T08:24:53.534" v="234" actId="1076"/>
          <ac:spMkLst>
            <pc:docMk/>
            <pc:sldMk cId="700219221" sldId="264"/>
            <ac:spMk id="8" creationId="{0460A2A3-92BD-89CD-0729-B01E3DF51D41}"/>
          </ac:spMkLst>
        </pc:spChg>
        <pc:spChg chg="add mod">
          <ac:chgData name="MICHAEL JELLINGER" userId="c1a32467-f6c3-4b31-8ec3-50259c75a113" providerId="ADAL" clId="{9CD39237-E400-4185-A0D7-488271C0A773}" dt="2024-12-14T07:58:22.382" v="21" actId="1076"/>
          <ac:spMkLst>
            <pc:docMk/>
            <pc:sldMk cId="700219221" sldId="264"/>
            <ac:spMk id="9" creationId="{23654594-BACD-176B-73B6-A7E771C739E6}"/>
          </ac:spMkLst>
        </pc:spChg>
        <pc:spChg chg="add del mod">
          <ac:chgData name="MICHAEL JELLINGER" userId="c1a32467-f6c3-4b31-8ec3-50259c75a113" providerId="ADAL" clId="{9CD39237-E400-4185-A0D7-488271C0A773}" dt="2024-12-14T08:24:53.534" v="234" actId="1076"/>
          <ac:spMkLst>
            <pc:docMk/>
            <pc:sldMk cId="700219221" sldId="264"/>
            <ac:spMk id="10" creationId="{E86451ED-CE59-3AEC-8EDC-991CC7DA342F}"/>
          </ac:spMkLst>
        </pc:spChg>
        <pc:spChg chg="add del mod">
          <ac:chgData name="MICHAEL JELLINGER" userId="c1a32467-f6c3-4b31-8ec3-50259c75a113" providerId="ADAL" clId="{9CD39237-E400-4185-A0D7-488271C0A773}" dt="2024-12-14T07:57:43.264" v="9" actId="478"/>
          <ac:spMkLst>
            <pc:docMk/>
            <pc:sldMk cId="700219221" sldId="264"/>
            <ac:spMk id="11" creationId="{300B3301-656A-B07B-1576-E0C5C69CFA25}"/>
          </ac:spMkLst>
        </pc:spChg>
        <pc:spChg chg="add mod">
          <ac:chgData name="MICHAEL JELLINGER" userId="c1a32467-f6c3-4b31-8ec3-50259c75a113" providerId="ADAL" clId="{9CD39237-E400-4185-A0D7-488271C0A773}" dt="2024-12-14T10:04:07.062" v="389" actId="3626"/>
          <ac:spMkLst>
            <pc:docMk/>
            <pc:sldMk cId="700219221" sldId="264"/>
            <ac:spMk id="12" creationId="{D94F58B3-D0C4-C15D-A834-EA7C02BAEE76}"/>
          </ac:spMkLst>
        </pc:spChg>
        <pc:spChg chg="add del mod">
          <ac:chgData name="MICHAEL JELLINGER" userId="c1a32467-f6c3-4b31-8ec3-50259c75a113" providerId="ADAL" clId="{9CD39237-E400-4185-A0D7-488271C0A773}" dt="2024-12-14T08:02:14.297" v="78" actId="478"/>
          <ac:spMkLst>
            <pc:docMk/>
            <pc:sldMk cId="700219221" sldId="264"/>
            <ac:spMk id="13" creationId="{72CA3200-B29C-7A8D-477E-329622538493}"/>
          </ac:spMkLst>
        </pc:spChg>
        <pc:spChg chg="add mod">
          <ac:chgData name="MICHAEL JELLINGER" userId="c1a32467-f6c3-4b31-8ec3-50259c75a113" providerId="ADAL" clId="{9CD39237-E400-4185-A0D7-488271C0A773}" dt="2024-12-14T08:25:38.440" v="242" actId="1076"/>
          <ac:spMkLst>
            <pc:docMk/>
            <pc:sldMk cId="700219221" sldId="264"/>
            <ac:spMk id="14" creationId="{3D3F71B8-1630-E17E-7256-C0D01CA48A8B}"/>
          </ac:spMkLst>
        </pc:spChg>
        <pc:spChg chg="add del mod ord">
          <ac:chgData name="MICHAEL JELLINGER" userId="c1a32467-f6c3-4b31-8ec3-50259c75a113" providerId="ADAL" clId="{9CD39237-E400-4185-A0D7-488271C0A773}" dt="2024-12-14T08:07:51.678" v="170" actId="478"/>
          <ac:spMkLst>
            <pc:docMk/>
            <pc:sldMk cId="700219221" sldId="264"/>
            <ac:spMk id="15" creationId="{AE5E53C6-09C7-5979-4053-748A2EAD88C9}"/>
          </ac:spMkLst>
        </pc:spChg>
      </pc:sldChg>
      <pc:sldChg chg="addSp delSp modSp add mod">
        <pc:chgData name="MICHAEL JELLINGER" userId="c1a32467-f6c3-4b31-8ec3-50259c75a113" providerId="ADAL" clId="{9CD39237-E400-4185-A0D7-488271C0A773}" dt="2024-12-14T09:34:30.734" v="371" actId="478"/>
        <pc:sldMkLst>
          <pc:docMk/>
          <pc:sldMk cId="1593398949" sldId="272"/>
        </pc:sldMkLst>
        <pc:spChg chg="mod">
          <ac:chgData name="MICHAEL JELLINGER" userId="c1a32467-f6c3-4b31-8ec3-50259c75a113" providerId="ADAL" clId="{9CD39237-E400-4185-A0D7-488271C0A773}" dt="2024-12-14T09:33:32.513" v="350" actId="20577"/>
          <ac:spMkLst>
            <pc:docMk/>
            <pc:sldMk cId="1593398949" sldId="272"/>
            <ac:spMk id="2" creationId="{08F1EE00-DA1C-0AAC-E0D8-0A40697180AC}"/>
          </ac:spMkLst>
        </pc:spChg>
        <pc:spChg chg="add del mod">
          <ac:chgData name="MICHAEL JELLINGER" userId="c1a32467-f6c3-4b31-8ec3-50259c75a113" providerId="ADAL" clId="{9CD39237-E400-4185-A0D7-488271C0A773}" dt="2024-12-14T09:34:05.257" v="353" actId="478"/>
          <ac:spMkLst>
            <pc:docMk/>
            <pc:sldMk cId="1593398949" sldId="272"/>
            <ac:spMk id="7" creationId="{D6FDFF1C-75E2-1C14-B76E-B4FCF129A147}"/>
          </ac:spMkLst>
        </pc:spChg>
        <pc:spChg chg="mod">
          <ac:chgData name="MICHAEL JELLINGER" userId="c1a32467-f6c3-4b31-8ec3-50259c75a113" providerId="ADAL" clId="{9CD39237-E400-4185-A0D7-488271C0A773}" dt="2024-12-14T09:34:18.764" v="370" actId="20577"/>
          <ac:spMkLst>
            <pc:docMk/>
            <pc:sldMk cId="1593398949" sldId="272"/>
            <ac:spMk id="10" creationId="{FC28B3EE-C5A1-F9F2-DB54-384444961C94}"/>
          </ac:spMkLst>
        </pc:spChg>
        <pc:spChg chg="del">
          <ac:chgData name="MICHAEL JELLINGER" userId="c1a32467-f6c3-4b31-8ec3-50259c75a113" providerId="ADAL" clId="{9CD39237-E400-4185-A0D7-488271C0A773}" dt="2024-12-14T09:34:30.734" v="371" actId="478"/>
          <ac:spMkLst>
            <pc:docMk/>
            <pc:sldMk cId="1593398949" sldId="272"/>
            <ac:spMk id="14" creationId="{CF2AA1DC-A9A6-25CA-D09F-8DBC0E0565D7}"/>
          </ac:spMkLst>
        </pc:spChg>
      </pc:sldChg>
    </pc:docChg>
  </pc:docChgLst>
  <pc:docChgLst>
    <pc:chgData name="RAFAEL HOCHEDLINGER" userId="S::hchrfl98l04z102t@studenti.unical.it::306d381a-3fd0-4a36-a9e8-66f1a09d9e15" providerId="AD" clId="Web-{CF300CEA-FE34-39FA-74EB-D7210ECBAE5D}"/>
    <pc:docChg chg="modSld">
      <pc:chgData name="RAFAEL HOCHEDLINGER" userId="S::hchrfl98l04z102t@studenti.unical.it::306d381a-3fd0-4a36-a9e8-66f1a09d9e15" providerId="AD" clId="Web-{CF300CEA-FE34-39FA-74EB-D7210ECBAE5D}" dt="2024-12-14T08:43:02.138" v="2"/>
      <pc:docMkLst>
        <pc:docMk/>
      </pc:docMkLst>
      <pc:sldChg chg="addSp delSp modSp">
        <pc:chgData name="RAFAEL HOCHEDLINGER" userId="S::hchrfl98l04z102t@studenti.unical.it::306d381a-3fd0-4a36-a9e8-66f1a09d9e15" providerId="AD" clId="Web-{CF300CEA-FE34-39FA-74EB-D7210ECBAE5D}" dt="2024-12-14T08:43:02.138" v="2"/>
        <pc:sldMkLst>
          <pc:docMk/>
          <pc:sldMk cId="2596256139" sldId="269"/>
        </pc:sldMkLst>
        <pc:picChg chg="add del mod">
          <ac:chgData name="RAFAEL HOCHEDLINGER" userId="S::hchrfl98l04z102t@studenti.unical.it::306d381a-3fd0-4a36-a9e8-66f1a09d9e15" providerId="AD" clId="Web-{CF300CEA-FE34-39FA-74EB-D7210ECBAE5D}" dt="2024-12-14T08:43:02.138" v="2"/>
          <ac:picMkLst>
            <pc:docMk/>
            <pc:sldMk cId="2596256139" sldId="269"/>
            <ac:picMk id="5" creationId="{F0111CE7-972E-1A82-5C6E-736C060D9176}"/>
          </ac:picMkLst>
        </pc:picChg>
      </pc:sldChg>
    </pc:docChg>
  </pc:docChgLst>
  <pc:docChgLst>
    <pc:chgData name="RAFAEL HOCHEDLINGER" userId="S::hchrfl98l04z102t@studenti.unical.it::306d381a-3fd0-4a36-a9e8-66f1a09d9e15" providerId="AD" clId="Web-{244AF594-0A0E-4DE0-98BB-AA88783AD6EE}"/>
    <pc:docChg chg="modSld">
      <pc:chgData name="RAFAEL HOCHEDLINGER" userId="S::hchrfl98l04z102t@studenti.unical.it::306d381a-3fd0-4a36-a9e8-66f1a09d9e15" providerId="AD" clId="Web-{244AF594-0A0E-4DE0-98BB-AA88783AD6EE}" dt="2024-12-14T08:25:53.543" v="559" actId="1076"/>
      <pc:docMkLst>
        <pc:docMk/>
      </pc:docMkLst>
      <pc:sldChg chg="addSp delSp modSp">
        <pc:chgData name="RAFAEL HOCHEDLINGER" userId="S::hchrfl98l04z102t@studenti.unical.it::306d381a-3fd0-4a36-a9e8-66f1a09d9e15" providerId="AD" clId="Web-{244AF594-0A0E-4DE0-98BB-AA88783AD6EE}" dt="2024-12-14T08:25:53.543" v="559" actId="1076"/>
        <pc:sldMkLst>
          <pc:docMk/>
          <pc:sldMk cId="324463311" sldId="262"/>
        </pc:sldMkLst>
        <pc:spChg chg="mod">
          <ac:chgData name="RAFAEL HOCHEDLINGER" userId="S::hchrfl98l04z102t@studenti.unical.it::306d381a-3fd0-4a36-a9e8-66f1a09d9e15" providerId="AD" clId="Web-{244AF594-0A0E-4DE0-98BB-AA88783AD6EE}" dt="2024-12-14T08:25:17.604" v="535" actId="20577"/>
          <ac:spMkLst>
            <pc:docMk/>
            <pc:sldMk cId="324463311" sldId="262"/>
            <ac:spMk id="2" creationId="{25D4D957-9FAF-4E5F-BB6C-A1AC5037D97D}"/>
          </ac:spMkLst>
        </pc:spChg>
        <pc:spChg chg="del mod">
          <ac:chgData name="RAFAEL HOCHEDLINGER" userId="S::hchrfl98l04z102t@studenti.unical.it::306d381a-3fd0-4a36-a9e8-66f1a09d9e15" providerId="AD" clId="Web-{244AF594-0A0E-4DE0-98BB-AA88783AD6EE}" dt="2024-12-14T07:55:08.873" v="3"/>
          <ac:spMkLst>
            <pc:docMk/>
            <pc:sldMk cId="324463311" sldId="262"/>
            <ac:spMk id="3" creationId="{1A4192D6-4EBB-C66C-E2E8-148212A7AF32}"/>
          </ac:spMkLst>
        </pc:spChg>
        <pc:spChg chg="add del mod">
          <ac:chgData name="RAFAEL HOCHEDLINGER" userId="S::hchrfl98l04z102t@studenti.unical.it::306d381a-3fd0-4a36-a9e8-66f1a09d9e15" providerId="AD" clId="Web-{244AF594-0A0E-4DE0-98BB-AA88783AD6EE}" dt="2024-12-14T07:55:11.467" v="4"/>
          <ac:spMkLst>
            <pc:docMk/>
            <pc:sldMk cId="324463311" sldId="262"/>
            <ac:spMk id="6" creationId="{E95DCC7B-5600-68E6-A15C-E4DBBC953EA4}"/>
          </ac:spMkLst>
        </pc:spChg>
        <pc:spChg chg="add mod ord">
          <ac:chgData name="RAFAEL HOCHEDLINGER" userId="S::hchrfl98l04z102t@studenti.unical.it::306d381a-3fd0-4a36-a9e8-66f1a09d9e15" providerId="AD" clId="Web-{244AF594-0A0E-4DE0-98BB-AA88783AD6EE}" dt="2024-12-14T08:25:48.152" v="555" actId="1076"/>
          <ac:spMkLst>
            <pc:docMk/>
            <pc:sldMk cId="324463311" sldId="262"/>
            <ac:spMk id="7" creationId="{88DBFC06-365D-D96F-E974-73A1BE61F76A}"/>
          </ac:spMkLst>
        </pc:spChg>
        <pc:spChg chg="add del">
          <ac:chgData name="RAFAEL HOCHEDLINGER" userId="S::hchrfl98l04z102t@studenti.unical.it::306d381a-3fd0-4a36-a9e8-66f1a09d9e15" providerId="AD" clId="Web-{244AF594-0A0E-4DE0-98BB-AA88783AD6EE}" dt="2024-12-14T07:59:14.072" v="64"/>
          <ac:spMkLst>
            <pc:docMk/>
            <pc:sldMk cId="324463311" sldId="262"/>
            <ac:spMk id="9" creationId="{3BEB07C2-7B33-FD3D-C840-2F4F86E09AE5}"/>
          </ac:spMkLst>
        </pc:spChg>
        <pc:spChg chg="add mod">
          <ac:chgData name="RAFAEL HOCHEDLINGER" userId="S::hchrfl98l04z102t@studenti.unical.it::306d381a-3fd0-4a36-a9e8-66f1a09d9e15" providerId="AD" clId="Web-{244AF594-0A0E-4DE0-98BB-AA88783AD6EE}" dt="2024-12-14T08:25:48.105" v="551" actId="1076"/>
          <ac:spMkLst>
            <pc:docMk/>
            <pc:sldMk cId="324463311" sldId="262"/>
            <ac:spMk id="11" creationId="{C8002374-5C74-076B-080C-3470A427DCD2}"/>
          </ac:spMkLst>
        </pc:spChg>
        <pc:spChg chg="add mod">
          <ac:chgData name="RAFAEL HOCHEDLINGER" userId="S::hchrfl98l04z102t@studenti.unical.it::306d381a-3fd0-4a36-a9e8-66f1a09d9e15" providerId="AD" clId="Web-{244AF594-0A0E-4DE0-98BB-AA88783AD6EE}" dt="2024-12-14T08:25:48.120" v="552" actId="1076"/>
          <ac:spMkLst>
            <pc:docMk/>
            <pc:sldMk cId="324463311" sldId="262"/>
            <ac:spMk id="13" creationId="{A1012B16-7545-CAC6-0220-68ADD688F177}"/>
          </ac:spMkLst>
        </pc:spChg>
        <pc:spChg chg="add mod">
          <ac:chgData name="RAFAEL HOCHEDLINGER" userId="S::hchrfl98l04z102t@studenti.unical.it::306d381a-3fd0-4a36-a9e8-66f1a09d9e15" providerId="AD" clId="Web-{244AF594-0A0E-4DE0-98BB-AA88783AD6EE}" dt="2024-12-14T08:25:48.120" v="553" actId="1076"/>
          <ac:spMkLst>
            <pc:docMk/>
            <pc:sldMk cId="324463311" sldId="262"/>
            <ac:spMk id="15" creationId="{F305E013-6625-2740-5EE7-EFFB33A08AEE}"/>
          </ac:spMkLst>
        </pc:spChg>
        <pc:spChg chg="add mod">
          <ac:chgData name="RAFAEL HOCHEDLINGER" userId="S::hchrfl98l04z102t@studenti.unical.it::306d381a-3fd0-4a36-a9e8-66f1a09d9e15" providerId="AD" clId="Web-{244AF594-0A0E-4DE0-98BB-AA88783AD6EE}" dt="2024-12-14T08:25:48.120" v="554" actId="1076"/>
          <ac:spMkLst>
            <pc:docMk/>
            <pc:sldMk cId="324463311" sldId="262"/>
            <ac:spMk id="17" creationId="{283ACA10-826C-B8A5-B28C-925F9CA077D7}"/>
          </ac:spMkLst>
        </pc:spChg>
        <pc:spChg chg="add mod">
          <ac:chgData name="RAFAEL HOCHEDLINGER" userId="S::hchrfl98l04z102t@studenti.unical.it::306d381a-3fd0-4a36-a9e8-66f1a09d9e15" providerId="AD" clId="Web-{244AF594-0A0E-4DE0-98BB-AA88783AD6EE}" dt="2024-12-14T08:25:53.527" v="558" actId="1076"/>
          <ac:spMkLst>
            <pc:docMk/>
            <pc:sldMk cId="324463311" sldId="262"/>
            <ac:spMk id="18" creationId="{64850814-1414-8E9C-002A-D9A06368F570}"/>
          </ac:spMkLst>
        </pc:spChg>
        <pc:spChg chg="add mod">
          <ac:chgData name="RAFAEL HOCHEDLINGER" userId="S::hchrfl98l04z102t@studenti.unical.it::306d381a-3fd0-4a36-a9e8-66f1a09d9e15" providerId="AD" clId="Web-{244AF594-0A0E-4DE0-98BB-AA88783AD6EE}" dt="2024-12-14T08:25:53.543" v="559" actId="1076"/>
          <ac:spMkLst>
            <pc:docMk/>
            <pc:sldMk cId="324463311" sldId="262"/>
            <ac:spMk id="19" creationId="{A15A172A-E998-D698-80D1-B9291070EF2D}"/>
          </ac:spMkLst>
        </pc:spChg>
        <pc:picChg chg="add mod">
          <ac:chgData name="RAFAEL HOCHEDLINGER" userId="S::hchrfl98l04z102t@studenti.unical.it::306d381a-3fd0-4a36-a9e8-66f1a09d9e15" providerId="AD" clId="Web-{244AF594-0A0E-4DE0-98BB-AA88783AD6EE}" dt="2024-12-14T08:25:24.698" v="536" actId="1076"/>
          <ac:picMkLst>
            <pc:docMk/>
            <pc:sldMk cId="324463311" sldId="262"/>
            <ac:picMk id="20" creationId="{33F6582D-8307-A204-0EE6-236AD410662A}"/>
          </ac:picMkLst>
        </pc:picChg>
      </pc:sldChg>
      <pc:sldChg chg="delSp">
        <pc:chgData name="RAFAEL HOCHEDLINGER" userId="S::hchrfl98l04z102t@studenti.unical.it::306d381a-3fd0-4a36-a9e8-66f1a09d9e15" providerId="AD" clId="Web-{244AF594-0A0E-4DE0-98BB-AA88783AD6EE}" dt="2024-12-14T07:58:52.946" v="62"/>
        <pc:sldMkLst>
          <pc:docMk/>
          <pc:sldMk cId="700219221" sldId="264"/>
        </pc:sldMkLst>
        <pc:spChg chg="del">
          <ac:chgData name="RAFAEL HOCHEDLINGER" userId="S::hchrfl98l04z102t@studenti.unical.it::306d381a-3fd0-4a36-a9e8-66f1a09d9e15" providerId="AD" clId="Web-{244AF594-0A0E-4DE0-98BB-AA88783AD6EE}" dt="2024-12-14T07:58:52.946" v="62"/>
          <ac:spMkLst>
            <pc:docMk/>
            <pc:sldMk cId="700219221" sldId="264"/>
            <ac:spMk id="9" creationId="{23654594-BACD-176B-73B6-A7E771C739E6}"/>
          </ac:spMkLst>
        </pc:spChg>
      </pc:sldChg>
    </pc:docChg>
  </pc:docChgLst>
  <pc:docChgLst>
    <pc:chgData name="RAFAEL HOCHEDLINGER" userId="306d381a-3fd0-4a36-a9e8-66f1a09d9e15" providerId="ADAL" clId="{76C169C2-5199-4AE7-9E03-FFF250BB8241}"/>
    <pc:docChg chg="custSel modMainMaster">
      <pc:chgData name="RAFAEL HOCHEDLINGER" userId="306d381a-3fd0-4a36-a9e8-66f1a09d9e15" providerId="ADAL" clId="{76C169C2-5199-4AE7-9E03-FFF250BB8241}" dt="2024-12-14T08:39:16.475" v="20"/>
      <pc:docMkLst>
        <pc:docMk/>
      </pc:docMkLst>
      <pc:sldMasterChg chg="addSp modSp mod modSldLayout">
        <pc:chgData name="RAFAEL HOCHEDLINGER" userId="306d381a-3fd0-4a36-a9e8-66f1a09d9e15" providerId="ADAL" clId="{76C169C2-5199-4AE7-9E03-FFF250BB8241}" dt="2024-12-14T08:39:16.475" v="20"/>
        <pc:sldMasterMkLst>
          <pc:docMk/>
          <pc:sldMasterMk cId="1179743206" sldId="2147483648"/>
        </pc:sldMasterMkLst>
        <pc:spChg chg="mod">
          <ac:chgData name="RAFAEL HOCHEDLINGER" userId="306d381a-3fd0-4a36-a9e8-66f1a09d9e15" providerId="ADAL" clId="{76C169C2-5199-4AE7-9E03-FFF250BB8241}" dt="2024-12-14T08:32:22.706" v="13" actId="1036"/>
          <ac:spMkLst>
            <pc:docMk/>
            <pc:sldMasterMk cId="1179743206" sldId="2147483648"/>
            <ac:spMk id="4" creationId="{EB3CC872-C28D-D757-D3E4-C61FA07EF681}"/>
          </ac:spMkLst>
        </pc:spChg>
        <pc:spChg chg="mod">
          <ac:chgData name="RAFAEL HOCHEDLINGER" userId="306d381a-3fd0-4a36-a9e8-66f1a09d9e15" providerId="ADAL" clId="{76C169C2-5199-4AE7-9E03-FFF250BB8241}" dt="2024-12-14T08:32:22.706" v="13" actId="1036"/>
          <ac:spMkLst>
            <pc:docMk/>
            <pc:sldMasterMk cId="1179743206" sldId="2147483648"/>
            <ac:spMk id="5" creationId="{F320660B-EE90-CDA6-A83C-DF01F93DF268}"/>
          </ac:spMkLst>
        </pc:spChg>
        <pc:spChg chg="mod">
          <ac:chgData name="RAFAEL HOCHEDLINGER" userId="306d381a-3fd0-4a36-a9e8-66f1a09d9e15" providerId="ADAL" clId="{76C169C2-5199-4AE7-9E03-FFF250BB8241}" dt="2024-12-14T08:34:47.191" v="18" actId="20577"/>
          <ac:spMkLst>
            <pc:docMk/>
            <pc:sldMasterMk cId="1179743206" sldId="2147483648"/>
            <ac:spMk id="6" creationId="{DA77B192-C16D-AC0E-2D89-68CFE48F7A99}"/>
          </ac:spMkLst>
        </pc:spChg>
        <pc:spChg chg="add mod ord">
          <ac:chgData name="RAFAEL HOCHEDLINGER" userId="306d381a-3fd0-4a36-a9e8-66f1a09d9e15" providerId="ADAL" clId="{76C169C2-5199-4AE7-9E03-FFF250BB8241}" dt="2024-12-14T08:31:49.280" v="1" actId="167"/>
          <ac:spMkLst>
            <pc:docMk/>
            <pc:sldMasterMk cId="1179743206" sldId="2147483648"/>
            <ac:spMk id="7" creationId="{78A409D4-A93F-B6C9-9C7B-58B1FE46EB61}"/>
          </ac:spMkLst>
        </pc:spChg>
        <pc:sldLayoutChg chg="modSp mod">
          <pc:chgData name="RAFAEL HOCHEDLINGER" userId="306d381a-3fd0-4a36-a9e8-66f1a09d9e15" providerId="ADAL" clId="{76C169C2-5199-4AE7-9E03-FFF250BB8241}" dt="2024-12-14T08:39:10.438" v="19" actId="6549"/>
          <pc:sldLayoutMkLst>
            <pc:docMk/>
            <pc:sldMasterMk cId="1179743206" sldId="2147483648"/>
            <pc:sldLayoutMk cId="1939958158" sldId="2147483649"/>
          </pc:sldLayoutMkLst>
          <pc:spChg chg="mod">
            <ac:chgData name="RAFAEL HOCHEDLINGER" userId="306d381a-3fd0-4a36-a9e8-66f1a09d9e15" providerId="ADAL" clId="{76C169C2-5199-4AE7-9E03-FFF250BB8241}" dt="2024-12-14T08:39:10.438" v="19" actId="6549"/>
            <ac:spMkLst>
              <pc:docMk/>
              <pc:sldMasterMk cId="1179743206" sldId="2147483648"/>
              <pc:sldLayoutMk cId="1939958158" sldId="2147483649"/>
              <ac:spMk id="6" creationId="{8924287E-0C20-6642-6ED3-03520F2D1A36}"/>
            </ac:spMkLst>
          </pc:spChg>
        </pc:sldLayoutChg>
        <pc:sldLayoutChg chg="modSp mod">
          <pc:chgData name="RAFAEL HOCHEDLINGER" userId="306d381a-3fd0-4a36-a9e8-66f1a09d9e15" providerId="ADAL" clId="{76C169C2-5199-4AE7-9E03-FFF250BB8241}" dt="2024-12-14T08:39:16.475" v="20"/>
          <pc:sldLayoutMkLst>
            <pc:docMk/>
            <pc:sldMasterMk cId="1179743206" sldId="2147483648"/>
            <pc:sldLayoutMk cId="545187861" sldId="2147483650"/>
          </pc:sldLayoutMkLst>
          <pc:spChg chg="mod">
            <ac:chgData name="RAFAEL HOCHEDLINGER" userId="306d381a-3fd0-4a36-a9e8-66f1a09d9e15" providerId="ADAL" clId="{76C169C2-5199-4AE7-9E03-FFF250BB8241}" dt="2024-12-14T08:39:16.475" v="20"/>
            <ac:spMkLst>
              <pc:docMk/>
              <pc:sldMasterMk cId="1179743206" sldId="2147483648"/>
              <pc:sldLayoutMk cId="545187861" sldId="2147483650"/>
              <ac:spMk id="6" creationId="{F987DCCD-240D-E625-F6E3-50BA8F8AE3C7}"/>
            </ac:spMkLst>
          </pc:spChg>
        </pc:sldLayoutChg>
      </pc:sldMasterChg>
    </pc:docChg>
  </pc:docChgLst>
  <pc:docChgLst>
    <pc:chgData name="FLORIAN KREUZER" userId="S::krzfrn00d30z102g@studenti.unical.it::327f36ff-db55-4765-8aad-da3c952babfd" providerId="AD" clId="Web-{CB7A18A4-34CF-CD42-00AF-B748C750BCA5}"/>
    <pc:docChg chg="addSld modSld">
      <pc:chgData name="FLORIAN KREUZER" userId="S::krzfrn00d30z102g@studenti.unical.it::327f36ff-db55-4765-8aad-da3c952babfd" providerId="AD" clId="Web-{CB7A18A4-34CF-CD42-00AF-B748C750BCA5}" dt="2024-12-14T09:35:55.467" v="193" actId="20577"/>
      <pc:docMkLst>
        <pc:docMk/>
      </pc:docMkLst>
      <pc:sldChg chg="addSp delSp modSp">
        <pc:chgData name="FLORIAN KREUZER" userId="S::krzfrn00d30z102g@studenti.unical.it::327f36ff-db55-4765-8aad-da3c952babfd" providerId="AD" clId="Web-{CB7A18A4-34CF-CD42-00AF-B748C750BCA5}" dt="2024-12-14T09:35:55.467" v="193" actId="20577"/>
        <pc:sldMkLst>
          <pc:docMk/>
          <pc:sldMk cId="1368244865" sldId="260"/>
        </pc:sldMkLst>
        <pc:spChg chg="mod">
          <ac:chgData name="FLORIAN KREUZER" userId="S::krzfrn00d30z102g@studenti.unical.it::327f36ff-db55-4765-8aad-da3c952babfd" providerId="AD" clId="Web-{CB7A18A4-34CF-CD42-00AF-B748C750BCA5}" dt="2024-12-14T09:35:55.467" v="193" actId="20577"/>
          <ac:spMkLst>
            <pc:docMk/>
            <pc:sldMk cId="1368244865" sldId="260"/>
            <ac:spMk id="2" creationId="{25D4D957-9FAF-4E5F-BB6C-A1AC5037D97D}"/>
          </ac:spMkLst>
        </pc:spChg>
        <pc:spChg chg="add del mod">
          <ac:chgData name="FLORIAN KREUZER" userId="S::krzfrn00d30z102g@studenti.unical.it::327f36ff-db55-4765-8aad-da3c952babfd" providerId="AD" clId="Web-{CB7A18A4-34CF-CD42-00AF-B748C750BCA5}" dt="2024-12-14T08:25:35.229" v="33" actId="20577"/>
          <ac:spMkLst>
            <pc:docMk/>
            <pc:sldMk cId="1368244865" sldId="260"/>
            <ac:spMk id="3" creationId="{1A4192D6-4EBB-C66C-E2E8-148212A7AF32}"/>
          </ac:spMkLst>
        </pc:spChg>
        <pc:picChg chg="add del mod ord">
          <ac:chgData name="FLORIAN KREUZER" userId="S::krzfrn00d30z102g@studenti.unical.it::327f36ff-db55-4765-8aad-da3c952babfd" providerId="AD" clId="Web-{CB7A18A4-34CF-CD42-00AF-B748C750BCA5}" dt="2024-12-14T08:24:44.071" v="3"/>
          <ac:picMkLst>
            <pc:docMk/>
            <pc:sldMk cId="1368244865" sldId="260"/>
            <ac:picMk id="5" creationId="{109EE97F-3DD0-4B9F-9AEC-1460E9C2B126}"/>
          </ac:picMkLst>
        </pc:picChg>
        <pc:picChg chg="add mod">
          <ac:chgData name="FLORIAN KREUZER" userId="S::krzfrn00d30z102g@studenti.unical.it::327f36ff-db55-4765-8aad-da3c952babfd" providerId="AD" clId="Web-{CB7A18A4-34CF-CD42-00AF-B748C750BCA5}" dt="2024-12-14T08:25:02.290" v="11" actId="1076"/>
          <ac:picMkLst>
            <pc:docMk/>
            <pc:sldMk cId="1368244865" sldId="260"/>
            <ac:picMk id="6" creationId="{7A8F625E-5E15-9A1E-B4CB-1128B6A0F612}"/>
          </ac:picMkLst>
        </pc:picChg>
      </pc:sldChg>
      <pc:sldChg chg="addSp delSp modSp add replId">
        <pc:chgData name="FLORIAN KREUZER" userId="S::krzfrn00d30z102g@studenti.unical.it::327f36ff-db55-4765-8aad-da3c952babfd" providerId="AD" clId="Web-{CB7A18A4-34CF-CD42-00AF-B748C750BCA5}" dt="2024-12-14T09:05:50.757" v="190"/>
        <pc:sldMkLst>
          <pc:docMk/>
          <pc:sldMk cId="2596256139" sldId="269"/>
        </pc:sldMkLst>
        <pc:spChg chg="mod">
          <ac:chgData name="FLORIAN KREUZER" userId="S::krzfrn00d30z102g@studenti.unical.it::327f36ff-db55-4765-8aad-da3c952babfd" providerId="AD" clId="Web-{CB7A18A4-34CF-CD42-00AF-B748C750BCA5}" dt="2024-12-14T08:36:34.703" v="167" actId="20577"/>
          <ac:spMkLst>
            <pc:docMk/>
            <pc:sldMk cId="2596256139" sldId="269"/>
            <ac:spMk id="3" creationId="{1A4192D6-4EBB-C66C-E2E8-148212A7AF32}"/>
          </ac:spMkLst>
        </pc:spChg>
        <pc:picChg chg="add del mod">
          <ac:chgData name="FLORIAN KREUZER" userId="S::krzfrn00d30z102g@studenti.unical.it::327f36ff-db55-4765-8aad-da3c952babfd" providerId="AD" clId="Web-{CB7A18A4-34CF-CD42-00AF-B748C750BCA5}" dt="2024-12-14T08:35:22.154" v="159"/>
          <ac:picMkLst>
            <pc:docMk/>
            <pc:sldMk cId="2596256139" sldId="269"/>
            <ac:picMk id="5" creationId="{8FE88E05-3874-FFEA-00F4-7DAB650EF0AE}"/>
          </ac:picMkLst>
        </pc:picChg>
        <pc:picChg chg="add del mod">
          <ac:chgData name="FLORIAN KREUZER" userId="S::krzfrn00d30z102g@studenti.unical.it::327f36ff-db55-4765-8aad-da3c952babfd" providerId="AD" clId="Web-{CB7A18A4-34CF-CD42-00AF-B748C750BCA5}" dt="2024-12-14T09:05:50.757" v="190"/>
          <ac:picMkLst>
            <pc:docMk/>
            <pc:sldMk cId="2596256139" sldId="269"/>
            <ac:picMk id="7" creationId="{7509167D-A275-5581-6536-BB6AFC5BEDEA}"/>
          </ac:picMkLst>
        </pc:picChg>
        <pc:picChg chg="add del mod">
          <ac:chgData name="FLORIAN KREUZER" userId="S::krzfrn00d30z102g@studenti.unical.it::327f36ff-db55-4765-8aad-da3c952babfd" providerId="AD" clId="Web-{CB7A18A4-34CF-CD42-00AF-B748C750BCA5}" dt="2024-12-14T08:40:48.387" v="178"/>
          <ac:picMkLst>
            <pc:docMk/>
            <pc:sldMk cId="2596256139" sldId="269"/>
            <ac:picMk id="8" creationId="{A01EB928-3FCA-1D9B-3281-F8F1259BD249}"/>
          </ac:picMkLst>
        </pc:picChg>
        <pc:picChg chg="add del mod">
          <ac:chgData name="FLORIAN KREUZER" userId="S::krzfrn00d30z102g@studenti.unical.it::327f36ff-db55-4765-8aad-da3c952babfd" providerId="AD" clId="Web-{CB7A18A4-34CF-CD42-00AF-B748C750BCA5}" dt="2024-12-14T08:40:52.153" v="179"/>
          <ac:picMkLst>
            <pc:docMk/>
            <pc:sldMk cId="2596256139" sldId="269"/>
            <ac:picMk id="9" creationId="{60D984CE-7A7A-D5CD-9D21-E855461D36B1}"/>
          </ac:picMkLst>
        </pc:picChg>
      </pc:sldChg>
      <pc:sldChg chg="addSp delSp modSp">
        <pc:chgData name="FLORIAN KREUZER" userId="S::krzfrn00d30z102g@studenti.unical.it::327f36ff-db55-4765-8aad-da3c952babfd" providerId="AD" clId="Web-{CB7A18A4-34CF-CD42-00AF-B748C750BCA5}" dt="2024-12-14T08:44:59.742" v="189"/>
        <pc:sldMkLst>
          <pc:docMk/>
          <pc:sldMk cId="1589931841" sldId="270"/>
        </pc:sldMkLst>
        <pc:spChg chg="add del mod">
          <ac:chgData name="FLORIAN KREUZER" userId="S::krzfrn00d30z102g@studenti.unical.it::327f36ff-db55-4765-8aad-da3c952babfd" providerId="AD" clId="Web-{CB7A18A4-34CF-CD42-00AF-B748C750BCA5}" dt="2024-12-14T08:43:37.880" v="188" actId="20577"/>
          <ac:spMkLst>
            <pc:docMk/>
            <pc:sldMk cId="1589931841" sldId="270"/>
            <ac:spMk id="3" creationId="{1A4192D6-4EBB-C66C-E2E8-148212A7AF32}"/>
          </ac:spMkLst>
        </pc:spChg>
        <pc:spChg chg="del">
          <ac:chgData name="FLORIAN KREUZER" userId="S::krzfrn00d30z102g@studenti.unical.it::327f36ff-db55-4765-8aad-da3c952babfd" providerId="AD" clId="Web-{CB7A18A4-34CF-CD42-00AF-B748C750BCA5}" dt="2024-12-14T08:43:32.755" v="186"/>
          <ac:spMkLst>
            <pc:docMk/>
            <pc:sldMk cId="1589931841" sldId="270"/>
            <ac:spMk id="7" creationId="{B15302FB-F7E7-59E3-415A-B220FEDC68E0}"/>
          </ac:spMkLst>
        </pc:spChg>
        <pc:picChg chg="add del mod ord">
          <ac:chgData name="FLORIAN KREUZER" userId="S::krzfrn00d30z102g@studenti.unical.it::327f36ff-db55-4765-8aad-da3c952babfd" providerId="AD" clId="Web-{CB7A18A4-34CF-CD42-00AF-B748C750BCA5}" dt="2024-12-14T08:43:24.051" v="181"/>
          <ac:picMkLst>
            <pc:docMk/>
            <pc:sldMk cId="1589931841" sldId="270"/>
            <ac:picMk id="5" creationId="{37D53FA8-3C78-CF75-5AAB-EF667B2E79C9}"/>
          </ac:picMkLst>
        </pc:picChg>
        <pc:picChg chg="add del mod">
          <ac:chgData name="FLORIAN KREUZER" userId="S::krzfrn00d30z102g@studenti.unical.it::327f36ff-db55-4765-8aad-da3c952babfd" providerId="AD" clId="Web-{CB7A18A4-34CF-CD42-00AF-B748C750BCA5}" dt="2024-12-14T08:44:59.742" v="189"/>
          <ac:picMkLst>
            <pc:docMk/>
            <pc:sldMk cId="1589931841" sldId="270"/>
            <ac:picMk id="8" creationId="{3026FFEE-72AC-CDBD-ABF2-9937132EEB9B}"/>
          </ac:picMkLst>
        </pc:picChg>
      </pc:sldChg>
    </pc:docChg>
  </pc:docChgLst>
  <pc:docChgLst>
    <pc:chgData name="RAFAEL HOCHEDLINGER" userId="S::hchrfl98l04z102t@studenti.unical.it::306d381a-3fd0-4a36-a9e8-66f1a09d9e15" providerId="AD" clId="Web-{91BFD85D-E798-9135-8F70-22F96E204169}"/>
    <pc:docChg chg="modSld">
      <pc:chgData name="RAFAEL HOCHEDLINGER" userId="S::hchrfl98l04z102t@studenti.unical.it::306d381a-3fd0-4a36-a9e8-66f1a09d9e15" providerId="AD" clId="Web-{91BFD85D-E798-9135-8F70-22F96E204169}" dt="2024-12-14T07:44:01.123" v="2" actId="14100"/>
      <pc:docMkLst>
        <pc:docMk/>
      </pc:docMkLst>
      <pc:sldChg chg="modSp">
        <pc:chgData name="RAFAEL HOCHEDLINGER" userId="S::hchrfl98l04z102t@studenti.unical.it::306d381a-3fd0-4a36-a9e8-66f1a09d9e15" providerId="AD" clId="Web-{91BFD85D-E798-9135-8F70-22F96E204169}" dt="2024-12-14T07:44:01.123" v="2" actId="14100"/>
        <pc:sldMkLst>
          <pc:docMk/>
          <pc:sldMk cId="324463311" sldId="262"/>
        </pc:sldMkLst>
        <pc:spChg chg="mod">
          <ac:chgData name="RAFAEL HOCHEDLINGER" userId="S::hchrfl98l04z102t@studenti.unical.it::306d381a-3fd0-4a36-a9e8-66f1a09d9e15" providerId="AD" clId="Web-{91BFD85D-E798-9135-8F70-22F96E204169}" dt="2024-12-14T07:44:01.123" v="2" actId="14100"/>
          <ac:spMkLst>
            <pc:docMk/>
            <pc:sldMk cId="324463311" sldId="262"/>
            <ac:spMk id="2" creationId="{25D4D957-9FAF-4E5F-BB6C-A1AC5037D9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4FB0-21EB-4945-8713-C85C6BBCA728}" type="datetimeFigureOut">
              <a:rPr lang="de-AT" smtClean="0"/>
              <a:t>19.12.2024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9ED5B-D86A-48CA-85D0-EBCAF4B31E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600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5A43-8962-AF78-276B-AB4D39B52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82158-6AF8-0E6F-BFFF-69008BA1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1F2A-D299-DD26-BA0A-6EFF4B3D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AAB6-253C-4233-8A6D-E2A4F1217223}" type="datetime1">
              <a:rPr lang="de-AT" smtClean="0"/>
              <a:t>19.12.2024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2B6E-ADCF-10FD-2901-6F27F197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287E-0C20-6642-6ED3-03520F2D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995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8423-9FA7-E8C9-D61F-E1538B9E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929BC-F38E-C2B4-80E6-FC5D6DA2F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AEF2-4686-A437-6C3E-193762B8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E933-D75B-42BE-BA3E-8BDA0C00C2BE}" type="datetime1">
              <a:rPr lang="de-AT" smtClean="0"/>
              <a:t>19.12.2024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0CB2-E356-8765-8ADB-D71A05C5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200E7-D658-84C5-BF79-BFF6C360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36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428C7-142B-2C3B-76EB-645373163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B861E-9877-9C7E-14E9-C1AD6130C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EAAE-D452-4762-2613-E1D5DA4B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FC82-B723-46DE-924E-67ABA28D70D6}" type="datetime1">
              <a:rPr lang="de-AT" smtClean="0"/>
              <a:t>19.12.2024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ED27-FD7E-4436-64E6-436DF064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F704-1B19-597D-0D56-3A38B578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84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4DC8-89C6-DE39-6D20-662904E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44B5-11C4-EE6B-F293-68090996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39BA-7D8B-32B6-0ECD-BB027CD4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46AE-35F0-4EE8-88CE-C1A764DB5F28}" type="datetime1">
              <a:rPr lang="de-AT" smtClean="0"/>
              <a:t>19.12.2024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2FFE-BB63-7CAE-B14A-BA7FE85F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DCCD-240D-E625-F6E3-50BA8F8A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r>
              <a:rPr lang="de-AT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5451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3B67-7954-D47C-E167-15B66E1A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BE8E-DDB3-2F2E-F78D-A8C0B7A6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A7F4-E262-40F6-5E35-718AC137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0D7B-D699-49C5-BA0C-767DEAE1509F}" type="datetime1">
              <a:rPr lang="de-AT" smtClean="0"/>
              <a:t>19.12.2024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27F0-A4BD-BD30-0361-2EF4CE5E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B60B-75AB-6D4D-55B2-CEBC16B7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7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A45-B38C-2B45-8BCE-D7D06468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1C82-91F5-A470-D356-50CC3D37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E696E-8BA0-6F24-3D77-36F81D44E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7431-ABA6-641E-3F63-0071D2C3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CBF3-2719-45B3-BA1F-B46CF00D4356}" type="datetime1">
              <a:rPr lang="de-AT" smtClean="0"/>
              <a:t>19.12.2024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C006-9B00-379C-47EB-7B50170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F1000-E5D2-AA4E-A623-1EFFB7B7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025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281D-F34D-0F53-233E-E219FF8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5BBC-98C2-56C6-46A1-43929A07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37EF-D9A1-2EE2-6906-559841AEE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4BEDE-A176-8D4C-7912-A7C022ACB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54F14-5226-E980-A448-94131627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BA9CB-D316-6822-A62B-3EC459FB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F8F4-3983-46CA-AA2F-A251ED9D04F5}" type="datetime1">
              <a:rPr lang="de-AT" smtClean="0"/>
              <a:t>19.12.2024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2A267-BDAE-F9EA-1A4C-75E64383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F8C88-09AD-DDB8-5460-AA491C65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09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0C02-49F0-09C4-35B2-9559D424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988D9-3BA2-3742-0CD1-0A0B3507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449-5FDE-4ACA-9B8B-6A9DC1EB2A0F}" type="datetime1">
              <a:rPr lang="de-AT" smtClean="0"/>
              <a:t>19.12.2024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365CB-5F97-5A44-DABE-38E6CF39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8ECA3-841E-DEFB-C1E3-6529303E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68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FE78B-68FE-CCB7-7762-9408860F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CBBD-5D08-463E-A7B6-4448BE264213}" type="datetime1">
              <a:rPr lang="de-AT" smtClean="0"/>
              <a:t>19.12.2024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CFACD-BCA6-840A-9A2E-0544852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DD0C1-811E-4B4A-56C7-6E81F263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76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9345-09E6-ABF2-1686-39BF84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49FC-8A00-E44F-B91F-2C30F481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0B08F-29B7-D15F-C07C-733DDE359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AE1C-B236-506C-8952-0F8EF498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F1B8-9683-478A-ADF9-463E8F1CDA9B}" type="datetime1">
              <a:rPr lang="de-AT" smtClean="0"/>
              <a:t>19.12.2024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704F6-FFAF-EC23-BB8C-E223D0B7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6422-8DF2-24F6-39DF-8B7DE241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7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9C9E-C3FF-ECFA-0EB6-6B1D96CD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3889C-607E-8801-50F5-29CDDDF8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4719F-207B-B2AC-37C2-F5D79AE2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CD0B-CF08-AEE7-DC17-DBB5758D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0331-4147-4C08-9079-8AA6740F63B9}" type="datetime1">
              <a:rPr lang="de-AT" smtClean="0"/>
              <a:t>19.12.2024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78D48-6FFA-EDB5-DBA1-2453FCF7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7C68F-DF9F-561D-9F61-F60832A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312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8A409D4-A93F-B6C9-9C7B-58B1FE46EB61}"/>
              </a:ext>
            </a:extLst>
          </p:cNvPr>
          <p:cNvSpPr/>
          <p:nvPr userDrawn="1"/>
        </p:nvSpPr>
        <p:spPr>
          <a:xfrm>
            <a:off x="0" y="6253604"/>
            <a:ext cx="12192000" cy="604396"/>
          </a:xfrm>
          <a:custGeom>
            <a:avLst/>
            <a:gdLst>
              <a:gd name="connsiteX0" fmla="*/ 0 w 12192000"/>
              <a:gd name="connsiteY0" fmla="*/ 0 h 798414"/>
              <a:gd name="connsiteX1" fmla="*/ 5151 w 12192000"/>
              <a:gd name="connsiteY1" fmla="*/ 0 h 798414"/>
              <a:gd name="connsiteX2" fmla="*/ 32363 w 12192000"/>
              <a:gd name="connsiteY2" fmla="*/ 50133 h 798414"/>
              <a:gd name="connsiteX3" fmla="*/ 411480 w 12192000"/>
              <a:gd name="connsiteY3" fmla="*/ 251708 h 798414"/>
              <a:gd name="connsiteX4" fmla="*/ 11795760 w 12192000"/>
              <a:gd name="connsiteY4" fmla="*/ 251708 h 798414"/>
              <a:gd name="connsiteX5" fmla="*/ 12174878 w 12192000"/>
              <a:gd name="connsiteY5" fmla="*/ 50133 h 798414"/>
              <a:gd name="connsiteX6" fmla="*/ 12192000 w 12192000"/>
              <a:gd name="connsiteY6" fmla="*/ 18588 h 798414"/>
              <a:gd name="connsiteX7" fmla="*/ 12192000 w 12192000"/>
              <a:gd name="connsiteY7" fmla="*/ 798414 h 798414"/>
              <a:gd name="connsiteX8" fmla="*/ 0 w 12192000"/>
              <a:gd name="connsiteY8" fmla="*/ 798414 h 7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98414">
                <a:moveTo>
                  <a:pt x="0" y="0"/>
                </a:moveTo>
                <a:lnTo>
                  <a:pt x="5151" y="0"/>
                </a:lnTo>
                <a:lnTo>
                  <a:pt x="32363" y="50133"/>
                </a:lnTo>
                <a:cubicBezTo>
                  <a:pt x="114525" y="171749"/>
                  <a:pt x="253665" y="251708"/>
                  <a:pt x="411480" y="251708"/>
                </a:cubicBezTo>
                <a:lnTo>
                  <a:pt x="11795760" y="251708"/>
                </a:lnTo>
                <a:cubicBezTo>
                  <a:pt x="11953576" y="251708"/>
                  <a:pt x="12092715" y="171749"/>
                  <a:pt x="12174878" y="50133"/>
                </a:cubicBezTo>
                <a:lnTo>
                  <a:pt x="12192000" y="18588"/>
                </a:lnTo>
                <a:lnTo>
                  <a:pt x="12192000" y="798414"/>
                </a:lnTo>
                <a:lnTo>
                  <a:pt x="0" y="798414"/>
                </a:lnTo>
                <a:close/>
              </a:path>
            </a:pathLst>
          </a:cu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2188F-4CB8-24C2-3A39-154C19AF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3FA6C-08EF-852D-14F3-35051B07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C872-C28D-D757-D3E4-C61FA07EF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59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85B4B-265D-4874-9C3B-409AB9842CDC}" type="datetime1">
              <a:rPr lang="de-AT" smtClean="0"/>
              <a:t>19.12.2024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660B-EE90-CDA6-A83C-DF01F93DF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98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B192-C16D-AC0E-2D89-68CFE48F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59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7DB78-EB58-4052-864A-2A48EA210553}" type="slidenum">
              <a:rPr lang="de-AT" smtClean="0"/>
              <a:pPr/>
              <a:t>‹#›</a:t>
            </a:fld>
            <a:r>
              <a:rPr lang="de-AT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17974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graphql/schema.graphql" TargetMode="External"/><Relationship Id="rId2" Type="http://schemas.openxmlformats.org/officeDocument/2006/relationships/hyperlink" Target="https://tinyurl.com/ymh8u3z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2/q/graphql-ui/?query=query%7B%0A%20%20allPosts%20%7B%0A%20%20%20%20title%0A%20%20%20%20content%0A%20%20%20%20author%20%7B%0A%20%20%20%20%20%20userName%0A%20%20%20%20%7D%0A%20%20%7D%0A%7D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hochedlinger/COD_GraphQL_Vuln/tree/main/graphql-dem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q/graphql-ui/?query=%0Aquery%20%7B__schema%7BqueryType%7Bname%7D%7D%7D%0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q/graphql-ui/?query=query%20RateLimitTest%7B%0A%20%20bruteforce1%3AlogIn(userName%3A%20%22Michael%20J%22%2C%20password%3A%20%22pw123%22)%7BblogPosts%7Bid%7D%7D%0A%20%20bruteforce2%3AlogIn(userName%3A%20%22Tobias%20Kn%C3%B6dlinger%22%2C%20password%3A%20%22pw123%22)%7BblogPosts%7Bid%7D%7D%0A%7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AA56-9E4E-1947-266B-C1D30F01C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API </a:t>
            </a:r>
            <a:r>
              <a:rPr lang="de-AT" err="1"/>
              <a:t>vulnerabilities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5F914-A72D-5885-7E2B-1BD7DB325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err="1"/>
              <a:t>Hochedlinger</a:t>
            </a:r>
            <a:r>
              <a:rPr lang="de-AT"/>
              <a:t>, </a:t>
            </a:r>
            <a:r>
              <a:rPr lang="de-AT" err="1"/>
              <a:t>Jellinger</a:t>
            </a:r>
            <a:r>
              <a:rPr lang="de-AT"/>
              <a:t>, Kaufmann, Kneidinger, Kreuzer</a:t>
            </a:r>
          </a:p>
        </p:txBody>
      </p:sp>
    </p:spTree>
    <p:extLst>
      <p:ext uri="{BB962C8B-B14F-4D97-AF65-F5344CB8AC3E}">
        <p14:creationId xmlns:p14="http://schemas.microsoft.com/office/powerpoint/2010/main" val="144602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A6E2A-76B8-F830-EA8C-715971A8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AE2D-DDF9-07FF-ECC1-5FE987FE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- </a:t>
            </a:r>
            <a:r>
              <a:rPr lang="de-AT" err="1"/>
              <a:t>Introspection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2E5E-4308-51C7-9F22-A8540CB5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err="1"/>
              <a:t>built</a:t>
            </a:r>
            <a:r>
              <a:rPr lang="de-AT"/>
              <a:t>-in </a:t>
            </a:r>
            <a:r>
              <a:rPr lang="de-AT" err="1"/>
              <a:t>function</a:t>
            </a:r>
            <a:r>
              <a:rPr lang="de-AT"/>
              <a:t> </a:t>
            </a:r>
            <a:r>
              <a:rPr lang="de-AT" err="1"/>
              <a:t>to</a:t>
            </a:r>
            <a:r>
              <a:rPr lang="de-AT"/>
              <a:t> </a:t>
            </a:r>
            <a:r>
              <a:rPr lang="de-AT" err="1"/>
              <a:t>query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schema</a:t>
            </a:r>
            <a:endParaRPr lang="de-AT"/>
          </a:p>
          <a:p>
            <a:r>
              <a:rPr lang="de-AT" err="1"/>
              <a:t>regular</a:t>
            </a:r>
            <a:r>
              <a:rPr lang="de-AT"/>
              <a:t> </a:t>
            </a:r>
            <a:r>
              <a:rPr lang="de-AT" err="1"/>
              <a:t>query</a:t>
            </a:r>
            <a:r>
              <a:rPr lang="de-AT"/>
              <a:t> -&gt; </a:t>
            </a:r>
            <a:r>
              <a:rPr lang="de-AT" err="1"/>
              <a:t>specify</a:t>
            </a:r>
            <a:r>
              <a:rPr lang="de-AT"/>
              <a:t> </a:t>
            </a:r>
            <a:r>
              <a:rPr lang="de-AT" err="1"/>
              <a:t>request</a:t>
            </a:r>
            <a:r>
              <a:rPr lang="de-AT"/>
              <a:t> </a:t>
            </a:r>
            <a:r>
              <a:rPr lang="de-AT" err="1"/>
              <a:t>fields</a:t>
            </a:r>
            <a:endParaRPr lang="de-AT"/>
          </a:p>
          <a:p>
            <a:endParaRPr lang="de-AT"/>
          </a:p>
          <a:p>
            <a:r>
              <a:rPr lang="de-AT" err="1"/>
              <a:t>learn</a:t>
            </a:r>
            <a:r>
              <a:rPr lang="de-AT"/>
              <a:t> </a:t>
            </a:r>
            <a:r>
              <a:rPr lang="de-AT" err="1"/>
              <a:t>how</a:t>
            </a:r>
            <a:r>
              <a:rPr lang="de-AT"/>
              <a:t> </a:t>
            </a:r>
            <a:r>
              <a:rPr lang="de-AT" err="1"/>
              <a:t>to</a:t>
            </a:r>
            <a:r>
              <a:rPr lang="de-AT"/>
              <a:t> </a:t>
            </a:r>
            <a:r>
              <a:rPr lang="de-AT" err="1"/>
              <a:t>interact</a:t>
            </a:r>
            <a:r>
              <a:rPr lang="de-AT"/>
              <a:t> </a:t>
            </a:r>
            <a:r>
              <a:rPr lang="de-AT" err="1"/>
              <a:t>with</a:t>
            </a:r>
            <a:r>
              <a:rPr lang="de-AT"/>
              <a:t> API</a:t>
            </a:r>
          </a:p>
          <a:p>
            <a:r>
              <a:rPr lang="de-AT" err="1"/>
              <a:t>disable</a:t>
            </a:r>
            <a:r>
              <a:rPr lang="de-AT"/>
              <a:t> in </a:t>
            </a:r>
            <a:r>
              <a:rPr lang="de-AT" err="1"/>
              <a:t>production</a:t>
            </a:r>
            <a:endParaRPr lang="de-AT"/>
          </a:p>
          <a:p>
            <a:r>
              <a:rPr lang="de-AT" err="1"/>
              <a:t>template</a:t>
            </a:r>
            <a:r>
              <a:rPr lang="de-AT"/>
              <a:t>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full</a:t>
            </a:r>
            <a:r>
              <a:rPr lang="de-AT"/>
              <a:t> </a:t>
            </a:r>
            <a:r>
              <a:rPr lang="de-AT" err="1"/>
              <a:t>introspection</a:t>
            </a:r>
            <a:r>
              <a:rPr lang="de-AT"/>
              <a:t> </a:t>
            </a:r>
            <a:r>
              <a:rPr lang="de-AT" err="1"/>
              <a:t>query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1215-4935-F73C-CEC3-C33A096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10</a:t>
            </a:fld>
            <a:endParaRPr lang="de-A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97BCF-E357-E13C-352E-ACF644C98C55}"/>
              </a:ext>
            </a:extLst>
          </p:cNvPr>
          <p:cNvSpPr txBox="1"/>
          <p:nvPr/>
        </p:nvSpPr>
        <p:spPr>
          <a:xfrm>
            <a:off x="8334375" y="2877304"/>
            <a:ext cx="6256020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AT" b="0" i="0" err="1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query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 b="0" i="0">
                <a:effectLst/>
                <a:latin typeface="Cascadia Mono" panose="020B0609020000020004" pitchFamily="49" charset="0"/>
              </a:rPr>
            </a:br>
            <a:r>
              <a:rPr lang="de-AT" b="0" i="0">
                <a:effectLst/>
                <a:latin typeface="Cascadia Mono" panose="020B0609020000020004" pitchFamily="49" charset="0"/>
              </a:rPr>
              <a:t>  __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schema</a:t>
            </a:r>
            <a:r>
              <a:rPr lang="de-AT">
                <a:latin typeface="Cascadia Mono" panose="020B0609020000020004" pitchFamily="49" charset="0"/>
              </a:rPr>
              <a:t> {</a:t>
            </a:r>
            <a:endParaRPr lang="de-AT" b="0" i="0">
              <a:effectLst/>
              <a:latin typeface="Cascadia Mono" panose="020B0609020000020004" pitchFamily="49" charset="0"/>
            </a:endParaRPr>
          </a:p>
          <a:p>
            <a:r>
              <a:rPr lang="de-AT">
                <a:latin typeface="Cascadia Mono" panose="020B0609020000020004" pitchFamily="49" charset="0"/>
              </a:rPr>
              <a:t>    </a:t>
            </a:r>
            <a:r>
              <a:rPr lang="de-AT" err="1">
                <a:latin typeface="Cascadia Mono" panose="020B0609020000020004" pitchFamily="49" charset="0"/>
              </a:rPr>
              <a:t>queryT</a:t>
            </a:r>
            <a:r>
              <a:rPr lang="en-US" err="1">
                <a:latin typeface="Cascadia Mono" panose="020B0609020000020004" pitchFamily="49" charset="0"/>
              </a:rPr>
              <a:t>ype</a:t>
            </a:r>
            <a:r>
              <a:rPr lang="en-US">
                <a:latin typeface="Cascadia Mono" panose="020B0609020000020004" pitchFamily="49" charset="0"/>
              </a:rPr>
              <a:t> {</a:t>
            </a:r>
          </a:p>
          <a:p>
            <a:r>
              <a:rPr lang="en-US">
                <a:latin typeface="Cascadia Mono" panose="020B0609020000020004" pitchFamily="49" charset="0"/>
              </a:rPr>
              <a:t>      name</a:t>
            </a:r>
          </a:p>
          <a:p>
            <a:r>
              <a:rPr lang="en-US">
                <a:latin typeface="Cascadia Mono" panose="020B0609020000020004" pitchFamily="49" charset="0"/>
              </a:rPr>
              <a:t>      fields {</a:t>
            </a:r>
          </a:p>
          <a:p>
            <a:r>
              <a:rPr lang="en-US">
                <a:latin typeface="Cascadia Mono"/>
              </a:rPr>
              <a:t>        name</a:t>
            </a:r>
          </a:p>
          <a:p>
            <a:r>
              <a:rPr lang="en-US">
                <a:latin typeface="Cascadia Mono" panose="020B0609020000020004" pitchFamily="49" charset="0"/>
              </a:rPr>
              <a:t>      }</a:t>
            </a:r>
          </a:p>
          <a:p>
            <a:r>
              <a:rPr lang="en-US">
                <a:latin typeface="Cascadia Mono" panose="020B0609020000020004" pitchFamily="49" charset="0"/>
              </a:rPr>
              <a:t>    }</a:t>
            </a:r>
          </a:p>
          <a:p>
            <a:r>
              <a:rPr lang="en-US">
                <a:latin typeface="Cascadia Mono" panose="020B0609020000020004" pitchFamily="49" charset="0"/>
              </a:rPr>
              <a:t>  }</a:t>
            </a:r>
          </a:p>
          <a:p>
            <a:r>
              <a:rPr lang="en-US"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BEA56-F5CB-9F9E-9CC7-B89BF46F0315}"/>
              </a:ext>
            </a:extLst>
          </p:cNvPr>
          <p:cNvSpPr txBox="1"/>
          <p:nvPr/>
        </p:nvSpPr>
        <p:spPr>
          <a:xfrm>
            <a:off x="8334375" y="2280702"/>
            <a:ext cx="247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err="1"/>
              <a:t>Example</a:t>
            </a:r>
            <a:r>
              <a:rPr lang="de-AT" sz="2400"/>
              <a:t> </a:t>
            </a:r>
            <a:r>
              <a:rPr lang="de-AT" sz="2400" err="1"/>
              <a:t>request</a:t>
            </a:r>
            <a:endParaRPr lang="de-AT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A8D631-BB1A-D72D-4C09-36DCE96764D3}"/>
              </a:ext>
            </a:extLst>
          </p:cNvPr>
          <p:cNvSpPr/>
          <p:nvPr/>
        </p:nvSpPr>
        <p:spPr>
          <a:xfrm>
            <a:off x="8634412" y="3197444"/>
            <a:ext cx="1166813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93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957-9FAF-4E5F-BB6C-A1AC503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Lab 1 – ZAP 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92D6-4EBB-C66C-E2E8-148212A7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err="1"/>
              <a:t>GraphQL</a:t>
            </a:r>
            <a:r>
              <a:rPr lang="de-AT"/>
              <a:t> support via Plugin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C4FB-36A0-7B61-905E-83FC75E6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11</a:t>
            </a:fld>
            <a:endParaRPr lang="de-AT"/>
          </a:p>
        </p:txBody>
      </p:sp>
      <p:pic>
        <p:nvPicPr>
          <p:cNvPr id="6" name="Graphic 5" descr="ZAP By Checkmarx">
            <a:extLst>
              <a:ext uri="{FF2B5EF4-FFF2-40B4-BE49-F238E27FC236}">
                <a16:creationId xmlns:a16="http://schemas.microsoft.com/office/drawing/2014/main" id="{7A8F625E-5E15-9A1E-B4CB-1128B6A0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7621" y="547007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957-9FAF-4E5F-BB6C-A1AC503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Lab 1 – </a:t>
            </a:r>
            <a:r>
              <a:rPr lang="de-AT" err="1"/>
              <a:t>Zap</a:t>
            </a:r>
            <a:r>
              <a:rPr lang="de-AT"/>
              <a:t> 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92D6-4EBB-C66C-E2E8-148212A7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AT"/>
              <a:t>Look </a:t>
            </a:r>
            <a:r>
              <a:rPr lang="de-AT" err="1"/>
              <a:t>for</a:t>
            </a:r>
            <a:r>
              <a:rPr lang="de-AT"/>
              <a:t> </a:t>
            </a:r>
            <a:r>
              <a:rPr lang="de-AT" err="1"/>
              <a:t>GraphQL</a:t>
            </a:r>
            <a:r>
              <a:rPr lang="de-AT"/>
              <a:t> Endpoints in </a:t>
            </a:r>
            <a:r>
              <a:rPr lang="de-AT" err="1"/>
              <a:t>history</a:t>
            </a:r>
          </a:p>
          <a:p>
            <a:pPr marL="514350" indent="-514350">
              <a:buAutoNum type="arabicPeriod"/>
            </a:pPr>
            <a:r>
              <a:rPr lang="de-AT" err="1"/>
              <a:t>Introspect</a:t>
            </a:r>
            <a:endParaRPr lang="de-AT"/>
          </a:p>
          <a:p>
            <a:pPr marL="514350" indent="-514350">
              <a:buAutoNum type="arabicPeriod"/>
            </a:pPr>
            <a:r>
              <a:rPr lang="de-AT"/>
              <a:t>Poke </a:t>
            </a:r>
            <a:r>
              <a:rPr lang="de-AT" err="1"/>
              <a:t>through</a:t>
            </a:r>
            <a:r>
              <a:rPr lang="de-AT"/>
              <a:t> </a:t>
            </a:r>
            <a:r>
              <a:rPr lang="de-AT" err="1"/>
              <a:t>methods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C4FB-36A0-7B61-905E-83FC75E6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12</a:t>
            </a:fld>
            <a:endParaRPr lang="de-AT"/>
          </a:p>
        </p:txBody>
      </p:sp>
      <p:pic>
        <p:nvPicPr>
          <p:cNvPr id="6" name="Graphic 5" descr="ZAP By Checkmarx">
            <a:extLst>
              <a:ext uri="{FF2B5EF4-FFF2-40B4-BE49-F238E27FC236}">
                <a16:creationId xmlns:a16="http://schemas.microsoft.com/office/drawing/2014/main" id="{7A8F625E-5E15-9A1E-B4CB-1128B6A0F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7621" y="547007"/>
            <a:ext cx="285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5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957-9FAF-4E5F-BB6C-A1AC503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2 – Insomnia REST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92D6-4EBB-C66C-E2E8-148212A7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Finding a hidden </a:t>
            </a:r>
            <a:r>
              <a:rPr lang="en-US" err="1"/>
              <a:t>GraphQL</a:t>
            </a:r>
            <a:r>
              <a:rPr lang="en-US"/>
              <a:t> endpoint</a:t>
            </a:r>
          </a:p>
          <a:p>
            <a:r>
              <a:rPr lang="en-US"/>
              <a:t>Bypassing introspection defenses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F5073-ECB7-6F75-F859-FB0D9663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13</a:t>
            </a:fld>
            <a:endParaRPr lang="de-AT"/>
          </a:p>
        </p:txBody>
      </p:sp>
      <p:pic>
        <p:nvPicPr>
          <p:cNvPr id="6" name="Picture 5" descr="Insomnia APIs | API Tracker">
            <a:extLst>
              <a:ext uri="{FF2B5EF4-FFF2-40B4-BE49-F238E27FC236}">
                <a16:creationId xmlns:a16="http://schemas.microsoft.com/office/drawing/2014/main" id="{47846272-F335-D07A-E1A6-548B1E8D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034" y="362376"/>
            <a:ext cx="1517072" cy="1510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302FB-F7E7-59E3-415A-B220FEDC68E0}"/>
              </a:ext>
            </a:extLst>
          </p:cNvPr>
          <p:cNvSpPr txBox="1"/>
          <p:nvPr/>
        </p:nvSpPr>
        <p:spPr>
          <a:xfrm>
            <a:off x="3484418" y="389312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0" name="Picture 9" descr="Is Security Through Obscurity (STO)“bad security”? | by TheFourSec | Medium">
            <a:extLst>
              <a:ext uri="{FF2B5EF4-FFF2-40B4-BE49-F238E27FC236}">
                <a16:creationId xmlns:a16="http://schemas.microsoft.com/office/drawing/2014/main" id="{35629199-3F8D-6997-71DC-9BE1F47B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71" y="3431476"/>
            <a:ext cx="4204739" cy="2368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19A739-B512-9F33-64D5-4F123A371668}"/>
              </a:ext>
            </a:extLst>
          </p:cNvPr>
          <p:cNvSpPr txBox="1"/>
          <p:nvPr/>
        </p:nvSpPr>
        <p:spPr>
          <a:xfrm rot="840000">
            <a:off x="7136112" y="401945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Security through obscurity is never a good option!</a:t>
            </a:r>
          </a:p>
        </p:txBody>
      </p:sp>
    </p:spTree>
    <p:extLst>
      <p:ext uri="{BB962C8B-B14F-4D97-AF65-F5344CB8AC3E}">
        <p14:creationId xmlns:p14="http://schemas.microsoft.com/office/powerpoint/2010/main" val="24610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957-9FAF-4E5F-BB6C-A1AC503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2 – Insomnia REST client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92D6-4EBB-C66C-E2E8-148212A7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Try out different endpoint names</a:t>
            </a:r>
          </a:p>
          <a:p>
            <a:r>
              <a:rPr lang="en-US">
                <a:ea typeface="+mn-lt"/>
                <a:cs typeface="+mn-lt"/>
              </a:rPr>
              <a:t>Try different HTTP-Methods</a:t>
            </a:r>
          </a:p>
          <a:p>
            <a:r>
              <a:rPr lang="en-US">
                <a:ea typeface="+mn-lt"/>
                <a:cs typeface="+mn-lt"/>
              </a:rPr>
              <a:t>Try introspection with different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F5073-ECB7-6F75-F859-FB0D9663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14</a:t>
            </a:fld>
            <a:endParaRPr lang="de-AT"/>
          </a:p>
        </p:txBody>
      </p:sp>
      <p:pic>
        <p:nvPicPr>
          <p:cNvPr id="6" name="Picture 5" descr="Insomnia APIs | API Tracker">
            <a:extLst>
              <a:ext uri="{FF2B5EF4-FFF2-40B4-BE49-F238E27FC236}">
                <a16:creationId xmlns:a16="http://schemas.microsoft.com/office/drawing/2014/main" id="{47846272-F335-D07A-E1A6-548B1E8D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034" y="362376"/>
            <a:ext cx="1517072" cy="1510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C27014E-2429-0F85-C618-9FD7ED738037}"/>
              </a:ext>
            </a:extLst>
          </p:cNvPr>
          <p:cNvSpPr/>
          <p:nvPr/>
        </p:nvSpPr>
        <p:spPr>
          <a:xfrm>
            <a:off x="3587724" y="4552107"/>
            <a:ext cx="693681" cy="5856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34C83-87C8-D4C8-7100-D67851A291E4}"/>
              </a:ext>
            </a:extLst>
          </p:cNvPr>
          <p:cNvSpPr txBox="1"/>
          <p:nvPr/>
        </p:nvSpPr>
        <p:spPr>
          <a:xfrm>
            <a:off x="4281054" y="4433453"/>
            <a:ext cx="49876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NEVER expose endpoints to the outside world! They WILL be found.</a:t>
            </a:r>
          </a:p>
        </p:txBody>
      </p:sp>
    </p:spTree>
    <p:extLst>
      <p:ext uri="{BB962C8B-B14F-4D97-AF65-F5344CB8AC3E}">
        <p14:creationId xmlns:p14="http://schemas.microsoft.com/office/powerpoint/2010/main" val="158993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6814-C27A-C87D-2EFB-F2510F2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15</a:t>
            </a:fld>
            <a:endParaRPr lang="de-AT"/>
          </a:p>
        </p:txBody>
      </p:sp>
      <p:sp>
        <p:nvSpPr>
          <p:cNvPr id="11" name="Rechteck: abgerundete Ecken 2">
            <a:extLst>
              <a:ext uri="{FF2B5EF4-FFF2-40B4-BE49-F238E27FC236}">
                <a16:creationId xmlns:a16="http://schemas.microsoft.com/office/drawing/2014/main" id="{C8002374-5C74-076B-080C-3470A427DCD2}"/>
              </a:ext>
            </a:extLst>
          </p:cNvPr>
          <p:cNvSpPr/>
          <p:nvPr/>
        </p:nvSpPr>
        <p:spPr>
          <a:xfrm>
            <a:off x="941599" y="1716701"/>
            <a:ext cx="10082409" cy="2156631"/>
          </a:xfrm>
          <a:prstGeom prst="roundRect">
            <a:avLst>
              <a:gd name="adj" fmla="val 2253"/>
            </a:avLst>
          </a:prstGeom>
          <a:solidFill>
            <a:srgbClr val="3B485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llipse 4">
            <a:extLst>
              <a:ext uri="{FF2B5EF4-FFF2-40B4-BE49-F238E27FC236}">
                <a16:creationId xmlns:a16="http://schemas.microsoft.com/office/drawing/2014/main" id="{A1012B16-7545-CAC6-0220-68ADD688F177}"/>
              </a:ext>
            </a:extLst>
          </p:cNvPr>
          <p:cNvSpPr/>
          <p:nvPr/>
        </p:nvSpPr>
        <p:spPr>
          <a:xfrm>
            <a:off x="1085290" y="1859705"/>
            <a:ext cx="114301" cy="12109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5">
            <a:extLst>
              <a:ext uri="{FF2B5EF4-FFF2-40B4-BE49-F238E27FC236}">
                <a16:creationId xmlns:a16="http://schemas.microsoft.com/office/drawing/2014/main" id="{F305E013-6625-2740-5EE7-EFFB33A08AEE}"/>
              </a:ext>
            </a:extLst>
          </p:cNvPr>
          <p:cNvSpPr/>
          <p:nvPr/>
        </p:nvSpPr>
        <p:spPr>
          <a:xfrm>
            <a:off x="1260731" y="1859705"/>
            <a:ext cx="114301" cy="121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FF00"/>
              </a:solidFill>
            </a:endParaRPr>
          </a:p>
        </p:txBody>
      </p:sp>
      <p:sp>
        <p:nvSpPr>
          <p:cNvPr id="17" name="Ellipse 7">
            <a:extLst>
              <a:ext uri="{FF2B5EF4-FFF2-40B4-BE49-F238E27FC236}">
                <a16:creationId xmlns:a16="http://schemas.microsoft.com/office/drawing/2014/main" id="{283ACA10-826C-B8A5-B28C-925F9CA077D7}"/>
              </a:ext>
            </a:extLst>
          </p:cNvPr>
          <p:cNvSpPr/>
          <p:nvPr/>
        </p:nvSpPr>
        <p:spPr>
          <a:xfrm>
            <a:off x="1436172" y="1859705"/>
            <a:ext cx="114301" cy="1210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BFC06-365D-D96F-E974-73A1BE61F76A}"/>
              </a:ext>
            </a:extLst>
          </p:cNvPr>
          <p:cNvSpPr txBox="1"/>
          <p:nvPr/>
        </p:nvSpPr>
        <p:spPr>
          <a:xfrm>
            <a:off x="1083927" y="2137706"/>
            <a:ext cx="108199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F8E6D"/>
                </a:solidFill>
                <a:latin typeface="Consolas"/>
                <a:ea typeface="+mn-lt"/>
                <a:cs typeface="+mn-lt"/>
              </a:rPr>
              <a:t>mutation </a:t>
            </a: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{ ​</a:t>
            </a:r>
            <a:b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</a:b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    bruteforce0:login(</a:t>
            </a:r>
            <a:r>
              <a:rPr lang="en-US">
                <a:solidFill>
                  <a:srgbClr val="CF8E6D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:{username:</a:t>
            </a:r>
            <a:r>
              <a:rPr lang="en-US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err="1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carlos</a:t>
            </a:r>
            <a:r>
              <a:rPr lang="en-US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,password:</a:t>
            </a:r>
            <a:r>
              <a:rPr lang="en-US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"&lt;pass1&gt;"</a:t>
            </a: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}) {success}   ​</a:t>
            </a:r>
            <a:b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</a:b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    bruteforce1:login(</a:t>
            </a:r>
            <a:r>
              <a:rPr lang="en-US">
                <a:solidFill>
                  <a:srgbClr val="CF8E6D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:{username:</a:t>
            </a:r>
            <a:r>
              <a:rPr lang="en-US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err="1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carlos</a:t>
            </a:r>
            <a:r>
              <a:rPr lang="en-US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,password:</a:t>
            </a:r>
            <a:r>
              <a:rPr lang="en-US">
                <a:solidFill>
                  <a:srgbClr val="6AAB73"/>
                </a:solidFill>
                <a:latin typeface="Consolas"/>
                <a:ea typeface="+mn-lt"/>
                <a:cs typeface="+mn-lt"/>
              </a:rPr>
              <a:t>"&lt;pass2&gt;"</a:t>
            </a: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}) {success} ​</a:t>
            </a:r>
            <a:b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</a:b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    ... ​</a:t>
            </a:r>
            <a:b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</a:br>
            <a:r>
              <a:rPr lang="en-US">
                <a:solidFill>
                  <a:srgbClr val="BCBEC4"/>
                </a:solidFill>
                <a:latin typeface="Consolas"/>
                <a:ea typeface="+mn-lt"/>
                <a:cs typeface="+mn-lt"/>
              </a:rPr>
              <a:t>}​</a:t>
            </a:r>
            <a:endParaRPr lang="en-US"/>
          </a:p>
          <a:p>
            <a:endParaRPr lang="en-US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850814-1414-8E9C-002A-D9A06368F570}"/>
              </a:ext>
            </a:extLst>
          </p:cNvPr>
          <p:cNvSpPr txBox="1"/>
          <p:nvPr/>
        </p:nvSpPr>
        <p:spPr>
          <a:xfrm>
            <a:off x="963263" y="4362108"/>
            <a:ext cx="10175162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Avoids rate limiter by putting all attempts into one request</a:t>
            </a:r>
            <a:br>
              <a:rPr lang="en-US" sz="2800"/>
            </a:br>
            <a:endParaRPr lang="en-US" sz="600"/>
          </a:p>
          <a:p>
            <a:r>
              <a:rPr lang="en-US" sz="2800"/>
              <a:t>               Solution: limit </a:t>
            </a:r>
            <a:r>
              <a:rPr lang="en-US" sz="2800" err="1"/>
              <a:t>GraphQL</a:t>
            </a:r>
            <a:r>
              <a:rPr lang="en-US" sz="2800"/>
              <a:t> operations </a:t>
            </a:r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5A172A-E998-D698-80D1-B9291070EF2D}"/>
              </a:ext>
            </a:extLst>
          </p:cNvPr>
          <p:cNvSpPr/>
          <p:nvPr/>
        </p:nvSpPr>
        <p:spPr>
          <a:xfrm>
            <a:off x="1620379" y="4981597"/>
            <a:ext cx="409663" cy="34323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ython (Programmiersprache) – Wikipedia">
            <a:extLst>
              <a:ext uri="{FF2B5EF4-FFF2-40B4-BE49-F238E27FC236}">
                <a16:creationId xmlns:a16="http://schemas.microsoft.com/office/drawing/2014/main" id="{33F6582D-8307-A204-0EE6-236AD410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965" y="245060"/>
            <a:ext cx="1130853" cy="12160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91B1E8-BAC7-9903-CDD5-C1156C242A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Lab 3 – Bypass </a:t>
            </a:r>
            <a:r>
              <a:rPr lang="de-AT" err="1"/>
              <a:t>brute</a:t>
            </a:r>
            <a:r>
              <a:rPr lang="de-AT"/>
              <a:t> </a:t>
            </a:r>
            <a:r>
              <a:rPr lang="de-AT" err="1"/>
              <a:t>force</a:t>
            </a:r>
            <a:r>
              <a:rPr lang="de-AT"/>
              <a:t> </a:t>
            </a:r>
            <a:r>
              <a:rPr lang="de-AT" err="1"/>
              <a:t>protections</a:t>
            </a:r>
          </a:p>
        </p:txBody>
      </p:sp>
    </p:spTree>
    <p:extLst>
      <p:ext uri="{BB962C8B-B14F-4D97-AF65-F5344CB8AC3E}">
        <p14:creationId xmlns:p14="http://schemas.microsoft.com/office/powerpoint/2010/main" val="32446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957-9FAF-4E5F-BB6C-A1AC503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Building a </a:t>
            </a:r>
            <a:r>
              <a:rPr lang="de-AT" err="1"/>
              <a:t>GraphQL</a:t>
            </a:r>
            <a:r>
              <a:rPr lang="de-AT"/>
              <a:t> </a:t>
            </a:r>
            <a:r>
              <a:rPr lang="de-AT" err="1"/>
              <a:t>application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92D6-4EBB-C66C-E2E8-148212A7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010"/>
            <a:ext cx="9940528" cy="4273312"/>
          </a:xfrm>
        </p:spPr>
        <p:txBody>
          <a:bodyPr/>
          <a:lstStyle/>
          <a:p>
            <a:r>
              <a:rPr lang="de-DE" err="1"/>
              <a:t>Using</a:t>
            </a:r>
            <a:r>
              <a:rPr lang="de-DE"/>
              <a:t> </a:t>
            </a:r>
            <a:r>
              <a:rPr lang="de-DE" err="1">
                <a:hlinkClick r:id="rId2"/>
              </a:rPr>
              <a:t>Quarkus</a:t>
            </a:r>
            <a:r>
              <a:rPr lang="de-DE"/>
              <a:t> (</a:t>
            </a:r>
            <a:r>
              <a:rPr lang="de-DE" err="1"/>
              <a:t>Kubernetes</a:t>
            </a:r>
            <a:r>
              <a:rPr lang="de-DE"/>
              <a:t>-native Java </a:t>
            </a:r>
            <a:r>
              <a:rPr lang="de-DE" err="1"/>
              <a:t>framework</a:t>
            </a:r>
            <a:r>
              <a:rPr lang="de-DE"/>
              <a:t>)</a:t>
            </a:r>
          </a:p>
          <a:p>
            <a:endParaRPr lang="de-DE"/>
          </a:p>
          <a:p>
            <a:r>
              <a:rPr lang="de-DE" err="1"/>
              <a:t>Smallrye-GraphQL</a:t>
            </a:r>
            <a:r>
              <a:rPr lang="de-DE"/>
              <a:t> </a:t>
            </a:r>
            <a:r>
              <a:rPr lang="de-DE" err="1"/>
              <a:t>library</a:t>
            </a:r>
            <a:endParaRPr lang="de-DE"/>
          </a:p>
          <a:p>
            <a:endParaRPr lang="de-DE"/>
          </a:p>
          <a:p>
            <a:r>
              <a:rPr lang="de-DE">
                <a:hlinkClick r:id="rId3"/>
              </a:rPr>
              <a:t>Schema</a:t>
            </a:r>
            <a:r>
              <a:rPr lang="de-DE"/>
              <a:t> and </a:t>
            </a:r>
            <a:r>
              <a:rPr lang="de-DE" err="1"/>
              <a:t>Introspection</a:t>
            </a:r>
            <a:r>
              <a:rPr lang="de-DE"/>
              <a:t> </a:t>
            </a:r>
            <a:r>
              <a:rPr lang="de-DE" err="1"/>
              <a:t>available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default</a:t>
            </a:r>
            <a:endParaRPr lang="de-DE">
              <a:hlinkClick r:id="rId4"/>
            </a:endParaRPr>
          </a:p>
          <a:p>
            <a:endParaRPr lang="de-DE">
              <a:hlinkClick r:id="rId4"/>
            </a:endParaRPr>
          </a:p>
          <a:p>
            <a:r>
              <a:rPr lang="de-DE" err="1">
                <a:hlinkClick r:id="rId4"/>
              </a:rPr>
              <a:t>Github</a:t>
            </a:r>
            <a:r>
              <a:rPr lang="de-DE">
                <a:hlinkClick r:id="rId4"/>
              </a:rPr>
              <a:t> Link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CC7E5-43B6-2EA5-E508-68E4E6EA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16</a:t>
            </a:fld>
            <a:endParaRPr lang="de-AT"/>
          </a:p>
        </p:txBody>
      </p:sp>
      <p:pic>
        <p:nvPicPr>
          <p:cNvPr id="2058" name="Picture 10" descr="Quarkus Logo PNG Vector (SVG) Free Download">
            <a:extLst>
              <a:ext uri="{FF2B5EF4-FFF2-40B4-BE49-F238E27FC236}">
                <a16:creationId xmlns:a16="http://schemas.microsoft.com/office/drawing/2014/main" id="{D2F89B53-F467-9325-A1BE-BAE6C577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461395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787D8D-FC6E-959F-3A58-544A267E6E39}"/>
              </a:ext>
            </a:extLst>
          </p:cNvPr>
          <p:cNvSpPr txBox="1">
            <a:spLocks/>
          </p:cNvSpPr>
          <p:nvPr/>
        </p:nvSpPr>
        <p:spPr>
          <a:xfrm>
            <a:off x="7410450" y="4690312"/>
            <a:ext cx="33682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hlinkClick r:id="rId6"/>
              </a:rPr>
              <a:t>D</a:t>
            </a:r>
            <a:r>
              <a:rPr lang="de-AT" err="1">
                <a:hlinkClick r:id="rId6"/>
              </a:rPr>
              <a:t>emo</a:t>
            </a:r>
            <a:r>
              <a:rPr lang="de-AT">
                <a:hlinkClick r:id="rId6"/>
              </a:rPr>
              <a:t> Time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69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957-9FAF-4E5F-BB6C-A1AC503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Disable</a:t>
            </a:r>
            <a:r>
              <a:rPr lang="de-AT"/>
              <a:t> </a:t>
            </a:r>
            <a:r>
              <a:rPr lang="de-AT" err="1"/>
              <a:t>Introspection</a:t>
            </a:r>
            <a:r>
              <a:rPr lang="de-AT"/>
              <a:t> in </a:t>
            </a:r>
            <a:r>
              <a:rPr lang="de-AT" err="1"/>
              <a:t>Production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CC7E5-43B6-2EA5-E508-68E4E6EA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17</a:t>
            </a:fld>
            <a:endParaRPr lang="de-AT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2717955-F6D0-DD8A-564F-5E1B828DA953}"/>
              </a:ext>
            </a:extLst>
          </p:cNvPr>
          <p:cNvSpPr/>
          <p:nvPr/>
        </p:nvSpPr>
        <p:spPr>
          <a:xfrm>
            <a:off x="1824178" y="2314793"/>
            <a:ext cx="8543644" cy="2629379"/>
          </a:xfrm>
          <a:prstGeom prst="roundRect">
            <a:avLst>
              <a:gd name="adj" fmla="val 2253"/>
            </a:avLst>
          </a:prstGeom>
          <a:solidFill>
            <a:srgbClr val="3B485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DE41131-A90E-0DB5-A89F-121CFA4CBB88}"/>
              </a:ext>
            </a:extLst>
          </p:cNvPr>
          <p:cNvSpPr/>
          <p:nvPr/>
        </p:nvSpPr>
        <p:spPr>
          <a:xfrm>
            <a:off x="1967869" y="2457797"/>
            <a:ext cx="114301" cy="12109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E8801E5-1025-728D-DA79-396B2CB110A2}"/>
              </a:ext>
            </a:extLst>
          </p:cNvPr>
          <p:cNvSpPr/>
          <p:nvPr/>
        </p:nvSpPr>
        <p:spPr>
          <a:xfrm>
            <a:off x="2143310" y="2457797"/>
            <a:ext cx="114301" cy="121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FF0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460A2A3-92BD-89CD-0729-B01E3DF51D41}"/>
              </a:ext>
            </a:extLst>
          </p:cNvPr>
          <p:cNvSpPr/>
          <p:nvPr/>
        </p:nvSpPr>
        <p:spPr>
          <a:xfrm>
            <a:off x="2318751" y="2457797"/>
            <a:ext cx="114301" cy="1210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6451ED-CE59-3AEC-8EDC-991CC7DA342F}"/>
              </a:ext>
            </a:extLst>
          </p:cNvPr>
          <p:cNvSpPr txBox="1"/>
          <p:nvPr/>
        </p:nvSpPr>
        <p:spPr>
          <a:xfrm>
            <a:off x="1939679" y="2838433"/>
            <a:ext cx="8312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disable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schema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generation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prod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%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prod.quarkus.smallrye-graphql.schema-available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endParaRPr kumimoji="0" lang="de-DE" altLang="de-DE" sz="24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disable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introspection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in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prod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mode</a:t>
            </a: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%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prod.quarkus.smallrye-graphql.field-visibility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=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no-introspection</a:t>
            </a:r>
            <a:endParaRPr kumimoji="0" lang="de-DE" altLang="de-DE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4F58B3-D0C4-C15D-A834-EA7C02BAEE76}"/>
              </a:ext>
            </a:extLst>
          </p:cNvPr>
          <p:cNvSpPr txBox="1">
            <a:spLocks/>
          </p:cNvSpPr>
          <p:nvPr/>
        </p:nvSpPr>
        <p:spPr>
          <a:xfrm>
            <a:off x="4810124" y="5332815"/>
            <a:ext cx="2571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err="1">
                <a:hlinkClick r:id="rId2"/>
              </a:rPr>
              <a:t>Lets</a:t>
            </a:r>
            <a:r>
              <a:rPr lang="de-AT">
                <a:hlinkClick r:id="rId2"/>
              </a:rPr>
              <a:t> </a:t>
            </a:r>
            <a:r>
              <a:rPr lang="de-AT" err="1">
                <a:hlinkClick r:id="rId2"/>
              </a:rPr>
              <a:t>try</a:t>
            </a:r>
            <a:r>
              <a:rPr lang="de-AT">
                <a:hlinkClick r:id="rId2"/>
              </a:rPr>
              <a:t> </a:t>
            </a:r>
            <a:r>
              <a:rPr lang="de-AT" err="1">
                <a:hlinkClick r:id="rId2"/>
              </a:rPr>
              <a:t>it!</a:t>
            </a:r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D3F71B8-1630-E17E-7256-C0D01CA48A8B}"/>
              </a:ext>
            </a:extLst>
          </p:cNvPr>
          <p:cNvSpPr txBox="1"/>
          <p:nvPr/>
        </p:nvSpPr>
        <p:spPr>
          <a:xfrm>
            <a:off x="1939679" y="1822141"/>
            <a:ext cx="6220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1" i="0" u="none" strike="noStrike" cap="none" normalizeH="0" baseline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JetBrains Mono"/>
              </a:rPr>
              <a:t>application.properties</a:t>
            </a:r>
            <a:endParaRPr kumimoji="0" lang="de-DE" altLang="de-DE" sz="4800" b="1" i="0" u="none" strike="noStrike" cap="none" normalizeH="0" baseline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1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6089F-1901-C49A-BF11-ADBC299D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EE00-DA1C-0AAC-E0D8-0A40697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Using</a:t>
            </a:r>
            <a:r>
              <a:rPr lang="de-AT"/>
              <a:t> rate </a:t>
            </a:r>
            <a:r>
              <a:rPr lang="de-AT" err="1"/>
              <a:t>limits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D1C9D-400B-0A88-D1D1-C96179C2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18</a:t>
            </a:fld>
            <a:endParaRPr lang="de-AT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A170AD4-F34A-F1BD-3FB9-C5BE1ED86C8D}"/>
              </a:ext>
            </a:extLst>
          </p:cNvPr>
          <p:cNvSpPr/>
          <p:nvPr/>
        </p:nvSpPr>
        <p:spPr>
          <a:xfrm>
            <a:off x="1824178" y="2314793"/>
            <a:ext cx="8543644" cy="2629379"/>
          </a:xfrm>
          <a:prstGeom prst="roundRect">
            <a:avLst>
              <a:gd name="adj" fmla="val 2253"/>
            </a:avLst>
          </a:prstGeom>
          <a:solidFill>
            <a:srgbClr val="3B485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0E1C7B3-E585-F119-3101-9306D18D01EA}"/>
              </a:ext>
            </a:extLst>
          </p:cNvPr>
          <p:cNvSpPr/>
          <p:nvPr/>
        </p:nvSpPr>
        <p:spPr>
          <a:xfrm>
            <a:off x="1967869" y="2457797"/>
            <a:ext cx="114301" cy="121097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368FD3C-FD67-46C7-D627-7B7892572DEE}"/>
              </a:ext>
            </a:extLst>
          </p:cNvPr>
          <p:cNvSpPr/>
          <p:nvPr/>
        </p:nvSpPr>
        <p:spPr>
          <a:xfrm>
            <a:off x="2143310" y="2457797"/>
            <a:ext cx="114301" cy="1210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FF0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69F859-3EE3-3F2D-D942-D9DDECD3C862}"/>
              </a:ext>
            </a:extLst>
          </p:cNvPr>
          <p:cNvSpPr/>
          <p:nvPr/>
        </p:nvSpPr>
        <p:spPr>
          <a:xfrm>
            <a:off x="2318751" y="2457797"/>
            <a:ext cx="114301" cy="1210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C28B3EE-C5A1-F9F2-DB54-384444961C94}"/>
              </a:ext>
            </a:extLst>
          </p:cNvPr>
          <p:cNvSpPr txBox="1"/>
          <p:nvPr/>
        </p:nvSpPr>
        <p:spPr>
          <a:xfrm>
            <a:off x="1939679" y="2838433"/>
            <a:ext cx="8312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@RateLimit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1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request</a:t>
            </a: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window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per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second</a:t>
            </a: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BlogUser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logIn</a:t>
            </a:r>
            <a:r>
              <a:rPr kumimoji="0" lang="de-DE" altLang="de-DE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(…) {…}</a:t>
            </a:r>
            <a:endParaRPr kumimoji="0" lang="de-DE" altLang="de-DE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CD5A2C-7AC7-AC96-5BE1-EF3D1187A652}"/>
              </a:ext>
            </a:extLst>
          </p:cNvPr>
          <p:cNvSpPr txBox="1">
            <a:spLocks/>
          </p:cNvSpPr>
          <p:nvPr/>
        </p:nvSpPr>
        <p:spPr>
          <a:xfrm>
            <a:off x="4810124" y="5332815"/>
            <a:ext cx="2571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err="1">
                <a:hlinkClick r:id="rId2"/>
              </a:rPr>
              <a:t>Lets</a:t>
            </a:r>
            <a:r>
              <a:rPr lang="de-AT">
                <a:hlinkClick r:id="rId2"/>
              </a:rPr>
              <a:t> </a:t>
            </a:r>
            <a:r>
              <a:rPr lang="de-AT" err="1">
                <a:hlinkClick r:id="rId2"/>
              </a:rPr>
              <a:t>try</a:t>
            </a:r>
            <a:r>
              <a:rPr lang="de-AT">
                <a:hlinkClick r:id="rId2"/>
              </a:rPr>
              <a:t> </a:t>
            </a:r>
            <a:r>
              <a:rPr lang="de-AT" err="1">
                <a:hlinkClick r:id="rId2"/>
              </a:rPr>
              <a:t>it!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39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957-9FAF-4E5F-BB6C-A1AC503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</a:t>
            </a:r>
            <a:r>
              <a:rPr lang="de-AT" err="1"/>
              <a:t>introduction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92D6-4EBB-C66C-E2E8-148212A7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b="1"/>
              <a:t>G</a:t>
            </a:r>
            <a:r>
              <a:rPr lang="de-AT"/>
              <a:t>raph </a:t>
            </a:r>
            <a:r>
              <a:rPr lang="de-AT" b="1"/>
              <a:t>Q</a:t>
            </a:r>
            <a:r>
              <a:rPr lang="de-AT"/>
              <a:t>uery </a:t>
            </a:r>
            <a:r>
              <a:rPr lang="de-AT" b="1"/>
              <a:t>L</a:t>
            </a:r>
            <a:r>
              <a:rPr lang="de-AT"/>
              <a:t>anguage </a:t>
            </a:r>
            <a:r>
              <a:rPr lang="de-AT" err="1"/>
              <a:t>by</a:t>
            </a:r>
            <a:r>
              <a:rPr lang="de-AT"/>
              <a:t> Facebook</a:t>
            </a:r>
          </a:p>
          <a:p>
            <a:r>
              <a:rPr lang="de-AT" err="1"/>
              <a:t>query</a:t>
            </a:r>
            <a:r>
              <a:rPr lang="de-AT"/>
              <a:t> </a:t>
            </a:r>
            <a:r>
              <a:rPr lang="de-AT" err="1"/>
              <a:t>exactly</a:t>
            </a:r>
            <a:r>
              <a:rPr lang="de-AT"/>
              <a:t> </a:t>
            </a:r>
            <a:r>
              <a:rPr lang="de-AT" err="1"/>
              <a:t>what</a:t>
            </a:r>
            <a:r>
              <a:rPr lang="de-AT"/>
              <a:t> </a:t>
            </a:r>
            <a:r>
              <a:rPr lang="de-AT" err="1"/>
              <a:t>you</a:t>
            </a:r>
            <a:r>
              <a:rPr lang="de-AT"/>
              <a:t> </a:t>
            </a:r>
            <a:r>
              <a:rPr lang="de-AT" err="1"/>
              <a:t>want</a:t>
            </a:r>
            <a:endParaRPr lang="de-AT"/>
          </a:p>
          <a:p>
            <a:r>
              <a:rPr lang="de-AT" err="1"/>
              <a:t>prevent</a:t>
            </a:r>
            <a:r>
              <a:rPr lang="de-AT"/>
              <a:t> </a:t>
            </a:r>
            <a:r>
              <a:rPr lang="de-AT" err="1"/>
              <a:t>over</a:t>
            </a:r>
            <a:r>
              <a:rPr lang="de-AT"/>
              <a:t>- and </a:t>
            </a:r>
            <a:r>
              <a:rPr lang="de-AT" err="1"/>
              <a:t>underfetching</a:t>
            </a:r>
            <a:endParaRPr lang="de-AT"/>
          </a:p>
          <a:p>
            <a:endParaRPr lang="de-AT"/>
          </a:p>
          <a:p>
            <a:r>
              <a:rPr lang="de-AT"/>
              <a:t>all </a:t>
            </a:r>
            <a:r>
              <a:rPr lang="de-AT" err="1"/>
              <a:t>operations</a:t>
            </a:r>
            <a:r>
              <a:rPr lang="de-AT"/>
              <a:t> on </a:t>
            </a:r>
            <a:r>
              <a:rPr lang="de-AT" err="1"/>
              <a:t>one</a:t>
            </a:r>
            <a:r>
              <a:rPr lang="de-AT"/>
              <a:t> </a:t>
            </a:r>
            <a:r>
              <a:rPr lang="de-AT" err="1"/>
              <a:t>endpoint</a:t>
            </a:r>
            <a:r>
              <a:rPr lang="de-AT"/>
              <a:t> (</a:t>
            </a:r>
            <a:r>
              <a:rPr lang="de-AT" err="1"/>
              <a:t>usually</a:t>
            </a:r>
            <a:r>
              <a:rPr lang="de-AT"/>
              <a:t> POST)</a:t>
            </a:r>
          </a:p>
          <a:p>
            <a:pPr lvl="1"/>
            <a:r>
              <a:rPr lang="de-AT"/>
              <a:t>/</a:t>
            </a:r>
            <a:r>
              <a:rPr lang="de-AT" err="1"/>
              <a:t>graphql</a:t>
            </a:r>
            <a:endParaRPr lang="de-AT"/>
          </a:p>
          <a:p>
            <a:pPr lvl="1"/>
            <a:r>
              <a:rPr lang="de-AT"/>
              <a:t>/</a:t>
            </a:r>
            <a:r>
              <a:rPr lang="de-AT" err="1"/>
              <a:t>api</a:t>
            </a:r>
            <a:endParaRPr lang="de-AT"/>
          </a:p>
          <a:p>
            <a:pPr lvl="1"/>
            <a:r>
              <a:rPr lang="de-AT"/>
              <a:t>/</a:t>
            </a:r>
            <a:r>
              <a:rPr lang="de-AT" err="1"/>
              <a:t>api</a:t>
            </a:r>
            <a:r>
              <a:rPr lang="de-AT"/>
              <a:t>/</a:t>
            </a:r>
            <a:r>
              <a:rPr lang="de-AT" err="1"/>
              <a:t>graphql</a:t>
            </a:r>
            <a:endParaRPr lang="de-AT"/>
          </a:p>
          <a:p>
            <a:pPr lvl="1"/>
            <a:r>
              <a:rPr lang="de-AT"/>
              <a:t>/</a:t>
            </a:r>
            <a:r>
              <a:rPr lang="de-AT" err="1"/>
              <a:t>graphql</a:t>
            </a:r>
            <a:r>
              <a:rPr lang="de-AT"/>
              <a:t>/</a:t>
            </a:r>
            <a:r>
              <a:rPr lang="de-AT" err="1"/>
              <a:t>api</a:t>
            </a:r>
            <a:endParaRPr lang="de-AT"/>
          </a:p>
          <a:p>
            <a:pPr lvl="1"/>
            <a:r>
              <a:rPr lang="de-AT"/>
              <a:t>/</a:t>
            </a:r>
            <a:r>
              <a:rPr lang="de-AT" err="1"/>
              <a:t>graphql</a:t>
            </a:r>
            <a:r>
              <a:rPr lang="de-AT"/>
              <a:t>/</a:t>
            </a:r>
            <a:r>
              <a:rPr lang="de-AT" err="1"/>
              <a:t>graphql</a:t>
            </a:r>
            <a:endParaRPr lang="de-AT"/>
          </a:p>
          <a:p>
            <a:pPr lvl="1"/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0C201-4CC4-8CD2-DC68-610918F4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87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5587-2FB8-B982-9D95-E5E63A5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EAFA-400F-DE08-EB49-49A7EC0D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</a:t>
            </a:r>
            <a:r>
              <a:rPr lang="de-AT" err="1"/>
              <a:t>introduction</a:t>
            </a:r>
            <a:endParaRPr lang="de-AT"/>
          </a:p>
          <a:p>
            <a:r>
              <a:rPr lang="de-AT"/>
              <a:t>Lab 1 – </a:t>
            </a:r>
            <a:r>
              <a:rPr lang="de-AT" err="1"/>
              <a:t>Zap</a:t>
            </a:r>
            <a:endParaRPr lang="de-AT"/>
          </a:p>
          <a:p>
            <a:r>
              <a:rPr lang="de-AT"/>
              <a:t>Lab 2 – </a:t>
            </a:r>
            <a:r>
              <a:rPr lang="de-AT" err="1"/>
              <a:t>Insomnia</a:t>
            </a:r>
            <a:endParaRPr lang="de-AT"/>
          </a:p>
          <a:p>
            <a:r>
              <a:rPr lang="de-AT"/>
              <a:t>Lab 3 – Python </a:t>
            </a:r>
            <a:r>
              <a:rPr lang="de-AT" err="1"/>
              <a:t>Script</a:t>
            </a:r>
            <a:endParaRPr lang="de-AT"/>
          </a:p>
          <a:p>
            <a:r>
              <a:rPr lang="de-AT"/>
              <a:t>Custom </a:t>
            </a:r>
            <a:r>
              <a:rPr lang="de-AT" err="1"/>
              <a:t>GraphQL</a:t>
            </a:r>
            <a:r>
              <a:rPr lang="de-AT"/>
              <a:t> </a:t>
            </a:r>
            <a:r>
              <a:rPr lang="de-AT" err="1"/>
              <a:t>application</a:t>
            </a:r>
            <a:endParaRPr lang="de-AT"/>
          </a:p>
          <a:p>
            <a:endParaRPr lang="de-AT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1911-A177-3DDE-AE62-CAFABB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67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2A570-DE50-59D4-C62F-57C1E0A3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A1F5-B736-42DD-A51F-8D247753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-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5DED-C48A-08D8-E1C9-569D52B7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err="1"/>
              <a:t>defines</a:t>
            </a:r>
            <a:r>
              <a:rPr lang="de-AT"/>
              <a:t> </a:t>
            </a:r>
            <a:r>
              <a:rPr lang="de-AT" err="1"/>
              <a:t>structure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types</a:t>
            </a:r>
            <a:r>
              <a:rPr lang="de-AT"/>
              <a:t>, </a:t>
            </a:r>
            <a:r>
              <a:rPr lang="de-AT" err="1"/>
              <a:t>fields</a:t>
            </a:r>
            <a:r>
              <a:rPr lang="de-AT"/>
              <a:t> and </a:t>
            </a:r>
            <a:r>
              <a:rPr lang="de-AT" err="1"/>
              <a:t>operations</a:t>
            </a:r>
            <a:endParaRPr lang="de-AT"/>
          </a:p>
          <a:p>
            <a:endParaRPr lang="de-AT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D87BD-1F77-EF76-CC36-70FFCE7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4</a:t>
            </a:fld>
            <a:endParaRPr lang="de-A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2EF7A-77AE-CD7E-EA4C-5796535D9B5F}"/>
              </a:ext>
            </a:extLst>
          </p:cNvPr>
          <p:cNvSpPr txBox="1"/>
          <p:nvPr/>
        </p:nvSpPr>
        <p:spPr>
          <a:xfrm>
            <a:off x="838200" y="2760643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i="0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type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BlogPost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author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BlogUser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content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id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BigInteger</a:t>
            </a:r>
            <a:br>
              <a:rPr lang="de-AT"/>
            </a:br>
            <a:r>
              <a:rPr lang="de-AT"/>
              <a:t>    </a:t>
            </a:r>
            <a:r>
              <a:rPr lang="de-AT" b="0" i="0">
                <a:effectLst/>
                <a:latin typeface="Cascadia Mono" panose="020B0609020000020004" pitchFamily="49" charset="0"/>
              </a:rPr>
              <a:t>title: String</a:t>
            </a:r>
            <a:br>
              <a:rPr lang="de-AT"/>
            </a:br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  <a:br>
              <a:rPr lang="de-AT"/>
            </a:br>
            <a:br>
              <a:rPr lang="de-AT"/>
            </a:br>
            <a:r>
              <a:rPr lang="de-AT" b="0" i="0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type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BlogUser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blogPosts</a:t>
            </a:r>
            <a:r>
              <a:rPr lang="de-AT" b="0" i="0">
                <a:effectLst/>
                <a:latin typeface="Cascadia Mono" panose="020B0609020000020004" pitchFamily="49" charset="0"/>
              </a:rPr>
              <a:t>: [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BlogPost</a:t>
            </a:r>
            <a:r>
              <a:rPr lang="de-AT" b="0" i="0">
                <a:effectLst/>
                <a:latin typeface="Cascadia Mono" panose="020B0609020000020004" pitchFamily="49" charset="0"/>
              </a:rPr>
              <a:t>]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id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BigInteger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userName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</a:t>
            </a:r>
            <a:br>
              <a:rPr lang="de-AT"/>
            </a:br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98400-8E22-5CAC-CECF-45B6925AE576}"/>
              </a:ext>
            </a:extLst>
          </p:cNvPr>
          <p:cNvSpPr txBox="1"/>
          <p:nvPr/>
        </p:nvSpPr>
        <p:spPr>
          <a:xfrm>
            <a:off x="4800600" y="2760643"/>
            <a:ext cx="7712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i="0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type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Retrieve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all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blog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posts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"</a:t>
            </a:r>
            <a:br>
              <a:rPr lang="de-AT"/>
            </a:br>
            <a:r>
              <a:rPr lang="de-AT"/>
              <a:t> 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allPosts</a:t>
            </a:r>
            <a:r>
              <a:rPr lang="de-AT" b="0" i="0">
                <a:effectLst/>
                <a:latin typeface="Cascadia Mono" panose="020B0609020000020004" pitchFamily="49" charset="0"/>
              </a:rPr>
              <a:t>: [</a:t>
            </a:r>
            <a:r>
              <a:rPr lang="de-AT" err="1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BlogPost</a:t>
            </a:r>
            <a:r>
              <a:rPr lang="de-AT" b="0" i="0">
                <a:effectLst/>
                <a:latin typeface="Cascadia Mono" panose="020B0609020000020004" pitchFamily="49" charset="0"/>
              </a:rPr>
              <a:t>]</a:t>
            </a:r>
          </a:p>
          <a:p>
            <a:br>
              <a:rPr lang="de-AT"/>
            </a:br>
            <a:r>
              <a:rPr lang="de-AT"/>
              <a:t>     </a:t>
            </a:r>
            <a:r>
              <a:rPr lang="de-AT">
                <a:solidFill>
                  <a:schemeClr val="accent3"/>
                </a:solidFill>
                <a:latin typeface="Cascadia Mono" panose="020B0609020000020004" pitchFamily="49" charset="0"/>
              </a:rPr>
              <a:t>"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Get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your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user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by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username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and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password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"</a:t>
            </a:r>
          </a:p>
          <a:p>
            <a:r>
              <a:rPr lang="de-AT">
                <a:solidFill>
                  <a:schemeClr val="accent3"/>
                </a:solidFill>
                <a:latin typeface="Cascadia Mono" panose="020B0609020000020004" pitchFamily="49" charset="0"/>
              </a:rPr>
              <a:t> 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logIn</a:t>
            </a:r>
            <a:r>
              <a:rPr lang="de-AT" b="0" i="0">
                <a:effectLst/>
                <a:latin typeface="Cascadia Mono" panose="020B0609020000020004" pitchFamily="49" charset="0"/>
              </a:rPr>
              <a:t>(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password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String,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userName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String): </a:t>
            </a:r>
            <a:r>
              <a:rPr lang="de-AT" err="1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BlogUser</a:t>
            </a:r>
            <a:endParaRPr lang="de-AT">
              <a:solidFill>
                <a:schemeClr val="tx2">
                  <a:lumMod val="75000"/>
                  <a:lumOff val="25000"/>
                </a:schemeClr>
              </a:solidFill>
              <a:latin typeface="Cascadia Mono" panose="020B0609020000020004" pitchFamily="49" charset="0"/>
            </a:endParaRPr>
          </a:p>
          <a:p>
            <a:br>
              <a:rPr lang="de-AT"/>
            </a:br>
            <a:r>
              <a:rPr lang="de-AT"/>
              <a:t>      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"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Retrieve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blog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posts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by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specific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user</a:t>
            </a:r>
            <a:r>
              <a:rPr lang="de-AT" b="0" i="0">
                <a:solidFill>
                  <a:schemeClr val="accent3"/>
                </a:solidFill>
                <a:effectLst/>
                <a:latin typeface="Cascadia Mono" panose="020B0609020000020004" pitchFamily="49" charset="0"/>
              </a:rPr>
              <a:t> IDs"</a:t>
            </a:r>
            <a:br>
              <a:rPr lang="de-AT"/>
            </a:br>
            <a:r>
              <a:rPr lang="de-AT" b="0" i="0">
                <a:effectLst/>
                <a:latin typeface="Cascadia Mono" panose="020B0609020000020004" pitchFamily="49" charset="0"/>
              </a:rPr>
              <a:t> 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postsByUserIds</a:t>
            </a:r>
            <a:r>
              <a:rPr lang="de-AT" b="0" i="0">
                <a:effectLst/>
                <a:latin typeface="Cascadia Mono" panose="020B0609020000020004" pitchFamily="49" charset="0"/>
              </a:rPr>
              <a:t>(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userIds</a:t>
            </a:r>
            <a:r>
              <a:rPr lang="de-AT" b="0" i="0">
                <a:effectLst/>
                <a:latin typeface="Cascadia Mono" panose="020B0609020000020004" pitchFamily="49" charset="0"/>
              </a:rPr>
              <a:t>: [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BigInteger</a:t>
            </a:r>
            <a:r>
              <a:rPr lang="de-AT" b="0" i="0">
                <a:effectLst/>
                <a:latin typeface="Cascadia Mono" panose="020B0609020000020004" pitchFamily="49" charset="0"/>
              </a:rPr>
              <a:t>]): [</a:t>
            </a:r>
            <a:r>
              <a:rPr lang="de-AT" err="1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BlogPost</a:t>
            </a:r>
            <a:r>
              <a:rPr lang="de-AT" b="0" i="0">
                <a:effectLst/>
                <a:latin typeface="Cascadia Mono" panose="020B0609020000020004" pitchFamily="49" charset="0"/>
              </a:rPr>
              <a:t>]</a:t>
            </a:r>
            <a:br>
              <a:rPr lang="de-AT"/>
            </a:br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37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0F8D-5C12-5D3F-41CF-20B0BC81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- </a:t>
            </a:r>
            <a:r>
              <a:rPr lang="de-AT" err="1"/>
              <a:t>Operations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5A76-9726-08E8-C13A-BE50452C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err="1"/>
              <a:t>three</a:t>
            </a:r>
            <a:r>
              <a:rPr lang="de-AT"/>
              <a:t> </a:t>
            </a:r>
            <a:r>
              <a:rPr lang="de-AT" err="1"/>
              <a:t>types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operations</a:t>
            </a:r>
            <a:endParaRPr lang="de-AT"/>
          </a:p>
          <a:p>
            <a:pPr lvl="1"/>
            <a:r>
              <a:rPr lang="de-AT" err="1"/>
              <a:t>queries</a:t>
            </a:r>
            <a:endParaRPr lang="de-AT"/>
          </a:p>
          <a:p>
            <a:pPr lvl="1"/>
            <a:r>
              <a:rPr lang="de-AT" err="1"/>
              <a:t>mutations</a:t>
            </a:r>
            <a:endParaRPr lang="de-AT"/>
          </a:p>
          <a:p>
            <a:pPr lvl="1"/>
            <a:r>
              <a:rPr lang="de-AT" err="1"/>
              <a:t>subscriptions</a:t>
            </a:r>
            <a:endParaRPr lang="de-AT"/>
          </a:p>
          <a:p>
            <a:pPr lvl="1"/>
            <a:endParaRPr lang="de-AT"/>
          </a:p>
          <a:p>
            <a:r>
              <a:rPr lang="de-AT" err="1"/>
              <a:t>one</a:t>
            </a:r>
            <a:r>
              <a:rPr lang="de-AT"/>
              <a:t> </a:t>
            </a:r>
            <a:r>
              <a:rPr lang="de-AT" err="1"/>
              <a:t>endpoint</a:t>
            </a:r>
            <a:endParaRPr lang="de-AT"/>
          </a:p>
          <a:p>
            <a:r>
              <a:rPr lang="de-AT"/>
              <a:t>type and </a:t>
            </a:r>
            <a:r>
              <a:rPr lang="de-AT" err="1"/>
              <a:t>name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</a:t>
            </a:r>
            <a:r>
              <a:rPr lang="de-AT" err="1"/>
              <a:t>operations</a:t>
            </a:r>
            <a:r>
              <a:rPr lang="de-AT"/>
              <a:t> </a:t>
            </a:r>
            <a:r>
              <a:rPr lang="de-AT" err="1"/>
              <a:t>define</a:t>
            </a:r>
            <a:r>
              <a:rPr lang="de-AT"/>
              <a:t> </a:t>
            </a:r>
            <a:r>
              <a:rPr lang="de-AT" err="1"/>
              <a:t>handling</a:t>
            </a:r>
            <a:endParaRPr lang="de-AT"/>
          </a:p>
          <a:p>
            <a:r>
              <a:rPr lang="de-AT" err="1"/>
              <a:t>response</a:t>
            </a:r>
            <a:r>
              <a:rPr lang="de-AT"/>
              <a:t> </a:t>
            </a:r>
            <a:r>
              <a:rPr lang="de-AT" err="1"/>
              <a:t>generally</a:t>
            </a:r>
            <a:r>
              <a:rPr lang="de-AT"/>
              <a:t> JSON </a:t>
            </a:r>
            <a:r>
              <a:rPr lang="de-AT" err="1"/>
              <a:t>object</a:t>
            </a:r>
            <a:endParaRPr lang="de-AT"/>
          </a:p>
          <a:p>
            <a:endParaRPr lang="de-AT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6B6B-FE05-13E7-5742-B1D858B1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5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9B728-C973-1543-EF15-32FBD1DF1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06F-1E1D-5DEB-EB0C-13ED203C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- </a:t>
            </a:r>
            <a:r>
              <a:rPr lang="de-AT" err="1"/>
              <a:t>Queries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1A9D-726E-9D7C-657C-3200A9E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  <a:p>
            <a:endParaRPr lang="de-AT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D4DDA-A311-7382-52C0-2A02568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6</a:t>
            </a:fld>
            <a:endParaRPr lang="de-A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A1049-B9A8-6F84-CE85-91660BFCB6B5}"/>
              </a:ext>
            </a:extLst>
          </p:cNvPr>
          <p:cNvSpPr txBox="1"/>
          <p:nvPr/>
        </p:nvSpPr>
        <p:spPr>
          <a:xfrm>
            <a:off x="537163" y="2056867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i="0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type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BlogPost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author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BlogUser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content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id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BigInteger</a:t>
            </a:r>
            <a:br>
              <a:rPr lang="de-AT"/>
            </a:br>
            <a:r>
              <a:rPr lang="de-AT"/>
              <a:t>    </a:t>
            </a:r>
            <a:r>
              <a:rPr lang="de-AT" b="0" i="0">
                <a:effectLst/>
                <a:latin typeface="Cascadia Mono" panose="020B0609020000020004" pitchFamily="49" charset="0"/>
              </a:rPr>
              <a:t>title: String</a:t>
            </a:r>
            <a:br>
              <a:rPr lang="de-AT"/>
            </a:br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  <a:br>
              <a:rPr lang="de-AT"/>
            </a:br>
            <a:br>
              <a:rPr lang="de-AT"/>
            </a:br>
            <a:r>
              <a:rPr lang="de-AT" b="0" i="0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type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BlogUser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blogPosts</a:t>
            </a:r>
            <a:r>
              <a:rPr lang="de-AT" b="0" i="0">
                <a:effectLst/>
                <a:latin typeface="Cascadia Mono" panose="020B0609020000020004" pitchFamily="49" charset="0"/>
              </a:rPr>
              <a:t>: [</a:t>
            </a:r>
            <a:r>
              <a:rPr lang="de-AT" b="0" i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scadia Mono" panose="020B0609020000020004" pitchFamily="49" charset="0"/>
              </a:rPr>
              <a:t>BlogPost</a:t>
            </a:r>
            <a:r>
              <a:rPr lang="de-AT" b="0" i="0">
                <a:effectLst/>
                <a:latin typeface="Cascadia Mono" panose="020B0609020000020004" pitchFamily="49" charset="0"/>
              </a:rPr>
              <a:t>]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id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BigInteger</a:t>
            </a:r>
            <a:br>
              <a:rPr lang="de-AT"/>
            </a:br>
            <a:r>
              <a:rPr lang="de-AT"/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userName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</a:t>
            </a:r>
            <a:br>
              <a:rPr lang="de-AT"/>
            </a:br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58588-B7C5-E030-92C5-774207C9DACF}"/>
              </a:ext>
            </a:extLst>
          </p:cNvPr>
          <p:cNvSpPr txBox="1"/>
          <p:nvPr/>
        </p:nvSpPr>
        <p:spPr>
          <a:xfrm>
            <a:off x="4305304" y="2056867"/>
            <a:ext cx="578719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AT" b="0" i="0" err="1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query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 err="1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GetAllPosts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allPosts</a:t>
            </a:r>
            <a:r>
              <a:rPr lang="de-AT" b="0" i="0">
                <a:effectLst/>
                <a:latin typeface="Cascadia Mono" panose="020B0609020000020004" pitchFamily="49" charset="0"/>
              </a:rPr>
              <a:t> {</a:t>
            </a:r>
          </a:p>
          <a:p>
            <a:r>
              <a:rPr lang="de-AT">
                <a:latin typeface="Cascadia Mono"/>
              </a:rPr>
              <a:t>    title,</a:t>
            </a:r>
            <a:endParaRPr lang="de-AT" b="0" i="0">
              <a:effectLst/>
              <a:latin typeface="Cascadia Mono"/>
            </a:endParaRPr>
          </a:p>
          <a:p>
            <a:r>
              <a:rPr lang="de-AT">
                <a:latin typeface="Cascadia Mono"/>
              </a:rPr>
              <a:t>    </a:t>
            </a:r>
            <a:r>
              <a:rPr lang="de-AT" err="1">
                <a:latin typeface="Cascadia Mono"/>
              </a:rPr>
              <a:t>content</a:t>
            </a:r>
            <a:r>
              <a:rPr lang="de-AT">
                <a:latin typeface="Cascadia Mono"/>
              </a:rPr>
              <a:t>,</a:t>
            </a:r>
          </a:p>
          <a:p>
            <a:r>
              <a:rPr lang="de-AT">
                <a:latin typeface="Cascadia Mono" panose="020B0609020000020004" pitchFamily="49" charset="0"/>
              </a:rPr>
              <a:t>    </a:t>
            </a:r>
            <a:r>
              <a:rPr lang="de-AT" err="1">
                <a:latin typeface="Cascadia Mono" panose="020B0609020000020004" pitchFamily="49" charset="0"/>
              </a:rPr>
              <a:t>author</a:t>
            </a:r>
            <a:r>
              <a:rPr lang="de-AT">
                <a:latin typeface="Cascadia Mono" panose="020B0609020000020004" pitchFamily="49" charset="0"/>
              </a:rPr>
              <a:t> {</a:t>
            </a: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  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userName</a:t>
            </a:r>
            <a:endParaRPr lang="de-AT" b="0" i="0">
              <a:effectLst/>
              <a:latin typeface="Cascadia Mono" panose="020B0609020000020004" pitchFamily="49" charset="0"/>
            </a:endParaRPr>
          </a:p>
          <a:p>
            <a:r>
              <a:rPr lang="de-AT">
                <a:latin typeface="Cascadia Mono" panose="020B0609020000020004" pitchFamily="49" charset="0"/>
              </a:rPr>
              <a:t>    }</a:t>
            </a:r>
          </a:p>
          <a:p>
            <a:r>
              <a:rPr lang="de-AT">
                <a:latin typeface="Cascadia Mono" panose="020B0609020000020004" pitchFamily="49" charset="0"/>
              </a:rPr>
              <a:t>  }</a:t>
            </a: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F86CE-352F-9331-0F5E-314C31834BFC}"/>
              </a:ext>
            </a:extLst>
          </p:cNvPr>
          <p:cNvSpPr/>
          <p:nvPr/>
        </p:nvSpPr>
        <p:spPr>
          <a:xfrm>
            <a:off x="4379496" y="2134391"/>
            <a:ext cx="723901" cy="2829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96CB4-FEE7-4741-8E64-D610344891DB}"/>
              </a:ext>
            </a:extLst>
          </p:cNvPr>
          <p:cNvSpPr/>
          <p:nvPr/>
        </p:nvSpPr>
        <p:spPr>
          <a:xfrm>
            <a:off x="4619629" y="2417293"/>
            <a:ext cx="1112418" cy="212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C6B90-3880-FA6A-C164-F007B519DC80}"/>
              </a:ext>
            </a:extLst>
          </p:cNvPr>
          <p:cNvSpPr txBox="1"/>
          <p:nvPr/>
        </p:nvSpPr>
        <p:spPr>
          <a:xfrm>
            <a:off x="7351550" y="2056867"/>
            <a:ext cx="51810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": {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"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allPosts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": [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{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  "title": "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Cyber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Offense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and Defense",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  "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content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": "This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is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a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very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good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 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course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! I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learned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a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lot</a:t>
            </a:r>
            <a:endParaRPr lang="de-AT" sz="140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 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about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cyber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security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.",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  "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author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": {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    "</a:t>
            </a:r>
            <a:r>
              <a:rPr lang="de-AT" sz="1400" err="1">
                <a:latin typeface="Cascadia Mono" panose="020B0609020000020004" pitchFamily="49" charset="0"/>
                <a:cs typeface="Cascadia Mono" panose="020B0609020000020004" pitchFamily="49" charset="0"/>
              </a:rPr>
              <a:t>userName</a:t>
            </a:r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": "Michael J"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 },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 …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  ]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r>
              <a:rPr lang="de-AT" sz="140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53AA6-451D-EDA0-75A8-E0BA65D894CB}"/>
              </a:ext>
            </a:extLst>
          </p:cNvPr>
          <p:cNvSpPr txBox="1"/>
          <p:nvPr/>
        </p:nvSpPr>
        <p:spPr>
          <a:xfrm>
            <a:off x="1028700" y="1582543"/>
            <a:ext cx="186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30048-788D-51F4-5DBD-336DEB468971}"/>
              </a:ext>
            </a:extLst>
          </p:cNvPr>
          <p:cNvSpPr txBox="1"/>
          <p:nvPr/>
        </p:nvSpPr>
        <p:spPr>
          <a:xfrm>
            <a:off x="4797091" y="1566196"/>
            <a:ext cx="186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9527D-5D76-3F6A-B372-6A7B3A682E88}"/>
              </a:ext>
            </a:extLst>
          </p:cNvPr>
          <p:cNvSpPr txBox="1"/>
          <p:nvPr/>
        </p:nvSpPr>
        <p:spPr>
          <a:xfrm>
            <a:off x="9047244" y="1636266"/>
            <a:ext cx="186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5480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9771-AA85-8FFE-44E3-60459D301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24A-37BA-AEBE-CCF7-06D029FF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- </a:t>
            </a:r>
            <a:r>
              <a:rPr lang="de-AT" err="1"/>
              <a:t>Queries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3A80-5B0E-F3B0-A149-A1377BE5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EABD3-B43A-1979-90F4-3C01C14F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7</a:t>
            </a:fld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B7084-49C8-EC89-DA18-9832DB814FC2}"/>
              </a:ext>
            </a:extLst>
          </p:cNvPr>
          <p:cNvSpPr txBox="1"/>
          <p:nvPr/>
        </p:nvSpPr>
        <p:spPr>
          <a:xfrm>
            <a:off x="6011777" y="2524280"/>
            <a:ext cx="578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i="0" err="1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query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 err="1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GetPostsByUsers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postsByUserIds</a:t>
            </a:r>
            <a:r>
              <a:rPr lang="de-AT" b="0" i="0">
                <a:effectLst/>
                <a:latin typeface="Cascadia Mono" panose="020B0609020000020004" pitchFamily="49" charset="0"/>
              </a:rPr>
              <a:t> (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userIds</a:t>
            </a:r>
            <a:r>
              <a:rPr lang="de-AT" b="0" i="0">
                <a:effectLst/>
                <a:latin typeface="Cascadia Mono" panose="020B0609020000020004" pitchFamily="49" charset="0"/>
              </a:rPr>
              <a:t>: [1, 2, 3]) {</a:t>
            </a:r>
          </a:p>
          <a:p>
            <a:r>
              <a:rPr lang="de-AT">
                <a:latin typeface="Cascadia Mono" panose="020B0609020000020004" pitchFamily="49" charset="0"/>
              </a:rPr>
              <a:t>    </a:t>
            </a:r>
            <a:r>
              <a:rPr lang="de-AT" b="0" i="0">
                <a:effectLst/>
                <a:latin typeface="Cascadia Mono" panose="020B0609020000020004" pitchFamily="49" charset="0"/>
              </a:rPr>
              <a:t>title</a:t>
            </a: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content</a:t>
            </a:r>
            <a:endParaRPr lang="de-AT" b="0" i="0">
              <a:effectLst/>
              <a:latin typeface="Cascadia Mono" panose="020B0609020000020004" pitchFamily="49" charset="0"/>
            </a:endParaRPr>
          </a:p>
          <a:p>
            <a:r>
              <a:rPr lang="de-AT">
                <a:latin typeface="Cascadia Mono" panose="020B0609020000020004" pitchFamily="49" charset="0"/>
              </a:rPr>
              <a:t>    </a:t>
            </a:r>
            <a:r>
              <a:rPr lang="de-AT" err="1">
                <a:latin typeface="Cascadia Mono" panose="020B0609020000020004" pitchFamily="49" charset="0"/>
              </a:rPr>
              <a:t>author</a:t>
            </a:r>
            <a:r>
              <a:rPr lang="de-AT">
                <a:latin typeface="Cascadia Mono" panose="020B0609020000020004" pitchFamily="49" charset="0"/>
              </a:rPr>
              <a:t> {</a:t>
            </a: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  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userName</a:t>
            </a:r>
            <a:endParaRPr lang="de-AT" b="0" i="0">
              <a:effectLst/>
              <a:latin typeface="Cascadia Mono" panose="020B0609020000020004" pitchFamily="49" charset="0"/>
            </a:endParaRPr>
          </a:p>
          <a:p>
            <a:r>
              <a:rPr lang="de-AT">
                <a:latin typeface="Cascadia Mono" panose="020B0609020000020004" pitchFamily="49" charset="0"/>
              </a:rPr>
              <a:t>    }</a:t>
            </a:r>
          </a:p>
          <a:p>
            <a:r>
              <a:rPr lang="de-AT">
                <a:latin typeface="Cascadia Mono" panose="020B0609020000020004" pitchFamily="49" charset="0"/>
              </a:rPr>
              <a:t>  }</a:t>
            </a: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649B4-795F-6EE8-93A7-5DDBB1FB9822}"/>
              </a:ext>
            </a:extLst>
          </p:cNvPr>
          <p:cNvSpPr/>
          <p:nvPr/>
        </p:nvSpPr>
        <p:spPr>
          <a:xfrm>
            <a:off x="8314820" y="2813244"/>
            <a:ext cx="2695575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FBEAF-AE76-0478-9440-E3D218308AF9}"/>
              </a:ext>
            </a:extLst>
          </p:cNvPr>
          <p:cNvSpPr txBox="1"/>
          <p:nvPr/>
        </p:nvSpPr>
        <p:spPr>
          <a:xfrm>
            <a:off x="1181605" y="2524280"/>
            <a:ext cx="5787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i="0" err="1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query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 err="1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GetAllPosts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 </a:t>
            </a:r>
            <a:r>
              <a:rPr lang="de-AT" err="1">
                <a:latin typeface="Cascadia Mono" panose="020B0609020000020004" pitchFamily="49" charset="0"/>
              </a:rPr>
              <a:t>posts</a:t>
            </a:r>
            <a:r>
              <a:rPr lang="de-AT">
                <a:latin typeface="Cascadia Mono" panose="020B0609020000020004" pitchFamily="49" charset="0"/>
              </a:rPr>
              <a:t>: </a:t>
            </a:r>
            <a:r>
              <a:rPr lang="de-AT" err="1">
                <a:latin typeface="Cascadia Mono" panose="020B0609020000020004" pitchFamily="49" charset="0"/>
              </a:rPr>
              <a:t>a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llPosts</a:t>
            </a:r>
            <a:r>
              <a:rPr lang="de-AT" b="0" i="0">
                <a:effectLst/>
                <a:latin typeface="Cascadia Mono" panose="020B0609020000020004" pitchFamily="49" charset="0"/>
              </a:rPr>
              <a:t> {</a:t>
            </a:r>
          </a:p>
          <a:p>
            <a:r>
              <a:rPr lang="de-AT">
                <a:latin typeface="Cascadia Mono" panose="020B0609020000020004" pitchFamily="49" charset="0"/>
              </a:rPr>
              <a:t>    </a:t>
            </a:r>
            <a:r>
              <a:rPr lang="de-AT" err="1">
                <a:latin typeface="Cascadia Mono" panose="020B0609020000020004" pitchFamily="49" charset="0"/>
              </a:rPr>
              <a:t>id</a:t>
            </a:r>
            <a:endParaRPr lang="de-AT">
              <a:latin typeface="Cascadia Mono" panose="020B0609020000020004" pitchFamily="49" charset="0"/>
            </a:endParaRP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header</a:t>
            </a:r>
            <a:r>
              <a:rPr lang="de-AT">
                <a:latin typeface="Cascadia Mono" panose="020B0609020000020004" pitchFamily="49" charset="0"/>
              </a:rPr>
              <a:t>: </a:t>
            </a:r>
            <a:r>
              <a:rPr lang="de-AT" b="0" i="0">
                <a:effectLst/>
                <a:latin typeface="Cascadia Mono" panose="020B0609020000020004" pitchFamily="49" charset="0"/>
              </a:rPr>
              <a:t>title</a:t>
            </a:r>
          </a:p>
          <a:p>
            <a:r>
              <a:rPr lang="de-AT">
                <a:latin typeface="Cascadia Mono" panose="020B0609020000020004" pitchFamily="49" charset="0"/>
              </a:rPr>
              <a:t>    </a:t>
            </a:r>
            <a:r>
              <a:rPr lang="de-AT" err="1">
                <a:latin typeface="Cascadia Mono" panose="020B0609020000020004" pitchFamily="49" charset="0"/>
              </a:rPr>
              <a:t>author</a:t>
            </a:r>
            <a:r>
              <a:rPr lang="de-AT">
                <a:latin typeface="Cascadia Mono" panose="020B0609020000020004" pitchFamily="49" charset="0"/>
              </a:rPr>
              <a:t> {</a:t>
            </a: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     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userName</a:t>
            </a:r>
            <a:endParaRPr lang="de-AT" b="0" i="0">
              <a:effectLst/>
              <a:latin typeface="Cascadia Mono" panose="020B0609020000020004" pitchFamily="49" charset="0"/>
            </a:endParaRPr>
          </a:p>
          <a:p>
            <a:r>
              <a:rPr lang="de-AT">
                <a:latin typeface="Cascadia Mono" panose="020B0609020000020004" pitchFamily="49" charset="0"/>
              </a:rPr>
              <a:t>    }</a:t>
            </a:r>
          </a:p>
          <a:p>
            <a:r>
              <a:rPr lang="de-AT">
                <a:latin typeface="Cascadia Mono" panose="020B0609020000020004" pitchFamily="49" charset="0"/>
              </a:rPr>
              <a:t>  }</a:t>
            </a:r>
          </a:p>
          <a:p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42635F-C240-9C90-34CB-2D36224F4B56}"/>
              </a:ext>
            </a:extLst>
          </p:cNvPr>
          <p:cNvSpPr/>
          <p:nvPr/>
        </p:nvSpPr>
        <p:spPr>
          <a:xfrm>
            <a:off x="1479884" y="2837308"/>
            <a:ext cx="721895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7A062-1E46-87A6-BBA0-AD2597660723}"/>
              </a:ext>
            </a:extLst>
          </p:cNvPr>
          <p:cNvSpPr txBox="1"/>
          <p:nvPr/>
        </p:nvSpPr>
        <p:spPr>
          <a:xfrm>
            <a:off x="1976939" y="2046557"/>
            <a:ext cx="115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err="1"/>
              <a:t>Aliases</a:t>
            </a:r>
            <a:endParaRPr lang="de-AT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5FFB8-4673-9647-846A-2234B173CE33}"/>
              </a:ext>
            </a:extLst>
          </p:cNvPr>
          <p:cNvSpPr txBox="1"/>
          <p:nvPr/>
        </p:nvSpPr>
        <p:spPr>
          <a:xfrm>
            <a:off x="7675644" y="2046900"/>
            <a:ext cx="186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Arguments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BF02F-82F2-6751-A3B9-1D313EFE2906}"/>
              </a:ext>
            </a:extLst>
          </p:cNvPr>
          <p:cNvSpPr/>
          <p:nvPr/>
        </p:nvSpPr>
        <p:spPr>
          <a:xfrm>
            <a:off x="1740568" y="3408948"/>
            <a:ext cx="906379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768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2414-56A5-BEC2-A739-F6F36F89A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3E8E-4024-1BEE-3A24-B58B530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- </a:t>
            </a:r>
            <a:r>
              <a:rPr lang="de-AT" err="1"/>
              <a:t>Mutations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413E-BE3F-CEA6-4D0D-CD935D13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err="1"/>
              <a:t>can</a:t>
            </a:r>
            <a:r>
              <a:rPr lang="de-AT"/>
              <a:t> </a:t>
            </a:r>
            <a:r>
              <a:rPr lang="de-AT" err="1"/>
              <a:t>be</a:t>
            </a:r>
            <a:r>
              <a:rPr lang="de-AT"/>
              <a:t> </a:t>
            </a:r>
            <a:r>
              <a:rPr lang="de-AT" err="1"/>
              <a:t>compared</a:t>
            </a:r>
            <a:r>
              <a:rPr lang="de-AT"/>
              <a:t> </a:t>
            </a:r>
            <a:r>
              <a:rPr lang="de-AT" err="1"/>
              <a:t>with</a:t>
            </a:r>
            <a:r>
              <a:rPr lang="de-AT"/>
              <a:t> POST, PUT and DELETE</a:t>
            </a:r>
          </a:p>
          <a:p>
            <a:endParaRPr lang="de-AT"/>
          </a:p>
          <a:p>
            <a:endParaRPr lang="de-AT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D0BCB-2F19-C297-082F-5F447371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8</a:t>
            </a:fld>
            <a:endParaRPr lang="de-A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E0111-58CB-F91E-095A-B407A63A0DEC}"/>
              </a:ext>
            </a:extLst>
          </p:cNvPr>
          <p:cNvSpPr txBox="1"/>
          <p:nvPr/>
        </p:nvSpPr>
        <p:spPr>
          <a:xfrm>
            <a:off x="838199" y="2712517"/>
            <a:ext cx="11181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i="0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type</a:t>
            </a:r>
            <a:r>
              <a:rPr lang="de-AT" b="0" i="0">
                <a:effectLst/>
                <a:latin typeface="Cascadia Mono" panose="020B0609020000020004" pitchFamily="49" charset="0"/>
              </a:rPr>
              <a:t> </a:t>
            </a:r>
            <a:r>
              <a:rPr lang="de-AT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Mutation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/>
            </a:br>
            <a:r>
              <a:rPr lang="de-AT"/>
              <a:t>      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"Create a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new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blog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post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"</a:t>
            </a:r>
            <a:br>
              <a:rPr lang="de-AT" b="0" i="0">
                <a:effectLst/>
                <a:latin typeface="Cascadia Mono" panose="020B0609020000020004" pitchFamily="49" charset="0"/>
              </a:rPr>
            </a:br>
            <a:r>
              <a:rPr lang="de-AT" b="0" i="0">
                <a:effectLst/>
                <a:latin typeface="Cascadia Mono" panose="020B0609020000020004" pitchFamily="49" charset="0"/>
              </a:rPr>
              <a:t> 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createPost</a:t>
            </a:r>
            <a:r>
              <a:rPr lang="de-AT" b="0" i="0">
                <a:effectLst/>
                <a:latin typeface="Cascadia Mono" panose="020B0609020000020004" pitchFamily="49" charset="0"/>
              </a:rPr>
              <a:t>(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authorId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BigInteger</a:t>
            </a:r>
            <a:r>
              <a:rPr lang="de-AT" b="0" i="0">
                <a:effectLst/>
                <a:latin typeface="Cascadia Mono" panose="020B0609020000020004" pitchFamily="49" charset="0"/>
              </a:rPr>
              <a:t>,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content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String, title: String):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BlogPost</a:t>
            </a:r>
            <a:endParaRPr lang="de-AT" b="0" i="0">
              <a:effectLst/>
              <a:latin typeface="Cascadia Mono" panose="020B0609020000020004" pitchFamily="49" charset="0"/>
            </a:endParaRPr>
          </a:p>
          <a:p>
            <a:br>
              <a:rPr lang="de-AT" b="0" i="0">
                <a:effectLst/>
                <a:latin typeface="Cascadia Mono" panose="020B0609020000020004" pitchFamily="49" charset="0"/>
              </a:rPr>
            </a:br>
            <a:r>
              <a:rPr lang="de-AT" b="0" i="0">
                <a:effectLst/>
                <a:latin typeface="Cascadia Mono" panose="020B0609020000020004" pitchFamily="49" charset="0"/>
              </a:rPr>
              <a:t>  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"Create a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new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user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"</a:t>
            </a:r>
            <a:br>
              <a:rPr lang="de-AT" b="0" i="0">
                <a:effectLst/>
                <a:latin typeface="Cascadia Mono" panose="020B0609020000020004" pitchFamily="49" charset="0"/>
              </a:rPr>
            </a:br>
            <a:r>
              <a:rPr lang="de-AT" b="0" i="0">
                <a:effectLst/>
                <a:latin typeface="Cascadia Mono" panose="020B0609020000020004" pitchFamily="49" charset="0"/>
              </a:rPr>
              <a:t> 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createUser</a:t>
            </a:r>
            <a:r>
              <a:rPr lang="de-AT" b="0" i="0">
                <a:effectLst/>
                <a:latin typeface="Cascadia Mono" panose="020B0609020000020004" pitchFamily="49" charset="0"/>
              </a:rPr>
              <a:t>(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password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String,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userName</a:t>
            </a:r>
            <a:r>
              <a:rPr lang="de-AT" b="0" i="0">
                <a:effectLst/>
                <a:latin typeface="Cascadia Mono" panose="020B0609020000020004" pitchFamily="49" charset="0"/>
              </a:rPr>
              <a:t>: String):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BlogUser</a:t>
            </a:r>
            <a:endParaRPr lang="de-AT" b="0" i="0">
              <a:effectLst/>
              <a:latin typeface="Cascadia Mono" panose="020B0609020000020004" pitchFamily="49" charset="0"/>
            </a:endParaRPr>
          </a:p>
          <a:p>
            <a:br>
              <a:rPr lang="de-AT" b="0" i="0">
                <a:effectLst/>
                <a:latin typeface="Cascadia Mono" panose="020B0609020000020004" pitchFamily="49" charset="0"/>
              </a:rPr>
            </a:br>
            <a:r>
              <a:rPr lang="de-AT" b="0" i="0">
                <a:effectLst/>
                <a:latin typeface="Cascadia Mono" panose="020B0609020000020004" pitchFamily="49" charset="0"/>
              </a:rPr>
              <a:t>  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"Delete a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blog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post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 </a:t>
            </a:r>
            <a:r>
              <a:rPr lang="de-AT" b="0" i="0" err="1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by</a:t>
            </a:r>
            <a:r>
              <a:rPr lang="de-AT" b="0" i="0">
                <a:solidFill>
                  <a:schemeClr val="accent6">
                    <a:lumMod val="50000"/>
                  </a:schemeClr>
                </a:solidFill>
                <a:effectLst/>
                <a:latin typeface="Cascadia Mono" panose="020B0609020000020004" pitchFamily="49" charset="0"/>
              </a:rPr>
              <a:t> ID"</a:t>
            </a:r>
            <a:br>
              <a:rPr lang="de-AT" b="0" i="0">
                <a:effectLst/>
                <a:latin typeface="Cascadia Mono" panose="020B0609020000020004" pitchFamily="49" charset="0"/>
              </a:rPr>
            </a:br>
            <a:r>
              <a:rPr lang="de-AT" b="0" i="0">
                <a:effectLst/>
                <a:latin typeface="Cascadia Mono" panose="020B0609020000020004" pitchFamily="49" charset="0"/>
              </a:rPr>
              <a:t>  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deletePost</a:t>
            </a:r>
            <a:r>
              <a:rPr lang="de-AT" b="0" i="0">
                <a:effectLst/>
                <a:latin typeface="Cascadia Mono" panose="020B0609020000020004" pitchFamily="49" charset="0"/>
              </a:rPr>
              <a:t>(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postId</a:t>
            </a:r>
            <a:r>
              <a:rPr lang="de-AT" b="0" i="0">
                <a:effectLst/>
                <a:latin typeface="Cascadia Mono" panose="020B0609020000020004" pitchFamily="49" charset="0"/>
              </a:rPr>
              <a:t>: </a:t>
            </a:r>
            <a:r>
              <a:rPr lang="de-AT" b="0" i="0" err="1">
                <a:effectLst/>
                <a:latin typeface="Cascadia Mono" panose="020B0609020000020004" pitchFamily="49" charset="0"/>
              </a:rPr>
              <a:t>BigInteger</a:t>
            </a:r>
            <a:r>
              <a:rPr lang="de-AT" b="0" i="0">
                <a:effectLst/>
                <a:latin typeface="Cascadia Mono" panose="020B0609020000020004" pitchFamily="49" charset="0"/>
              </a:rPr>
              <a:t>): Boolean!</a:t>
            </a:r>
            <a:br>
              <a:rPr lang="de-AT"/>
            </a:br>
            <a:r>
              <a:rPr lang="de-AT" b="0" i="0">
                <a:effectLst/>
                <a:latin typeface="Cascadia Mono" panose="020B0609020000020004" pitchFamily="49" charset="0"/>
              </a:rPr>
              <a:t>}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30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50E08-AAEE-B5AC-BE70-1087EC367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DAD9-4C92-9E39-98B0-ECB74038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GraphQL</a:t>
            </a:r>
            <a:r>
              <a:rPr lang="de-AT"/>
              <a:t> - </a:t>
            </a:r>
            <a:r>
              <a:rPr lang="de-AT" err="1"/>
              <a:t>Mutations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6E9C-3EF1-042E-C2F5-FEE08C2E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/>
          </a:p>
          <a:p>
            <a:endParaRPr lang="de-AT"/>
          </a:p>
          <a:p>
            <a:endParaRPr lang="de-AT"/>
          </a:p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4F584-A107-DCB1-F43C-9D1A555F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B78-EB58-4052-864A-2A48EA210553}" type="slidenum">
              <a:rPr lang="de-AT" smtClean="0"/>
              <a:t>9</a:t>
            </a:fld>
            <a:endParaRPr lang="de-A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108E5-C2CA-CBDC-2A7E-BA9D00086288}"/>
              </a:ext>
            </a:extLst>
          </p:cNvPr>
          <p:cNvSpPr txBox="1"/>
          <p:nvPr/>
        </p:nvSpPr>
        <p:spPr>
          <a:xfrm>
            <a:off x="838200" y="1977401"/>
            <a:ext cx="62560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err="1">
                <a:solidFill>
                  <a:srgbClr val="7030A0"/>
                </a:solidFill>
                <a:effectLst/>
                <a:latin typeface="Cascadia Mono" panose="020B0609020000020004" pitchFamily="49" charset="0"/>
              </a:rPr>
              <a:t>mutation</a:t>
            </a:r>
            <a:r>
              <a:rPr lang="de-AT" b="0" i="0">
                <a:effectLst/>
                <a:latin typeface="Cascadia Mono" panose="020B0609020000020004" pitchFamily="49" charset="0"/>
              </a:rPr>
              <a:t> {</a:t>
            </a:r>
            <a:br>
              <a:rPr lang="de-AT" b="0" i="0">
                <a:effectLst/>
                <a:latin typeface="Cascadia Mono" panose="020B0609020000020004" pitchFamily="49" charset="0"/>
              </a:rPr>
            </a:br>
            <a:r>
              <a:rPr lang="de-AT" b="0" i="0">
                <a:effectLst/>
                <a:latin typeface="Cascadia Mono" panose="020B0609020000020004" pitchFamily="49" charset="0"/>
              </a:rPr>
              <a:t>  </a:t>
            </a:r>
            <a:r>
              <a:rPr lang="de-AT" err="1">
                <a:solidFill>
                  <a:schemeClr val="tx2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createPost</a:t>
            </a:r>
            <a:r>
              <a:rPr lang="de-AT" b="0" i="0">
                <a:effectLst/>
                <a:latin typeface="Cascadia Mono" panose="020B0609020000020004" pitchFamily="49" charset="0"/>
              </a:rPr>
              <a:t>(</a:t>
            </a:r>
          </a:p>
          <a:p>
            <a:r>
              <a:rPr lang="de-AT">
                <a:latin typeface="Cascadia Mono" panose="020B0609020000020004" pitchFamily="49" charset="0"/>
              </a:rPr>
              <a:t>    </a:t>
            </a:r>
            <a:r>
              <a:rPr lang="en-US" err="1">
                <a:latin typeface="Cascadia Mono" panose="020B0609020000020004" pitchFamily="49" charset="0"/>
              </a:rPr>
              <a:t>authorId</a:t>
            </a:r>
            <a:r>
              <a:rPr lang="en-US">
                <a:latin typeface="Cascadia Mono" panose="020B0609020000020004" pitchFamily="49" charset="0"/>
              </a:rPr>
              <a:t>: 1,</a:t>
            </a:r>
          </a:p>
          <a:p>
            <a:r>
              <a:rPr lang="en-US">
                <a:latin typeface="Cascadia Mono" panose="020B0609020000020004" pitchFamily="49" charset="0"/>
              </a:rPr>
              <a:t>    title: "COD"</a:t>
            </a:r>
          </a:p>
          <a:p>
            <a:r>
              <a:rPr lang="en-US">
                <a:latin typeface="Cascadia Mono" panose="020B0609020000020004" pitchFamily="49" charset="0"/>
              </a:rPr>
              <a:t>    content: "cyber offense and defense",</a:t>
            </a:r>
          </a:p>
          <a:p>
            <a:r>
              <a:rPr lang="en-US">
                <a:latin typeface="Cascadia Mono" panose="020B0609020000020004" pitchFamily="49" charset="0"/>
              </a:rPr>
              <a:t>  ) {</a:t>
            </a:r>
          </a:p>
          <a:p>
            <a:r>
              <a:rPr lang="en-US">
                <a:latin typeface="Cascadia Mono" panose="020B0609020000020004" pitchFamily="49" charset="0"/>
              </a:rPr>
              <a:t>    id,</a:t>
            </a:r>
          </a:p>
          <a:p>
            <a:r>
              <a:rPr lang="en-US">
                <a:latin typeface="Cascadia Mono" panose="020B0609020000020004" pitchFamily="49" charset="0"/>
              </a:rPr>
              <a:t>    title,</a:t>
            </a:r>
          </a:p>
          <a:p>
            <a:r>
              <a:rPr lang="en-US">
                <a:latin typeface="Cascadia Mono" panose="020B0609020000020004" pitchFamily="49" charset="0"/>
              </a:rPr>
              <a:t>    content</a:t>
            </a:r>
          </a:p>
          <a:p>
            <a:r>
              <a:rPr lang="en-US">
                <a:latin typeface="Cascadia Mono" panose="020B0609020000020004" pitchFamily="49" charset="0"/>
              </a:rPr>
              <a:t>  }</a:t>
            </a:r>
          </a:p>
          <a:p>
            <a:r>
              <a:rPr lang="en-US">
                <a:latin typeface="Cascadia Mono" panose="020B0609020000020004" pitchFamily="49" charset="0"/>
              </a:rPr>
              <a:t>}</a:t>
            </a:r>
            <a:endParaRPr lang="de-A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D1867-1634-1A40-289F-36CA8934C1C2}"/>
              </a:ext>
            </a:extLst>
          </p:cNvPr>
          <p:cNvSpPr txBox="1"/>
          <p:nvPr/>
        </p:nvSpPr>
        <p:spPr>
          <a:xfrm>
            <a:off x="5935980" y="3724285"/>
            <a:ext cx="6256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de-AT" err="1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": {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   "</a:t>
            </a:r>
            <a:r>
              <a:rPr lang="de-AT" err="1">
                <a:latin typeface="Cascadia Mono" panose="020B0609020000020004" pitchFamily="49" charset="0"/>
                <a:cs typeface="Cascadia Mono" panose="020B0609020000020004" pitchFamily="49" charset="0"/>
              </a:rPr>
              <a:t>createPost</a:t>
            </a:r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": {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     "</a:t>
            </a:r>
            <a:r>
              <a:rPr lang="de-AT" err="1">
                <a:latin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": 7,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     "title": "COD",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     "</a:t>
            </a:r>
            <a:r>
              <a:rPr lang="de-AT" err="1">
                <a:latin typeface="Cascadia Mono" panose="020B0609020000020004" pitchFamily="49" charset="0"/>
                <a:cs typeface="Cascadia Mono" panose="020B0609020000020004" pitchFamily="49" charset="0"/>
              </a:rPr>
              <a:t>content</a:t>
            </a:r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de-AT" err="1">
                <a:latin typeface="Cascadia Mono" panose="020B0609020000020004" pitchFamily="49" charset="0"/>
                <a:cs typeface="Cascadia Mono" panose="020B0609020000020004" pitchFamily="49" charset="0"/>
              </a:rPr>
              <a:t>cyber</a:t>
            </a:r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de-AT" err="1">
                <a:latin typeface="Cascadia Mono" panose="020B0609020000020004" pitchFamily="49" charset="0"/>
                <a:cs typeface="Cascadia Mono" panose="020B0609020000020004" pitchFamily="49" charset="0"/>
              </a:rPr>
              <a:t>offense</a:t>
            </a:r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and </a:t>
            </a:r>
            <a:r>
              <a:rPr lang="de-AT" err="1">
                <a:latin typeface="Cascadia Mono" panose="020B0609020000020004" pitchFamily="49" charset="0"/>
                <a:cs typeface="Cascadia Mono" panose="020B0609020000020004" pitchFamily="49" charset="0"/>
              </a:rPr>
              <a:t>defense</a:t>
            </a:r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</a:p>
          <a:p>
            <a:r>
              <a:rPr lang="de-AT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endParaRPr lang="de-AT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19774-1627-D868-4B41-81F484C674D5}"/>
              </a:ext>
            </a:extLst>
          </p:cNvPr>
          <p:cNvSpPr txBox="1"/>
          <p:nvPr/>
        </p:nvSpPr>
        <p:spPr>
          <a:xfrm>
            <a:off x="8129034" y="3429000"/>
            <a:ext cx="186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C4A6E-40F7-EEC8-39D0-D47B1F5D6845}"/>
              </a:ext>
            </a:extLst>
          </p:cNvPr>
          <p:cNvSpPr txBox="1"/>
          <p:nvPr/>
        </p:nvSpPr>
        <p:spPr>
          <a:xfrm>
            <a:off x="3031254" y="1664678"/>
            <a:ext cx="1869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99929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A632698E61B4C9DFA5348EBB8DA42" ma:contentTypeVersion="14" ma:contentTypeDescription="Create a new document." ma:contentTypeScope="" ma:versionID="57fe35b203fc15e6c3001531054f97fd">
  <xsd:schema xmlns:xsd="http://www.w3.org/2001/XMLSchema" xmlns:xs="http://www.w3.org/2001/XMLSchema" xmlns:p="http://schemas.microsoft.com/office/2006/metadata/properties" xmlns:ns2="5e19673b-ce46-45aa-927f-3bf5b8f98ddd" xmlns:ns3="f4c8d641-5d1a-4049-8798-acce2d44f621" targetNamespace="http://schemas.microsoft.com/office/2006/metadata/properties" ma:root="true" ma:fieldsID="319074cb5dffb82305bbdd786dbbbac2" ns2:_="" ns3:_="">
    <xsd:import namespace="5e19673b-ce46-45aa-927f-3bf5b8f98ddd"/>
    <xsd:import namespace="f4c8d641-5d1a-4049-8798-acce2d44f62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9673b-ce46-45aa-927f-3bf5b8f98d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c0ba63d-0fd2-4cec-93a5-bc8ced6ef4d9}" ma:internalName="TaxCatchAll" ma:showField="CatchAllData" ma:web="5e19673b-ce46-45aa-927f-3bf5b8f98d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d641-5d1a-4049-8798-acce2d44f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c8d641-5d1a-4049-8798-acce2d44f621">
      <Terms xmlns="http://schemas.microsoft.com/office/infopath/2007/PartnerControls"/>
    </lcf76f155ced4ddcb4097134ff3c332f>
    <TaxCatchAll xmlns="5e19673b-ce46-45aa-927f-3bf5b8f98ddd" xsi:nil="true"/>
  </documentManagement>
</p:properties>
</file>

<file path=customXml/itemProps1.xml><?xml version="1.0" encoding="utf-8"?>
<ds:datastoreItem xmlns:ds="http://schemas.openxmlformats.org/officeDocument/2006/customXml" ds:itemID="{6C9C0471-8AC7-4783-A46D-02D30F373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FF3A92-1233-48E7-8E2E-B6CD89F18FDC}">
  <ds:schemaRefs>
    <ds:schemaRef ds:uri="5e19673b-ce46-45aa-927f-3bf5b8f98ddd"/>
    <ds:schemaRef ds:uri="f4c8d641-5d1a-4049-8798-acce2d44f6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6F853D-07D8-4470-84CB-C287BC79BCD6}">
  <ds:schemaRefs>
    <ds:schemaRef ds:uri="5e19673b-ce46-45aa-927f-3bf5b8f98ddd"/>
    <ds:schemaRef ds:uri="f4c8d641-5d1a-4049-8798-acce2d44f6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GraphQL API vulnerabilities</vt:lpstr>
      <vt:lpstr>GraphQL introduction</vt:lpstr>
      <vt:lpstr>Agenda</vt:lpstr>
      <vt:lpstr>GraphQL - Schema</vt:lpstr>
      <vt:lpstr>GraphQL - Operations</vt:lpstr>
      <vt:lpstr>GraphQL - Queries</vt:lpstr>
      <vt:lpstr>GraphQL - Queries</vt:lpstr>
      <vt:lpstr>GraphQL - Mutations</vt:lpstr>
      <vt:lpstr>GraphQL - Mutations</vt:lpstr>
      <vt:lpstr>GraphQL - Introspection</vt:lpstr>
      <vt:lpstr>Lab 1 – ZAP </vt:lpstr>
      <vt:lpstr>Lab 1 – Zap </vt:lpstr>
      <vt:lpstr>Lab 2 – Insomnia REST client </vt:lpstr>
      <vt:lpstr>Lab 2 – Insomnia REST client </vt:lpstr>
      <vt:lpstr>PowerPoint Presentation</vt:lpstr>
      <vt:lpstr>Building a GraphQL application</vt:lpstr>
      <vt:lpstr>Disable Introspection in Production</vt:lpstr>
      <vt:lpstr>Using rate limits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SILVESTER KAUFMANN</dc:creator>
  <cp:revision>1</cp:revision>
  <dcterms:created xsi:type="dcterms:W3CDTF">2024-12-14T07:38:42Z</dcterms:created>
  <dcterms:modified xsi:type="dcterms:W3CDTF">2024-12-19T13:40:44Z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0x010100FCDA632698E61B4C9DFA5348EBB8DA42</vt:lpwstr>
  </property>
  <property fmtid="{D5CDD505-2E9C-101B-9397-08002B2CF9AE}" pid="3" name="MediaServiceImageTags">
    <vt:lpwstr/>
  </property>
</Properties>
</file>