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7" r:id="rId3"/>
    <p:sldId id="258" r:id="rId4"/>
    <p:sldId id="262" r:id="rId5"/>
    <p:sldId id="263" r:id="rId6"/>
    <p:sldId id="264" r:id="rId7"/>
    <p:sldId id="265" r:id="rId8"/>
    <p:sldId id="266" r:id="rId9"/>
    <p:sldId id="268" r:id="rId10"/>
    <p:sldId id="269" r:id="rId11"/>
    <p:sldId id="270" r:id="rId12"/>
    <p:sldId id="271" r:id="rId13"/>
    <p:sldId id="280" r:id="rId14"/>
    <p:sldId id="289" r:id="rId15"/>
  </p:sldIdLst>
  <p:sldSz cx="12192000" cy="6858000"/>
  <p:notesSz cx="6858000" cy="9144000"/>
  <p:defaultText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A8E"/>
    <a:srgbClr val="80FFB4"/>
    <a:srgbClr val="932DF8"/>
    <a:srgbClr val="FC4A4A"/>
    <a:srgbClr val="4AC6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5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B18F0-2ECE-4229-9D3B-3B073A65BB6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BO"/>
          </a:p>
        </p:txBody>
      </p:sp>
      <p:sp>
        <p:nvSpPr>
          <p:cNvPr id="3" name="Subtítulo 2">
            <a:extLst>
              <a:ext uri="{FF2B5EF4-FFF2-40B4-BE49-F238E27FC236}">
                <a16:creationId xmlns:a16="http://schemas.microsoft.com/office/drawing/2014/main" id="{057D88DF-05D0-42F9-9DC3-39F9D736F8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BO"/>
          </a:p>
        </p:txBody>
      </p:sp>
      <p:sp>
        <p:nvSpPr>
          <p:cNvPr id="4" name="Marcador de fecha 3">
            <a:extLst>
              <a:ext uri="{FF2B5EF4-FFF2-40B4-BE49-F238E27FC236}">
                <a16:creationId xmlns:a16="http://schemas.microsoft.com/office/drawing/2014/main" id="{F1B9F6CA-B17F-4728-BE2E-212FCB0EB124}"/>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5" name="Marcador de pie de página 4">
            <a:extLst>
              <a:ext uri="{FF2B5EF4-FFF2-40B4-BE49-F238E27FC236}">
                <a16:creationId xmlns:a16="http://schemas.microsoft.com/office/drawing/2014/main" id="{48348A0D-2F0C-4225-932A-0B39282318A8}"/>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5BE3717C-DBF5-4143-9A86-B558843084E9}"/>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159509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622649-00F9-4082-B002-3FF420FA06DA}"/>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B214FD8C-247B-4DE4-9F1C-D0945152E8E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D461CA75-6283-4227-ACE2-B666851DD2D1}"/>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5" name="Marcador de pie de página 4">
            <a:extLst>
              <a:ext uri="{FF2B5EF4-FFF2-40B4-BE49-F238E27FC236}">
                <a16:creationId xmlns:a16="http://schemas.microsoft.com/office/drawing/2014/main" id="{40500EB7-B8F0-4A03-B3E4-C6B4D4B69FB8}"/>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BEF9A012-A031-4B89-8961-B2C4AF9592AD}"/>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293281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0F7704C-184A-4EE0-9B62-C27AF5BC37B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BO"/>
          </a:p>
        </p:txBody>
      </p:sp>
      <p:sp>
        <p:nvSpPr>
          <p:cNvPr id="3" name="Marcador de texto vertical 2">
            <a:extLst>
              <a:ext uri="{FF2B5EF4-FFF2-40B4-BE49-F238E27FC236}">
                <a16:creationId xmlns:a16="http://schemas.microsoft.com/office/drawing/2014/main" id="{08E9F8BE-FD95-4690-920D-A2FDC06EC66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3CF05B07-80FF-4107-A88D-2258086C49B9}"/>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5" name="Marcador de pie de página 4">
            <a:extLst>
              <a:ext uri="{FF2B5EF4-FFF2-40B4-BE49-F238E27FC236}">
                <a16:creationId xmlns:a16="http://schemas.microsoft.com/office/drawing/2014/main" id="{E1256A39-DD98-4D97-A9B0-C7A5E29705CC}"/>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FFB46BC8-80D1-483A-9199-C08C92084F3C}"/>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4099832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87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90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tx1">
                  <a:lumMod val="75000"/>
                  <a:lumOff val="25000"/>
                </a:schemeClr>
              </a:solidFill>
            </a:endParaRPr>
          </a:p>
        </p:txBody>
      </p:sp>
      <p:sp>
        <p:nvSpPr>
          <p:cNvPr id="11" name="Freeform 20"/>
          <p:cNvSpPr>
            <a:spLocks/>
          </p:cNvSpPr>
          <p:nvPr userDrawn="1"/>
        </p:nvSpPr>
        <p:spPr bwMode="auto">
          <a:xfrm>
            <a:off x="313669" y="6294644"/>
            <a:ext cx="300139" cy="144797"/>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 name="Group 12"/>
          <p:cNvGrpSpPr/>
          <p:nvPr userDrawn="1"/>
        </p:nvGrpSpPr>
        <p:grpSpPr>
          <a:xfrm>
            <a:off x="313669" y="6216381"/>
            <a:ext cx="3046783" cy="261610"/>
            <a:chOff x="313669" y="6216381"/>
            <a:chExt cx="3046783" cy="261610"/>
          </a:xfrm>
        </p:grpSpPr>
        <p:sp>
          <p:nvSpPr>
            <p:cNvPr id="14" name="TextBox 13"/>
            <p:cNvSpPr txBox="1"/>
            <p:nvPr userDrawn="1"/>
          </p:nvSpPr>
          <p:spPr>
            <a:xfrm>
              <a:off x="732809" y="6216381"/>
              <a:ext cx="2627643" cy="261610"/>
            </a:xfrm>
            <a:prstGeom prst="rect">
              <a:avLst/>
            </a:prstGeom>
            <a:noFill/>
          </p:spPr>
          <p:txBody>
            <a:bodyPr wrap="none" rtlCol="0">
              <a:spAutoFit/>
            </a:bodyPr>
            <a:lstStyle/>
            <a:p>
              <a:pPr algn="ctr"/>
              <a:r>
                <a:rPr lang="en-ID" sz="1100" b="0" i="0" kern="1200" dirty="0">
                  <a:solidFill>
                    <a:schemeClr val="tx1"/>
                  </a:solidFill>
                  <a:effectLst/>
                  <a:latin typeface="+mn-lt"/>
                  <a:ea typeface="+mn-ea"/>
                  <a:cs typeface="+mn-cs"/>
                </a:rPr>
                <a:t>© 2018 Ever</a:t>
              </a:r>
              <a:r>
                <a:rPr lang="en-ID" sz="1100" b="1" i="0" kern="1200" dirty="0">
                  <a:solidFill>
                    <a:schemeClr val="tx1"/>
                  </a:solidFill>
                  <a:effectLst/>
                  <a:latin typeface="+mn-lt"/>
                  <a:ea typeface="+mn-ea"/>
                  <a:cs typeface="+mn-cs"/>
                </a:rPr>
                <a:t>-Template</a:t>
              </a:r>
              <a:r>
                <a:rPr lang="en-ID" sz="1100" b="0" i="0" kern="1200" dirty="0">
                  <a:solidFill>
                    <a:schemeClr val="tx1"/>
                  </a:solidFill>
                  <a:effectLst/>
                  <a:latin typeface="+mn-lt"/>
                  <a:ea typeface="+mn-ea"/>
                  <a:cs typeface="+mn-cs"/>
                </a:rPr>
                <a:t> All rights reserved</a:t>
              </a:r>
              <a:endParaRPr lang="en-ID" sz="1100" dirty="0">
                <a:solidFill>
                  <a:schemeClr val="tx1"/>
                </a:solidFill>
              </a:endParaRPr>
            </a:p>
          </p:txBody>
        </p:sp>
        <p:grpSp>
          <p:nvGrpSpPr>
            <p:cNvPr id="15" name="Group 14"/>
            <p:cNvGrpSpPr/>
            <p:nvPr userDrawn="1"/>
          </p:nvGrpSpPr>
          <p:grpSpPr>
            <a:xfrm>
              <a:off x="313669" y="6254930"/>
              <a:ext cx="357425" cy="184511"/>
              <a:chOff x="4858544" y="3598069"/>
              <a:chExt cx="1614487" cy="833438"/>
            </a:xfrm>
            <a:solidFill>
              <a:schemeClr val="bg1"/>
            </a:solidFill>
          </p:grpSpPr>
          <p:sp>
            <p:nvSpPr>
              <p:cNvPr id="16"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67067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Freeform 36"/>
          <p:cNvSpPr>
            <a:spLocks/>
          </p:cNvSpPr>
          <p:nvPr userDrawn="1"/>
        </p:nvSpPr>
        <p:spPr bwMode="auto">
          <a:xfrm>
            <a:off x="0" y="5216237"/>
            <a:ext cx="8302625" cy="1257300"/>
          </a:xfrm>
          <a:custGeom>
            <a:avLst/>
            <a:gdLst>
              <a:gd name="T0" fmla="*/ 1461 w 5230"/>
              <a:gd name="T1" fmla="*/ 0 h 792"/>
              <a:gd name="T2" fmla="*/ 1347 w 5230"/>
              <a:gd name="T3" fmla="*/ 39 h 792"/>
              <a:gd name="T4" fmla="*/ 1229 w 5230"/>
              <a:gd name="T5" fmla="*/ 39 h 792"/>
              <a:gd name="T6" fmla="*/ 1020 w 5230"/>
              <a:gd name="T7" fmla="*/ 199 h 792"/>
              <a:gd name="T8" fmla="*/ 963 w 5230"/>
              <a:gd name="T9" fmla="*/ 173 h 792"/>
              <a:gd name="T10" fmla="*/ 843 w 5230"/>
              <a:gd name="T11" fmla="*/ 204 h 792"/>
              <a:gd name="T12" fmla="*/ 615 w 5230"/>
              <a:gd name="T13" fmla="*/ 321 h 792"/>
              <a:gd name="T14" fmla="*/ 512 w 5230"/>
              <a:gd name="T15" fmla="*/ 314 h 792"/>
              <a:gd name="T16" fmla="*/ 433 w 5230"/>
              <a:gd name="T17" fmla="*/ 276 h 792"/>
              <a:gd name="T18" fmla="*/ 283 w 5230"/>
              <a:gd name="T19" fmla="*/ 396 h 792"/>
              <a:gd name="T20" fmla="*/ 0 w 5230"/>
              <a:gd name="T21" fmla="*/ 501 h 792"/>
              <a:gd name="T22" fmla="*/ 0 w 5230"/>
              <a:gd name="T23" fmla="*/ 792 h 792"/>
              <a:gd name="T24" fmla="*/ 5230 w 5230"/>
              <a:gd name="T25" fmla="*/ 792 h 792"/>
              <a:gd name="T26" fmla="*/ 5054 w 5230"/>
              <a:gd name="T27" fmla="*/ 615 h 792"/>
              <a:gd name="T28" fmla="*/ 5015 w 5230"/>
              <a:gd name="T29" fmla="*/ 529 h 792"/>
              <a:gd name="T30" fmla="*/ 4910 w 5230"/>
              <a:gd name="T31" fmla="*/ 396 h 792"/>
              <a:gd name="T32" fmla="*/ 4818 w 5230"/>
              <a:gd name="T33" fmla="*/ 368 h 792"/>
              <a:gd name="T34" fmla="*/ 4779 w 5230"/>
              <a:gd name="T35" fmla="*/ 363 h 792"/>
              <a:gd name="T36" fmla="*/ 4634 w 5230"/>
              <a:gd name="T37" fmla="*/ 228 h 792"/>
              <a:gd name="T38" fmla="*/ 4498 w 5230"/>
              <a:gd name="T39" fmla="*/ 296 h 792"/>
              <a:gd name="T40" fmla="*/ 4400 w 5230"/>
              <a:gd name="T41" fmla="*/ 245 h 792"/>
              <a:gd name="T42" fmla="*/ 4326 w 5230"/>
              <a:gd name="T43" fmla="*/ 256 h 792"/>
              <a:gd name="T44" fmla="*/ 4207 w 5230"/>
              <a:gd name="T45" fmla="*/ 133 h 792"/>
              <a:gd name="T46" fmla="*/ 4142 w 5230"/>
              <a:gd name="T47" fmla="*/ 184 h 792"/>
              <a:gd name="T48" fmla="*/ 4083 w 5230"/>
              <a:gd name="T49" fmla="*/ 184 h 792"/>
              <a:gd name="T50" fmla="*/ 3991 w 5230"/>
              <a:gd name="T51" fmla="*/ 135 h 792"/>
              <a:gd name="T52" fmla="*/ 3920 w 5230"/>
              <a:gd name="T53" fmla="*/ 177 h 792"/>
              <a:gd name="T54" fmla="*/ 3828 w 5230"/>
              <a:gd name="T55" fmla="*/ 184 h 792"/>
              <a:gd name="T56" fmla="*/ 3583 w 5230"/>
              <a:gd name="T57" fmla="*/ 179 h 792"/>
              <a:gd name="T58" fmla="*/ 3467 w 5230"/>
              <a:gd name="T59" fmla="*/ 207 h 792"/>
              <a:gd name="T60" fmla="*/ 3378 w 5230"/>
              <a:gd name="T61" fmla="*/ 179 h 792"/>
              <a:gd name="T62" fmla="*/ 3195 w 5230"/>
              <a:gd name="T63" fmla="*/ 215 h 792"/>
              <a:gd name="T64" fmla="*/ 3155 w 5230"/>
              <a:gd name="T65" fmla="*/ 256 h 792"/>
              <a:gd name="T66" fmla="*/ 2921 w 5230"/>
              <a:gd name="T67" fmla="*/ 166 h 792"/>
              <a:gd name="T68" fmla="*/ 2872 w 5230"/>
              <a:gd name="T69" fmla="*/ 187 h 792"/>
              <a:gd name="T70" fmla="*/ 2744 w 5230"/>
              <a:gd name="T71" fmla="*/ 133 h 792"/>
              <a:gd name="T72" fmla="*/ 2529 w 5230"/>
              <a:gd name="T73" fmla="*/ 279 h 792"/>
              <a:gd name="T74" fmla="*/ 2458 w 5230"/>
              <a:gd name="T75" fmla="*/ 256 h 792"/>
              <a:gd name="T76" fmla="*/ 2332 w 5230"/>
              <a:gd name="T77" fmla="*/ 363 h 792"/>
              <a:gd name="T78" fmla="*/ 2169 w 5230"/>
              <a:gd name="T79" fmla="*/ 311 h 792"/>
              <a:gd name="T80" fmla="*/ 1889 w 5230"/>
              <a:gd name="T81" fmla="*/ 44 h 792"/>
              <a:gd name="T82" fmla="*/ 1837 w 5230"/>
              <a:gd name="T83" fmla="*/ 74 h 792"/>
              <a:gd name="T84" fmla="*/ 1777 w 5230"/>
              <a:gd name="T85" fmla="*/ 141 h 792"/>
              <a:gd name="T86" fmla="*/ 1674 w 5230"/>
              <a:gd name="T87" fmla="*/ 64 h 792"/>
              <a:gd name="T88" fmla="*/ 1613 w 5230"/>
              <a:gd name="T89" fmla="*/ 102 h 792"/>
              <a:gd name="T90" fmla="*/ 1461 w 5230"/>
              <a:gd name="T91"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30" h="792">
                <a:moveTo>
                  <a:pt x="1461" y="0"/>
                </a:moveTo>
                <a:lnTo>
                  <a:pt x="1347" y="39"/>
                </a:lnTo>
                <a:lnTo>
                  <a:pt x="1229" y="39"/>
                </a:lnTo>
                <a:lnTo>
                  <a:pt x="1020" y="199"/>
                </a:lnTo>
                <a:lnTo>
                  <a:pt x="963" y="173"/>
                </a:lnTo>
                <a:lnTo>
                  <a:pt x="843" y="204"/>
                </a:lnTo>
                <a:lnTo>
                  <a:pt x="615" y="321"/>
                </a:lnTo>
                <a:lnTo>
                  <a:pt x="512" y="314"/>
                </a:lnTo>
                <a:lnTo>
                  <a:pt x="433" y="276"/>
                </a:lnTo>
                <a:lnTo>
                  <a:pt x="283" y="396"/>
                </a:lnTo>
                <a:lnTo>
                  <a:pt x="0" y="501"/>
                </a:lnTo>
                <a:lnTo>
                  <a:pt x="0" y="792"/>
                </a:lnTo>
                <a:lnTo>
                  <a:pt x="5230" y="792"/>
                </a:lnTo>
                <a:lnTo>
                  <a:pt x="5054" y="615"/>
                </a:lnTo>
                <a:lnTo>
                  <a:pt x="5015" y="529"/>
                </a:lnTo>
                <a:lnTo>
                  <a:pt x="4910" y="396"/>
                </a:lnTo>
                <a:lnTo>
                  <a:pt x="4818" y="368"/>
                </a:lnTo>
                <a:lnTo>
                  <a:pt x="4779" y="363"/>
                </a:lnTo>
                <a:lnTo>
                  <a:pt x="4634" y="228"/>
                </a:lnTo>
                <a:lnTo>
                  <a:pt x="4498" y="296"/>
                </a:lnTo>
                <a:lnTo>
                  <a:pt x="4400" y="245"/>
                </a:lnTo>
                <a:lnTo>
                  <a:pt x="4326" y="256"/>
                </a:lnTo>
                <a:lnTo>
                  <a:pt x="4207" y="133"/>
                </a:lnTo>
                <a:lnTo>
                  <a:pt x="4142" y="184"/>
                </a:lnTo>
                <a:lnTo>
                  <a:pt x="4083" y="184"/>
                </a:lnTo>
                <a:lnTo>
                  <a:pt x="3991" y="135"/>
                </a:lnTo>
                <a:lnTo>
                  <a:pt x="3920" y="177"/>
                </a:lnTo>
                <a:lnTo>
                  <a:pt x="3828" y="184"/>
                </a:lnTo>
                <a:lnTo>
                  <a:pt x="3583" y="179"/>
                </a:lnTo>
                <a:lnTo>
                  <a:pt x="3467" y="207"/>
                </a:lnTo>
                <a:lnTo>
                  <a:pt x="3378" y="179"/>
                </a:lnTo>
                <a:lnTo>
                  <a:pt x="3195" y="215"/>
                </a:lnTo>
                <a:lnTo>
                  <a:pt x="3155" y="256"/>
                </a:lnTo>
                <a:lnTo>
                  <a:pt x="2921" y="166"/>
                </a:lnTo>
                <a:lnTo>
                  <a:pt x="2872" y="187"/>
                </a:lnTo>
                <a:lnTo>
                  <a:pt x="2744" y="133"/>
                </a:lnTo>
                <a:lnTo>
                  <a:pt x="2529" y="279"/>
                </a:lnTo>
                <a:lnTo>
                  <a:pt x="2458" y="256"/>
                </a:lnTo>
                <a:lnTo>
                  <a:pt x="2332" y="363"/>
                </a:lnTo>
                <a:lnTo>
                  <a:pt x="2169" y="311"/>
                </a:lnTo>
                <a:lnTo>
                  <a:pt x="1889" y="44"/>
                </a:lnTo>
                <a:lnTo>
                  <a:pt x="1837" y="74"/>
                </a:lnTo>
                <a:lnTo>
                  <a:pt x="1777" y="141"/>
                </a:lnTo>
                <a:lnTo>
                  <a:pt x="1674" y="64"/>
                </a:lnTo>
                <a:lnTo>
                  <a:pt x="1613" y="102"/>
                </a:lnTo>
                <a:lnTo>
                  <a:pt x="1461" y="0"/>
                </a:lnTo>
                <a:close/>
              </a:path>
            </a:pathLst>
          </a:custGeom>
          <a:gradFill>
            <a:gsLst>
              <a:gs pos="0">
                <a:schemeClr val="bg1">
                  <a:lumMod val="95000"/>
                </a:schemeClr>
              </a:gs>
              <a:gs pos="100000">
                <a:schemeClr val="bg1"/>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1" name="Freeform 25"/>
          <p:cNvSpPr>
            <a:spLocks/>
          </p:cNvSpPr>
          <p:nvPr userDrawn="1"/>
        </p:nvSpPr>
        <p:spPr bwMode="auto">
          <a:xfrm>
            <a:off x="4606637" y="5348269"/>
            <a:ext cx="5871309" cy="1236393"/>
          </a:xfrm>
          <a:custGeom>
            <a:avLst/>
            <a:gdLst>
              <a:gd name="T0" fmla="*/ 1640 w 1640"/>
              <a:gd name="T1" fmla="*/ 100 h 363"/>
              <a:gd name="T2" fmla="*/ 1566 w 1640"/>
              <a:gd name="T3" fmla="*/ 100 h 363"/>
              <a:gd name="T4" fmla="*/ 1511 w 1640"/>
              <a:gd name="T5" fmla="*/ 88 h 363"/>
              <a:gd name="T6" fmla="*/ 1424 w 1640"/>
              <a:gd name="T7" fmla="*/ 69 h 363"/>
              <a:gd name="T8" fmla="*/ 1383 w 1640"/>
              <a:gd name="T9" fmla="*/ 69 h 363"/>
              <a:gd name="T10" fmla="*/ 1328 w 1640"/>
              <a:gd name="T11" fmla="*/ 64 h 363"/>
              <a:gd name="T12" fmla="*/ 1300 w 1640"/>
              <a:gd name="T13" fmla="*/ 57 h 363"/>
              <a:gd name="T14" fmla="*/ 1267 w 1640"/>
              <a:gd name="T15" fmla="*/ 57 h 363"/>
              <a:gd name="T16" fmla="*/ 1241 w 1640"/>
              <a:gd name="T17" fmla="*/ 43 h 363"/>
              <a:gd name="T18" fmla="*/ 1141 w 1640"/>
              <a:gd name="T19" fmla="*/ 43 h 363"/>
              <a:gd name="T20" fmla="*/ 1097 w 1640"/>
              <a:gd name="T21" fmla="*/ 42 h 363"/>
              <a:gd name="T22" fmla="*/ 1010 w 1640"/>
              <a:gd name="T23" fmla="*/ 42 h 363"/>
              <a:gd name="T24" fmla="*/ 958 w 1640"/>
              <a:gd name="T25" fmla="*/ 38 h 363"/>
              <a:gd name="T26" fmla="*/ 921 w 1640"/>
              <a:gd name="T27" fmla="*/ 31 h 363"/>
              <a:gd name="T28" fmla="*/ 865 w 1640"/>
              <a:gd name="T29" fmla="*/ 24 h 363"/>
              <a:gd name="T30" fmla="*/ 827 w 1640"/>
              <a:gd name="T31" fmla="*/ 24 h 363"/>
              <a:gd name="T32" fmla="*/ 783 w 1640"/>
              <a:gd name="T33" fmla="*/ 9 h 363"/>
              <a:gd name="T34" fmla="*/ 718 w 1640"/>
              <a:gd name="T35" fmla="*/ 1 h 363"/>
              <a:gd name="T36" fmla="*/ 642 w 1640"/>
              <a:gd name="T37" fmla="*/ 1 h 363"/>
              <a:gd name="T38" fmla="*/ 566 w 1640"/>
              <a:gd name="T39" fmla="*/ 7 h 363"/>
              <a:gd name="T40" fmla="*/ 515 w 1640"/>
              <a:gd name="T41" fmla="*/ 22 h 363"/>
              <a:gd name="T42" fmla="*/ 425 w 1640"/>
              <a:gd name="T43" fmla="*/ 61 h 363"/>
              <a:gd name="T44" fmla="*/ 358 w 1640"/>
              <a:gd name="T45" fmla="*/ 82 h 363"/>
              <a:gd name="T46" fmla="*/ 301 w 1640"/>
              <a:gd name="T47" fmla="*/ 121 h 363"/>
              <a:gd name="T48" fmla="*/ 231 w 1640"/>
              <a:gd name="T49" fmla="*/ 135 h 363"/>
              <a:gd name="T50" fmla="*/ 145 w 1640"/>
              <a:gd name="T51" fmla="*/ 95 h 363"/>
              <a:gd name="T52" fmla="*/ 88 w 1640"/>
              <a:gd name="T53" fmla="*/ 129 h 363"/>
              <a:gd name="T54" fmla="*/ 48 w 1640"/>
              <a:gd name="T55" fmla="*/ 139 h 363"/>
              <a:gd name="T56" fmla="*/ 0 w 1640"/>
              <a:gd name="T57" fmla="*/ 110 h 363"/>
              <a:gd name="T58" fmla="*/ 0 w 1640"/>
              <a:gd name="T59" fmla="*/ 363 h 363"/>
              <a:gd name="T60" fmla="*/ 1640 w 1640"/>
              <a:gd name="T61" fmla="*/ 363 h 363"/>
              <a:gd name="T62" fmla="*/ 1640 w 1640"/>
              <a:gd name="T63" fmla="*/ 100 h 363"/>
              <a:gd name="connsiteX0" fmla="*/ 10561 w 10561"/>
              <a:gd name="connsiteY0" fmla="*/ 5202 h 9985"/>
              <a:gd name="connsiteX1" fmla="*/ 9549 w 10561"/>
              <a:gd name="connsiteY1" fmla="*/ 2740 h 9985"/>
              <a:gd name="connsiteX2" fmla="*/ 9213 w 10561"/>
              <a:gd name="connsiteY2" fmla="*/ 2409 h 9985"/>
              <a:gd name="connsiteX3" fmla="*/ 8683 w 10561"/>
              <a:gd name="connsiteY3" fmla="*/ 1886 h 9985"/>
              <a:gd name="connsiteX4" fmla="*/ 8433 w 10561"/>
              <a:gd name="connsiteY4" fmla="*/ 1886 h 9985"/>
              <a:gd name="connsiteX5" fmla="*/ 8098 w 10561"/>
              <a:gd name="connsiteY5" fmla="*/ 1748 h 9985"/>
              <a:gd name="connsiteX6" fmla="*/ 7927 w 10561"/>
              <a:gd name="connsiteY6" fmla="*/ 1555 h 9985"/>
              <a:gd name="connsiteX7" fmla="*/ 7726 w 10561"/>
              <a:gd name="connsiteY7" fmla="*/ 1555 h 9985"/>
              <a:gd name="connsiteX8" fmla="*/ 7567 w 10561"/>
              <a:gd name="connsiteY8" fmla="*/ 1170 h 9985"/>
              <a:gd name="connsiteX9" fmla="*/ 6957 w 10561"/>
              <a:gd name="connsiteY9" fmla="*/ 1170 h 9985"/>
              <a:gd name="connsiteX10" fmla="*/ 6689 w 10561"/>
              <a:gd name="connsiteY10" fmla="*/ 1142 h 9985"/>
              <a:gd name="connsiteX11" fmla="*/ 6159 w 10561"/>
              <a:gd name="connsiteY11" fmla="*/ 1142 h 9985"/>
              <a:gd name="connsiteX12" fmla="*/ 5841 w 10561"/>
              <a:gd name="connsiteY12" fmla="*/ 1032 h 9985"/>
              <a:gd name="connsiteX13" fmla="*/ 5616 w 10561"/>
              <a:gd name="connsiteY13" fmla="*/ 839 h 9985"/>
              <a:gd name="connsiteX14" fmla="*/ 5274 w 10561"/>
              <a:gd name="connsiteY14" fmla="*/ 646 h 9985"/>
              <a:gd name="connsiteX15" fmla="*/ 5043 w 10561"/>
              <a:gd name="connsiteY15" fmla="*/ 646 h 9985"/>
              <a:gd name="connsiteX16" fmla="*/ 4774 w 10561"/>
              <a:gd name="connsiteY16" fmla="*/ 233 h 9985"/>
              <a:gd name="connsiteX17" fmla="*/ 4378 w 10561"/>
              <a:gd name="connsiteY17" fmla="*/ 13 h 9985"/>
              <a:gd name="connsiteX18" fmla="*/ 3915 w 10561"/>
              <a:gd name="connsiteY18" fmla="*/ 13 h 9985"/>
              <a:gd name="connsiteX19" fmla="*/ 3451 w 10561"/>
              <a:gd name="connsiteY19" fmla="*/ 178 h 9985"/>
              <a:gd name="connsiteX20" fmla="*/ 3140 w 10561"/>
              <a:gd name="connsiteY20" fmla="*/ 591 h 9985"/>
              <a:gd name="connsiteX21" fmla="*/ 2591 w 10561"/>
              <a:gd name="connsiteY21" fmla="*/ 1665 h 9985"/>
              <a:gd name="connsiteX22" fmla="*/ 2183 w 10561"/>
              <a:gd name="connsiteY22" fmla="*/ 2244 h 9985"/>
              <a:gd name="connsiteX23" fmla="*/ 1835 w 10561"/>
              <a:gd name="connsiteY23" fmla="*/ 3318 h 9985"/>
              <a:gd name="connsiteX24" fmla="*/ 1409 w 10561"/>
              <a:gd name="connsiteY24" fmla="*/ 3704 h 9985"/>
              <a:gd name="connsiteX25" fmla="*/ 884 w 10561"/>
              <a:gd name="connsiteY25" fmla="*/ 2602 h 9985"/>
              <a:gd name="connsiteX26" fmla="*/ 537 w 10561"/>
              <a:gd name="connsiteY26" fmla="*/ 3539 h 9985"/>
              <a:gd name="connsiteX27" fmla="*/ 293 w 10561"/>
              <a:gd name="connsiteY27" fmla="*/ 3814 h 9985"/>
              <a:gd name="connsiteX28" fmla="*/ 0 w 10561"/>
              <a:gd name="connsiteY28" fmla="*/ 3015 h 9985"/>
              <a:gd name="connsiteX29" fmla="*/ 0 w 10561"/>
              <a:gd name="connsiteY29" fmla="*/ 9985 h 9985"/>
              <a:gd name="connsiteX30" fmla="*/ 10000 w 10561"/>
              <a:gd name="connsiteY30" fmla="*/ 9985 h 9985"/>
              <a:gd name="connsiteX31" fmla="*/ 10561 w 10561"/>
              <a:gd name="connsiteY31" fmla="*/ 5202 h 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561" h="9985">
                <a:moveTo>
                  <a:pt x="10561" y="5202"/>
                </a:moveTo>
                <a:cubicBezTo>
                  <a:pt x="10561" y="5202"/>
                  <a:pt x="9774" y="3205"/>
                  <a:pt x="9549" y="2740"/>
                </a:cubicBezTo>
                <a:cubicBezTo>
                  <a:pt x="9324" y="2275"/>
                  <a:pt x="9457" y="2575"/>
                  <a:pt x="9213" y="2409"/>
                </a:cubicBezTo>
                <a:cubicBezTo>
                  <a:pt x="8976" y="2244"/>
                  <a:pt x="8780" y="1941"/>
                  <a:pt x="8683" y="1886"/>
                </a:cubicBezTo>
                <a:cubicBezTo>
                  <a:pt x="8585" y="1803"/>
                  <a:pt x="8640" y="1913"/>
                  <a:pt x="8433" y="1886"/>
                </a:cubicBezTo>
                <a:cubicBezTo>
                  <a:pt x="8226" y="1858"/>
                  <a:pt x="8207" y="1803"/>
                  <a:pt x="8098" y="1748"/>
                </a:cubicBezTo>
                <a:cubicBezTo>
                  <a:pt x="7994" y="1665"/>
                  <a:pt x="7994" y="1583"/>
                  <a:pt x="7927" y="1555"/>
                </a:cubicBezTo>
                <a:cubicBezTo>
                  <a:pt x="7860" y="1555"/>
                  <a:pt x="7780" y="1831"/>
                  <a:pt x="7726" y="1555"/>
                </a:cubicBezTo>
                <a:cubicBezTo>
                  <a:pt x="7665" y="1307"/>
                  <a:pt x="7726" y="1142"/>
                  <a:pt x="7567" y="1170"/>
                </a:cubicBezTo>
                <a:cubicBezTo>
                  <a:pt x="7409" y="1197"/>
                  <a:pt x="7067" y="1142"/>
                  <a:pt x="6957" y="1170"/>
                </a:cubicBezTo>
                <a:cubicBezTo>
                  <a:pt x="6848" y="1197"/>
                  <a:pt x="6835" y="1197"/>
                  <a:pt x="6689" y="1142"/>
                </a:cubicBezTo>
                <a:cubicBezTo>
                  <a:pt x="6549" y="1114"/>
                  <a:pt x="6268" y="1197"/>
                  <a:pt x="6159" y="1142"/>
                </a:cubicBezTo>
                <a:cubicBezTo>
                  <a:pt x="6049" y="1114"/>
                  <a:pt x="5939" y="1032"/>
                  <a:pt x="5841" y="1032"/>
                </a:cubicBezTo>
                <a:cubicBezTo>
                  <a:pt x="5744" y="1032"/>
                  <a:pt x="5726" y="977"/>
                  <a:pt x="5616" y="839"/>
                </a:cubicBezTo>
                <a:cubicBezTo>
                  <a:pt x="5506" y="701"/>
                  <a:pt x="5427" y="646"/>
                  <a:pt x="5274" y="646"/>
                </a:cubicBezTo>
                <a:cubicBezTo>
                  <a:pt x="5128" y="646"/>
                  <a:pt x="5098" y="784"/>
                  <a:pt x="5043" y="646"/>
                </a:cubicBezTo>
                <a:cubicBezTo>
                  <a:pt x="4982" y="508"/>
                  <a:pt x="4982" y="371"/>
                  <a:pt x="4774" y="233"/>
                </a:cubicBezTo>
                <a:cubicBezTo>
                  <a:pt x="4567" y="95"/>
                  <a:pt x="4506" y="13"/>
                  <a:pt x="4378" y="13"/>
                </a:cubicBezTo>
                <a:cubicBezTo>
                  <a:pt x="4244" y="13"/>
                  <a:pt x="4140" y="-15"/>
                  <a:pt x="3915" y="13"/>
                </a:cubicBezTo>
                <a:cubicBezTo>
                  <a:pt x="3695" y="68"/>
                  <a:pt x="3567" y="95"/>
                  <a:pt x="3451" y="178"/>
                </a:cubicBezTo>
                <a:cubicBezTo>
                  <a:pt x="3335" y="288"/>
                  <a:pt x="3311" y="316"/>
                  <a:pt x="3140" y="591"/>
                </a:cubicBezTo>
                <a:cubicBezTo>
                  <a:pt x="2976" y="867"/>
                  <a:pt x="2744" y="1418"/>
                  <a:pt x="2591" y="1665"/>
                </a:cubicBezTo>
                <a:cubicBezTo>
                  <a:pt x="2445" y="1913"/>
                  <a:pt x="2409" y="1858"/>
                  <a:pt x="2183" y="2244"/>
                </a:cubicBezTo>
                <a:cubicBezTo>
                  <a:pt x="1957" y="2602"/>
                  <a:pt x="1945" y="3015"/>
                  <a:pt x="1835" y="3318"/>
                </a:cubicBezTo>
                <a:cubicBezTo>
                  <a:pt x="1726" y="3621"/>
                  <a:pt x="1707" y="3621"/>
                  <a:pt x="1409" y="3704"/>
                </a:cubicBezTo>
                <a:cubicBezTo>
                  <a:pt x="1110" y="3814"/>
                  <a:pt x="1037" y="2409"/>
                  <a:pt x="884" y="2602"/>
                </a:cubicBezTo>
                <a:cubicBezTo>
                  <a:pt x="738" y="2767"/>
                  <a:pt x="628" y="3429"/>
                  <a:pt x="537" y="3539"/>
                </a:cubicBezTo>
                <a:cubicBezTo>
                  <a:pt x="445" y="3649"/>
                  <a:pt x="366" y="3787"/>
                  <a:pt x="293" y="3814"/>
                </a:cubicBezTo>
                <a:cubicBezTo>
                  <a:pt x="220" y="3814"/>
                  <a:pt x="0" y="3015"/>
                  <a:pt x="0" y="3015"/>
                </a:cubicBezTo>
                <a:lnTo>
                  <a:pt x="0" y="9985"/>
                </a:lnTo>
                <a:lnTo>
                  <a:pt x="10000" y="9985"/>
                </a:lnTo>
                <a:lnTo>
                  <a:pt x="10561" y="5202"/>
                </a:lnTo>
                <a:close/>
              </a:path>
            </a:pathLst>
          </a:custGeom>
          <a:gradFill>
            <a:gsLst>
              <a:gs pos="0">
                <a:schemeClr val="bg1">
                  <a:lumMod val="95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2" name="Freeform 24"/>
          <p:cNvSpPr>
            <a:spLocks/>
          </p:cNvSpPr>
          <p:nvPr userDrawn="1"/>
        </p:nvSpPr>
        <p:spPr bwMode="auto">
          <a:xfrm>
            <a:off x="3838545" y="5669973"/>
            <a:ext cx="6281768" cy="1101725"/>
          </a:xfrm>
          <a:custGeom>
            <a:avLst/>
            <a:gdLst>
              <a:gd name="T0" fmla="*/ 1553 w 1639"/>
              <a:gd name="T1" fmla="*/ 34 h 323"/>
              <a:gd name="T2" fmla="*/ 1500 w 1639"/>
              <a:gd name="T3" fmla="*/ 13 h 323"/>
              <a:gd name="T4" fmla="*/ 1455 w 1639"/>
              <a:gd name="T5" fmla="*/ 9 h 323"/>
              <a:gd name="T6" fmla="*/ 1401 w 1639"/>
              <a:gd name="T7" fmla="*/ 7 h 323"/>
              <a:gd name="T8" fmla="*/ 1350 w 1639"/>
              <a:gd name="T9" fmla="*/ 6 h 323"/>
              <a:gd name="T10" fmla="*/ 1307 w 1639"/>
              <a:gd name="T11" fmla="*/ 3 h 323"/>
              <a:gd name="T12" fmla="*/ 1245 w 1639"/>
              <a:gd name="T13" fmla="*/ 2 h 323"/>
              <a:gd name="T14" fmla="*/ 1169 w 1639"/>
              <a:gd name="T15" fmla="*/ 0 h 323"/>
              <a:gd name="T16" fmla="*/ 1099 w 1639"/>
              <a:gd name="T17" fmla="*/ 4 h 323"/>
              <a:gd name="T18" fmla="*/ 1032 w 1639"/>
              <a:gd name="T19" fmla="*/ 18 h 323"/>
              <a:gd name="T20" fmla="*/ 988 w 1639"/>
              <a:gd name="T21" fmla="*/ 20 h 323"/>
              <a:gd name="T22" fmla="*/ 952 w 1639"/>
              <a:gd name="T23" fmla="*/ 22 h 323"/>
              <a:gd name="T24" fmla="*/ 934 w 1639"/>
              <a:gd name="T25" fmla="*/ 24 h 323"/>
              <a:gd name="T26" fmla="*/ 905 w 1639"/>
              <a:gd name="T27" fmla="*/ 34 h 323"/>
              <a:gd name="T28" fmla="*/ 883 w 1639"/>
              <a:gd name="T29" fmla="*/ 41 h 323"/>
              <a:gd name="T30" fmla="*/ 858 w 1639"/>
              <a:gd name="T31" fmla="*/ 38 h 323"/>
              <a:gd name="T32" fmla="*/ 801 w 1639"/>
              <a:gd name="T33" fmla="*/ 28 h 323"/>
              <a:gd name="T34" fmla="*/ 757 w 1639"/>
              <a:gd name="T35" fmla="*/ 28 h 323"/>
              <a:gd name="T36" fmla="*/ 695 w 1639"/>
              <a:gd name="T37" fmla="*/ 43 h 323"/>
              <a:gd name="T38" fmla="*/ 660 w 1639"/>
              <a:gd name="T39" fmla="*/ 45 h 323"/>
              <a:gd name="T40" fmla="*/ 601 w 1639"/>
              <a:gd name="T41" fmla="*/ 18 h 323"/>
              <a:gd name="T42" fmla="*/ 540 w 1639"/>
              <a:gd name="T43" fmla="*/ 17 h 323"/>
              <a:gd name="T44" fmla="*/ 460 w 1639"/>
              <a:gd name="T45" fmla="*/ 0 h 323"/>
              <a:gd name="T46" fmla="*/ 384 w 1639"/>
              <a:gd name="T47" fmla="*/ 56 h 323"/>
              <a:gd name="T48" fmla="*/ 332 w 1639"/>
              <a:gd name="T49" fmla="*/ 64 h 323"/>
              <a:gd name="T50" fmla="*/ 299 w 1639"/>
              <a:gd name="T51" fmla="*/ 56 h 323"/>
              <a:gd name="T52" fmla="*/ 259 w 1639"/>
              <a:gd name="T53" fmla="*/ 64 h 323"/>
              <a:gd name="T54" fmla="*/ 233 w 1639"/>
              <a:gd name="T55" fmla="*/ 75 h 323"/>
              <a:gd name="T56" fmla="*/ 212 w 1639"/>
              <a:gd name="T57" fmla="*/ 83 h 323"/>
              <a:gd name="T58" fmla="*/ 167 w 1639"/>
              <a:gd name="T59" fmla="*/ 86 h 323"/>
              <a:gd name="T60" fmla="*/ 128 w 1639"/>
              <a:gd name="T61" fmla="*/ 82 h 323"/>
              <a:gd name="T62" fmla="*/ 73 w 1639"/>
              <a:gd name="T63" fmla="*/ 71 h 323"/>
              <a:gd name="T64" fmla="*/ 0 w 1639"/>
              <a:gd name="T65" fmla="*/ 66 h 323"/>
              <a:gd name="T66" fmla="*/ 1639 w 1639"/>
              <a:gd name="T67" fmla="*/ 323 h 323"/>
              <a:gd name="T68" fmla="*/ 1592 w 1639"/>
              <a:gd name="T69" fmla="*/ 53 h 323"/>
              <a:gd name="connsiteX0" fmla="*/ 11022 w 11309"/>
              <a:gd name="connsiteY0" fmla="*/ 1641 h 10000"/>
              <a:gd name="connsiteX1" fmla="*/ 10784 w 11309"/>
              <a:gd name="connsiteY1" fmla="*/ 1053 h 10000"/>
              <a:gd name="connsiteX2" fmla="*/ 10644 w 11309"/>
              <a:gd name="connsiteY2" fmla="*/ 712 h 10000"/>
              <a:gd name="connsiteX3" fmla="*/ 10461 w 11309"/>
              <a:gd name="connsiteY3" fmla="*/ 402 h 10000"/>
              <a:gd name="connsiteX4" fmla="*/ 10296 w 11309"/>
              <a:gd name="connsiteY4" fmla="*/ 310 h 10000"/>
              <a:gd name="connsiteX5" fmla="*/ 10186 w 11309"/>
              <a:gd name="connsiteY5" fmla="*/ 279 h 10000"/>
              <a:gd name="connsiteX6" fmla="*/ 10022 w 11309"/>
              <a:gd name="connsiteY6" fmla="*/ 217 h 10000"/>
              <a:gd name="connsiteX7" fmla="*/ 9857 w 11309"/>
              <a:gd name="connsiteY7" fmla="*/ 217 h 10000"/>
              <a:gd name="connsiteX8" fmla="*/ 9649 w 11309"/>
              <a:gd name="connsiteY8" fmla="*/ 217 h 10000"/>
              <a:gd name="connsiteX9" fmla="*/ 9546 w 11309"/>
              <a:gd name="connsiteY9" fmla="*/ 186 h 10000"/>
              <a:gd name="connsiteX10" fmla="*/ 9430 w 11309"/>
              <a:gd name="connsiteY10" fmla="*/ 186 h 10000"/>
              <a:gd name="connsiteX11" fmla="*/ 9283 w 11309"/>
              <a:gd name="connsiteY11" fmla="*/ 93 h 10000"/>
              <a:gd name="connsiteX12" fmla="*/ 9070 w 11309"/>
              <a:gd name="connsiteY12" fmla="*/ 62 h 10000"/>
              <a:gd name="connsiteX13" fmla="*/ 8905 w 11309"/>
              <a:gd name="connsiteY13" fmla="*/ 62 h 10000"/>
              <a:gd name="connsiteX14" fmla="*/ 8704 w 11309"/>
              <a:gd name="connsiteY14" fmla="*/ 62 h 10000"/>
              <a:gd name="connsiteX15" fmla="*/ 8441 w 11309"/>
              <a:gd name="connsiteY15" fmla="*/ 0 h 10000"/>
              <a:gd name="connsiteX16" fmla="*/ 8210 w 11309"/>
              <a:gd name="connsiteY16" fmla="*/ 0 h 10000"/>
              <a:gd name="connsiteX17" fmla="*/ 8014 w 11309"/>
              <a:gd name="connsiteY17" fmla="*/ 124 h 10000"/>
              <a:gd name="connsiteX18" fmla="*/ 7752 w 11309"/>
              <a:gd name="connsiteY18" fmla="*/ 402 h 10000"/>
              <a:gd name="connsiteX19" fmla="*/ 7606 w 11309"/>
              <a:gd name="connsiteY19" fmla="*/ 557 h 10000"/>
              <a:gd name="connsiteX20" fmla="*/ 7435 w 11309"/>
              <a:gd name="connsiteY20" fmla="*/ 588 h 10000"/>
              <a:gd name="connsiteX21" fmla="*/ 7337 w 11309"/>
              <a:gd name="connsiteY21" fmla="*/ 619 h 10000"/>
              <a:gd name="connsiteX22" fmla="*/ 7233 w 11309"/>
              <a:gd name="connsiteY22" fmla="*/ 588 h 10000"/>
              <a:gd name="connsiteX23" fmla="*/ 7117 w 11309"/>
              <a:gd name="connsiteY23" fmla="*/ 681 h 10000"/>
              <a:gd name="connsiteX24" fmla="*/ 7038 w 11309"/>
              <a:gd name="connsiteY24" fmla="*/ 774 h 10000"/>
              <a:gd name="connsiteX25" fmla="*/ 7008 w 11309"/>
              <a:gd name="connsiteY25" fmla="*/ 743 h 10000"/>
              <a:gd name="connsiteX26" fmla="*/ 6886 w 11309"/>
              <a:gd name="connsiteY26" fmla="*/ 929 h 10000"/>
              <a:gd name="connsiteX27" fmla="*/ 6831 w 11309"/>
              <a:gd name="connsiteY27" fmla="*/ 1053 h 10000"/>
              <a:gd name="connsiteX28" fmla="*/ 6751 w 11309"/>
              <a:gd name="connsiteY28" fmla="*/ 1146 h 10000"/>
              <a:gd name="connsiteX29" fmla="*/ 6696 w 11309"/>
              <a:gd name="connsiteY29" fmla="*/ 1269 h 10000"/>
              <a:gd name="connsiteX30" fmla="*/ 6593 w 11309"/>
              <a:gd name="connsiteY30" fmla="*/ 1300 h 10000"/>
              <a:gd name="connsiteX31" fmla="*/ 6544 w 11309"/>
              <a:gd name="connsiteY31" fmla="*/ 1176 h 10000"/>
              <a:gd name="connsiteX32" fmla="*/ 6367 w 11309"/>
              <a:gd name="connsiteY32" fmla="*/ 898 h 10000"/>
              <a:gd name="connsiteX33" fmla="*/ 6196 w 11309"/>
              <a:gd name="connsiteY33" fmla="*/ 867 h 10000"/>
              <a:gd name="connsiteX34" fmla="*/ 6086 w 11309"/>
              <a:gd name="connsiteY34" fmla="*/ 898 h 10000"/>
              <a:gd name="connsiteX35" fmla="*/ 5928 w 11309"/>
              <a:gd name="connsiteY35" fmla="*/ 867 h 10000"/>
              <a:gd name="connsiteX36" fmla="*/ 5763 w 11309"/>
              <a:gd name="connsiteY36" fmla="*/ 1115 h 10000"/>
              <a:gd name="connsiteX37" fmla="*/ 5549 w 11309"/>
              <a:gd name="connsiteY37" fmla="*/ 1331 h 10000"/>
              <a:gd name="connsiteX38" fmla="*/ 5446 w 11309"/>
              <a:gd name="connsiteY38" fmla="*/ 1300 h 10000"/>
              <a:gd name="connsiteX39" fmla="*/ 5336 w 11309"/>
              <a:gd name="connsiteY39" fmla="*/ 1393 h 10000"/>
              <a:gd name="connsiteX40" fmla="*/ 5183 w 11309"/>
              <a:gd name="connsiteY40" fmla="*/ 898 h 10000"/>
              <a:gd name="connsiteX41" fmla="*/ 4976 w 11309"/>
              <a:gd name="connsiteY41" fmla="*/ 557 h 10000"/>
              <a:gd name="connsiteX42" fmla="*/ 4805 w 11309"/>
              <a:gd name="connsiteY42" fmla="*/ 557 h 10000"/>
              <a:gd name="connsiteX43" fmla="*/ 4604 w 11309"/>
              <a:gd name="connsiteY43" fmla="*/ 526 h 10000"/>
              <a:gd name="connsiteX44" fmla="*/ 4341 w 11309"/>
              <a:gd name="connsiteY44" fmla="*/ 0 h 10000"/>
              <a:gd name="connsiteX45" fmla="*/ 4116 w 11309"/>
              <a:gd name="connsiteY45" fmla="*/ 0 h 10000"/>
              <a:gd name="connsiteX46" fmla="*/ 3920 w 11309"/>
              <a:gd name="connsiteY46" fmla="*/ 588 h 10000"/>
              <a:gd name="connsiteX47" fmla="*/ 3652 w 11309"/>
              <a:gd name="connsiteY47" fmla="*/ 1734 h 10000"/>
              <a:gd name="connsiteX48" fmla="*/ 3512 w 11309"/>
              <a:gd name="connsiteY48" fmla="*/ 2136 h 10000"/>
              <a:gd name="connsiteX49" fmla="*/ 3335 w 11309"/>
              <a:gd name="connsiteY49" fmla="*/ 1981 h 10000"/>
              <a:gd name="connsiteX50" fmla="*/ 3237 w 11309"/>
              <a:gd name="connsiteY50" fmla="*/ 1981 h 10000"/>
              <a:gd name="connsiteX51" fmla="*/ 3133 w 11309"/>
              <a:gd name="connsiteY51" fmla="*/ 1734 h 10000"/>
              <a:gd name="connsiteX52" fmla="*/ 3023 w 11309"/>
              <a:gd name="connsiteY52" fmla="*/ 1827 h 10000"/>
              <a:gd name="connsiteX53" fmla="*/ 2889 w 11309"/>
              <a:gd name="connsiteY53" fmla="*/ 1981 h 10000"/>
              <a:gd name="connsiteX54" fmla="*/ 2786 w 11309"/>
              <a:gd name="connsiteY54" fmla="*/ 2167 h 10000"/>
              <a:gd name="connsiteX55" fmla="*/ 2731 w 11309"/>
              <a:gd name="connsiteY55" fmla="*/ 2322 h 10000"/>
              <a:gd name="connsiteX56" fmla="*/ 2651 w 11309"/>
              <a:gd name="connsiteY56" fmla="*/ 2415 h 10000"/>
              <a:gd name="connsiteX57" fmla="*/ 2602 w 11309"/>
              <a:gd name="connsiteY57" fmla="*/ 2570 h 10000"/>
              <a:gd name="connsiteX58" fmla="*/ 2444 w 11309"/>
              <a:gd name="connsiteY58" fmla="*/ 2446 h 10000"/>
              <a:gd name="connsiteX59" fmla="*/ 2328 w 11309"/>
              <a:gd name="connsiteY59" fmla="*/ 2663 h 10000"/>
              <a:gd name="connsiteX60" fmla="*/ 2200 w 11309"/>
              <a:gd name="connsiteY60" fmla="*/ 2632 h 10000"/>
              <a:gd name="connsiteX61" fmla="*/ 2090 w 11309"/>
              <a:gd name="connsiteY61" fmla="*/ 2539 h 10000"/>
              <a:gd name="connsiteX62" fmla="*/ 1974 w 11309"/>
              <a:gd name="connsiteY62" fmla="*/ 2539 h 10000"/>
              <a:gd name="connsiteX63" fmla="*/ 1754 w 11309"/>
              <a:gd name="connsiteY63" fmla="*/ 2198 h 10000"/>
              <a:gd name="connsiteX64" fmla="*/ 1529 w 11309"/>
              <a:gd name="connsiteY64" fmla="*/ 2167 h 10000"/>
              <a:gd name="connsiteX65" fmla="*/ 0 w 11309"/>
              <a:gd name="connsiteY65" fmla="*/ 6759 h 10000"/>
              <a:gd name="connsiteX66" fmla="*/ 1309 w 11309"/>
              <a:gd name="connsiteY66" fmla="*/ 10000 h 10000"/>
              <a:gd name="connsiteX67" fmla="*/ 11309 w 11309"/>
              <a:gd name="connsiteY67" fmla="*/ 10000 h 10000"/>
              <a:gd name="connsiteX68" fmla="*/ 11309 w 11309"/>
              <a:gd name="connsiteY68" fmla="*/ 1920 h 10000"/>
              <a:gd name="connsiteX69" fmla="*/ 11022 w 11309"/>
              <a:gd name="connsiteY69" fmla="*/ 164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309" h="10000">
                <a:moveTo>
                  <a:pt x="11022" y="1641"/>
                </a:moveTo>
                <a:cubicBezTo>
                  <a:pt x="10937" y="1331"/>
                  <a:pt x="10833" y="1146"/>
                  <a:pt x="10784" y="1053"/>
                </a:cubicBezTo>
                <a:cubicBezTo>
                  <a:pt x="10735" y="960"/>
                  <a:pt x="10681" y="836"/>
                  <a:pt x="10644" y="712"/>
                </a:cubicBezTo>
                <a:cubicBezTo>
                  <a:pt x="10607" y="557"/>
                  <a:pt x="10504" y="433"/>
                  <a:pt x="10461" y="402"/>
                </a:cubicBezTo>
                <a:cubicBezTo>
                  <a:pt x="10424" y="402"/>
                  <a:pt x="10376" y="341"/>
                  <a:pt x="10296" y="310"/>
                </a:cubicBezTo>
                <a:cubicBezTo>
                  <a:pt x="10211" y="248"/>
                  <a:pt x="10253" y="310"/>
                  <a:pt x="10186" y="279"/>
                </a:cubicBezTo>
                <a:cubicBezTo>
                  <a:pt x="10119" y="217"/>
                  <a:pt x="10064" y="217"/>
                  <a:pt x="10022" y="217"/>
                </a:cubicBezTo>
                <a:cubicBezTo>
                  <a:pt x="9979" y="186"/>
                  <a:pt x="9955" y="217"/>
                  <a:pt x="9857" y="217"/>
                </a:cubicBezTo>
                <a:lnTo>
                  <a:pt x="9649" y="217"/>
                </a:lnTo>
                <a:cubicBezTo>
                  <a:pt x="9613" y="217"/>
                  <a:pt x="9595" y="186"/>
                  <a:pt x="9546" y="186"/>
                </a:cubicBezTo>
                <a:lnTo>
                  <a:pt x="9430" y="186"/>
                </a:lnTo>
                <a:cubicBezTo>
                  <a:pt x="9375" y="186"/>
                  <a:pt x="9357" y="124"/>
                  <a:pt x="9283" y="93"/>
                </a:cubicBezTo>
                <a:cubicBezTo>
                  <a:pt x="9204" y="93"/>
                  <a:pt x="9149" y="62"/>
                  <a:pt x="9070" y="62"/>
                </a:cubicBezTo>
                <a:lnTo>
                  <a:pt x="8905" y="62"/>
                </a:lnTo>
                <a:cubicBezTo>
                  <a:pt x="8832" y="62"/>
                  <a:pt x="8795" y="93"/>
                  <a:pt x="8704" y="62"/>
                </a:cubicBezTo>
                <a:cubicBezTo>
                  <a:pt x="8606" y="31"/>
                  <a:pt x="8502" y="0"/>
                  <a:pt x="8441" y="0"/>
                </a:cubicBezTo>
                <a:lnTo>
                  <a:pt x="8210" y="0"/>
                </a:lnTo>
                <a:cubicBezTo>
                  <a:pt x="8149" y="0"/>
                  <a:pt x="8100" y="31"/>
                  <a:pt x="8014" y="124"/>
                </a:cubicBezTo>
                <a:cubicBezTo>
                  <a:pt x="7929" y="186"/>
                  <a:pt x="7819" y="372"/>
                  <a:pt x="7752" y="402"/>
                </a:cubicBezTo>
                <a:cubicBezTo>
                  <a:pt x="7679" y="464"/>
                  <a:pt x="7648" y="526"/>
                  <a:pt x="7606" y="557"/>
                </a:cubicBezTo>
                <a:cubicBezTo>
                  <a:pt x="7569" y="619"/>
                  <a:pt x="7502" y="557"/>
                  <a:pt x="7435" y="588"/>
                </a:cubicBezTo>
                <a:cubicBezTo>
                  <a:pt x="7368" y="619"/>
                  <a:pt x="7386" y="588"/>
                  <a:pt x="7337" y="619"/>
                </a:cubicBezTo>
                <a:cubicBezTo>
                  <a:pt x="7288" y="681"/>
                  <a:pt x="7258" y="588"/>
                  <a:pt x="7233" y="588"/>
                </a:cubicBezTo>
                <a:cubicBezTo>
                  <a:pt x="7203" y="588"/>
                  <a:pt x="7148" y="619"/>
                  <a:pt x="7117" y="681"/>
                </a:cubicBezTo>
                <a:cubicBezTo>
                  <a:pt x="7093" y="743"/>
                  <a:pt x="7063" y="774"/>
                  <a:pt x="7038" y="774"/>
                </a:cubicBezTo>
                <a:cubicBezTo>
                  <a:pt x="7008" y="743"/>
                  <a:pt x="7032" y="650"/>
                  <a:pt x="7008" y="743"/>
                </a:cubicBezTo>
                <a:cubicBezTo>
                  <a:pt x="6989" y="867"/>
                  <a:pt x="6922" y="898"/>
                  <a:pt x="6886" y="929"/>
                </a:cubicBezTo>
                <a:cubicBezTo>
                  <a:pt x="6849" y="960"/>
                  <a:pt x="6849" y="960"/>
                  <a:pt x="6831" y="1053"/>
                </a:cubicBezTo>
                <a:cubicBezTo>
                  <a:pt x="6806" y="1115"/>
                  <a:pt x="6751" y="1146"/>
                  <a:pt x="6751" y="1146"/>
                </a:cubicBezTo>
                <a:cubicBezTo>
                  <a:pt x="6751" y="1146"/>
                  <a:pt x="6709" y="1176"/>
                  <a:pt x="6696" y="1269"/>
                </a:cubicBezTo>
                <a:cubicBezTo>
                  <a:pt x="6690" y="1331"/>
                  <a:pt x="6648" y="1300"/>
                  <a:pt x="6593" y="1300"/>
                </a:cubicBezTo>
                <a:cubicBezTo>
                  <a:pt x="6574" y="1269"/>
                  <a:pt x="6562" y="1238"/>
                  <a:pt x="6544" y="1176"/>
                </a:cubicBezTo>
                <a:cubicBezTo>
                  <a:pt x="6507" y="1022"/>
                  <a:pt x="6404" y="929"/>
                  <a:pt x="6367" y="898"/>
                </a:cubicBezTo>
                <a:cubicBezTo>
                  <a:pt x="6330" y="898"/>
                  <a:pt x="6282" y="898"/>
                  <a:pt x="6196" y="867"/>
                </a:cubicBezTo>
                <a:cubicBezTo>
                  <a:pt x="6117" y="836"/>
                  <a:pt x="6153" y="960"/>
                  <a:pt x="6086" y="898"/>
                </a:cubicBezTo>
                <a:cubicBezTo>
                  <a:pt x="6025" y="867"/>
                  <a:pt x="5970" y="836"/>
                  <a:pt x="5928" y="867"/>
                </a:cubicBezTo>
                <a:cubicBezTo>
                  <a:pt x="5885" y="867"/>
                  <a:pt x="5861" y="929"/>
                  <a:pt x="5763" y="1115"/>
                </a:cubicBezTo>
                <a:cubicBezTo>
                  <a:pt x="5665" y="1300"/>
                  <a:pt x="5586" y="1331"/>
                  <a:pt x="5549" y="1331"/>
                </a:cubicBezTo>
                <a:cubicBezTo>
                  <a:pt x="5519" y="1362"/>
                  <a:pt x="5494" y="1269"/>
                  <a:pt x="5446" y="1300"/>
                </a:cubicBezTo>
                <a:cubicBezTo>
                  <a:pt x="5397" y="1300"/>
                  <a:pt x="5385" y="1362"/>
                  <a:pt x="5336" y="1393"/>
                </a:cubicBezTo>
                <a:cubicBezTo>
                  <a:pt x="5281" y="1393"/>
                  <a:pt x="5263" y="1022"/>
                  <a:pt x="5183" y="898"/>
                </a:cubicBezTo>
                <a:cubicBezTo>
                  <a:pt x="5110" y="805"/>
                  <a:pt x="5049" y="619"/>
                  <a:pt x="4976" y="557"/>
                </a:cubicBezTo>
                <a:cubicBezTo>
                  <a:pt x="4897" y="495"/>
                  <a:pt x="4878" y="464"/>
                  <a:pt x="4805" y="557"/>
                </a:cubicBezTo>
                <a:cubicBezTo>
                  <a:pt x="4732" y="681"/>
                  <a:pt x="4695" y="681"/>
                  <a:pt x="4604" y="526"/>
                </a:cubicBezTo>
                <a:cubicBezTo>
                  <a:pt x="4512" y="341"/>
                  <a:pt x="4408" y="0"/>
                  <a:pt x="4341" y="0"/>
                </a:cubicBezTo>
                <a:lnTo>
                  <a:pt x="4116" y="0"/>
                </a:lnTo>
                <a:cubicBezTo>
                  <a:pt x="4048" y="0"/>
                  <a:pt x="4006" y="124"/>
                  <a:pt x="3920" y="588"/>
                </a:cubicBezTo>
                <a:cubicBezTo>
                  <a:pt x="3829" y="1022"/>
                  <a:pt x="3725" y="1641"/>
                  <a:pt x="3652" y="1734"/>
                </a:cubicBezTo>
                <a:cubicBezTo>
                  <a:pt x="3579" y="1827"/>
                  <a:pt x="3548" y="2043"/>
                  <a:pt x="3512" y="2136"/>
                </a:cubicBezTo>
                <a:cubicBezTo>
                  <a:pt x="3475" y="2229"/>
                  <a:pt x="3402" y="2012"/>
                  <a:pt x="3335" y="1981"/>
                </a:cubicBezTo>
                <a:cubicBezTo>
                  <a:pt x="3274" y="1981"/>
                  <a:pt x="3286" y="1858"/>
                  <a:pt x="3237" y="1981"/>
                </a:cubicBezTo>
                <a:cubicBezTo>
                  <a:pt x="3188" y="2105"/>
                  <a:pt x="3164" y="1796"/>
                  <a:pt x="3133" y="1734"/>
                </a:cubicBezTo>
                <a:cubicBezTo>
                  <a:pt x="3109" y="1672"/>
                  <a:pt x="3048" y="1734"/>
                  <a:pt x="3023" y="1827"/>
                </a:cubicBezTo>
                <a:cubicBezTo>
                  <a:pt x="2975" y="2043"/>
                  <a:pt x="2938" y="1889"/>
                  <a:pt x="2889" y="1981"/>
                </a:cubicBezTo>
                <a:cubicBezTo>
                  <a:pt x="2853" y="2074"/>
                  <a:pt x="2840" y="2167"/>
                  <a:pt x="2786" y="2167"/>
                </a:cubicBezTo>
                <a:cubicBezTo>
                  <a:pt x="2749" y="2136"/>
                  <a:pt x="2755" y="2198"/>
                  <a:pt x="2731" y="2322"/>
                </a:cubicBezTo>
                <a:cubicBezTo>
                  <a:pt x="2712" y="2446"/>
                  <a:pt x="2651" y="2415"/>
                  <a:pt x="2651" y="2415"/>
                </a:cubicBezTo>
                <a:cubicBezTo>
                  <a:pt x="2651" y="2415"/>
                  <a:pt x="2615" y="2415"/>
                  <a:pt x="2602" y="2570"/>
                </a:cubicBezTo>
                <a:cubicBezTo>
                  <a:pt x="2590" y="2693"/>
                  <a:pt x="2517" y="2477"/>
                  <a:pt x="2444" y="2446"/>
                </a:cubicBezTo>
                <a:cubicBezTo>
                  <a:pt x="2377" y="2415"/>
                  <a:pt x="2383" y="2632"/>
                  <a:pt x="2328" y="2663"/>
                </a:cubicBezTo>
                <a:cubicBezTo>
                  <a:pt x="2285" y="2663"/>
                  <a:pt x="2236" y="2663"/>
                  <a:pt x="2200" y="2632"/>
                </a:cubicBezTo>
                <a:cubicBezTo>
                  <a:pt x="2157" y="2570"/>
                  <a:pt x="2139" y="2508"/>
                  <a:pt x="2090" y="2539"/>
                </a:cubicBezTo>
                <a:cubicBezTo>
                  <a:pt x="2047" y="2539"/>
                  <a:pt x="2017" y="2570"/>
                  <a:pt x="1974" y="2539"/>
                </a:cubicBezTo>
                <a:cubicBezTo>
                  <a:pt x="1895" y="2477"/>
                  <a:pt x="1791" y="2229"/>
                  <a:pt x="1754" y="2198"/>
                </a:cubicBezTo>
                <a:cubicBezTo>
                  <a:pt x="1718" y="2167"/>
                  <a:pt x="1590" y="2229"/>
                  <a:pt x="1529" y="2167"/>
                </a:cubicBezTo>
                <a:cubicBezTo>
                  <a:pt x="1474" y="2105"/>
                  <a:pt x="0" y="6759"/>
                  <a:pt x="0" y="6759"/>
                </a:cubicBezTo>
                <a:cubicBezTo>
                  <a:pt x="0" y="9515"/>
                  <a:pt x="1309" y="7399"/>
                  <a:pt x="1309" y="10000"/>
                </a:cubicBezTo>
                <a:lnTo>
                  <a:pt x="11309" y="10000"/>
                </a:lnTo>
                <a:lnTo>
                  <a:pt x="11309" y="1920"/>
                </a:lnTo>
                <a:cubicBezTo>
                  <a:pt x="11309" y="1920"/>
                  <a:pt x="11108" y="1920"/>
                  <a:pt x="11022" y="1641"/>
                </a:cubicBezTo>
                <a:close/>
              </a:path>
            </a:pathLst>
          </a:custGeom>
          <a:gradFill>
            <a:gsLst>
              <a:gs pos="0">
                <a:schemeClr val="bg1">
                  <a:lumMod val="95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3" name="Freeform 27"/>
          <p:cNvSpPr>
            <a:spLocks/>
          </p:cNvSpPr>
          <p:nvPr userDrawn="1"/>
        </p:nvSpPr>
        <p:spPr bwMode="auto">
          <a:xfrm>
            <a:off x="5640388" y="5818188"/>
            <a:ext cx="6554788" cy="1036638"/>
          </a:xfrm>
          <a:custGeom>
            <a:avLst/>
            <a:gdLst>
              <a:gd name="T0" fmla="*/ 1915 w 1934"/>
              <a:gd name="T1" fmla="*/ 11 h 304"/>
              <a:gd name="T2" fmla="*/ 1822 w 1934"/>
              <a:gd name="T3" fmla="*/ 40 h 304"/>
              <a:gd name="T4" fmla="*/ 1781 w 1934"/>
              <a:gd name="T5" fmla="*/ 28 h 304"/>
              <a:gd name="T6" fmla="*/ 1724 w 1934"/>
              <a:gd name="T7" fmla="*/ 24 h 304"/>
              <a:gd name="T8" fmla="*/ 1668 w 1934"/>
              <a:gd name="T9" fmla="*/ 24 h 304"/>
              <a:gd name="T10" fmla="*/ 1611 w 1934"/>
              <a:gd name="T11" fmla="*/ 16 h 304"/>
              <a:gd name="T12" fmla="*/ 1542 w 1934"/>
              <a:gd name="T13" fmla="*/ 23 h 304"/>
              <a:gd name="T14" fmla="*/ 1514 w 1934"/>
              <a:gd name="T15" fmla="*/ 37 h 304"/>
              <a:gd name="T16" fmla="*/ 1468 w 1934"/>
              <a:gd name="T17" fmla="*/ 48 h 304"/>
              <a:gd name="T18" fmla="*/ 1452 w 1934"/>
              <a:gd name="T19" fmla="*/ 63 h 304"/>
              <a:gd name="T20" fmla="*/ 1418 w 1934"/>
              <a:gd name="T21" fmla="*/ 74 h 304"/>
              <a:gd name="T22" fmla="*/ 1365 w 1934"/>
              <a:gd name="T23" fmla="*/ 102 h 304"/>
              <a:gd name="T24" fmla="*/ 1316 w 1934"/>
              <a:gd name="T25" fmla="*/ 127 h 304"/>
              <a:gd name="T26" fmla="*/ 1253 w 1934"/>
              <a:gd name="T27" fmla="*/ 157 h 304"/>
              <a:gd name="T28" fmla="*/ 1210 w 1934"/>
              <a:gd name="T29" fmla="*/ 146 h 304"/>
              <a:gd name="T30" fmla="*/ 1168 w 1934"/>
              <a:gd name="T31" fmla="*/ 128 h 304"/>
              <a:gd name="T32" fmla="*/ 1120 w 1934"/>
              <a:gd name="T33" fmla="*/ 110 h 304"/>
              <a:gd name="T34" fmla="*/ 1080 w 1934"/>
              <a:gd name="T35" fmla="*/ 98 h 304"/>
              <a:gd name="T36" fmla="*/ 1029 w 1934"/>
              <a:gd name="T37" fmla="*/ 77 h 304"/>
              <a:gd name="T38" fmla="*/ 970 w 1934"/>
              <a:gd name="T39" fmla="*/ 55 h 304"/>
              <a:gd name="T40" fmla="*/ 878 w 1934"/>
              <a:gd name="T41" fmla="*/ 55 h 304"/>
              <a:gd name="T42" fmla="*/ 808 w 1934"/>
              <a:gd name="T43" fmla="*/ 42 h 304"/>
              <a:gd name="T44" fmla="*/ 744 w 1934"/>
              <a:gd name="T45" fmla="*/ 31 h 304"/>
              <a:gd name="T46" fmla="*/ 640 w 1934"/>
              <a:gd name="T47" fmla="*/ 32 h 304"/>
              <a:gd name="T48" fmla="*/ 575 w 1934"/>
              <a:gd name="T49" fmla="*/ 49 h 304"/>
              <a:gd name="T50" fmla="*/ 524 w 1934"/>
              <a:gd name="T51" fmla="*/ 80 h 304"/>
              <a:gd name="T52" fmla="*/ 464 w 1934"/>
              <a:gd name="T53" fmla="*/ 77 h 304"/>
              <a:gd name="T54" fmla="*/ 403 w 1934"/>
              <a:gd name="T55" fmla="*/ 72 h 304"/>
              <a:gd name="T56" fmla="*/ 344 w 1934"/>
              <a:gd name="T57" fmla="*/ 52 h 304"/>
              <a:gd name="T58" fmla="*/ 263 w 1934"/>
              <a:gd name="T59" fmla="*/ 43 h 304"/>
              <a:gd name="T60" fmla="*/ 225 w 1934"/>
              <a:gd name="T61" fmla="*/ 54 h 304"/>
              <a:gd name="T62" fmla="*/ 188 w 1934"/>
              <a:gd name="T63" fmla="*/ 123 h 304"/>
              <a:gd name="T64" fmla="*/ 77 w 1934"/>
              <a:gd name="T65" fmla="*/ 177 h 304"/>
              <a:gd name="T66" fmla="*/ 55 w 1934"/>
              <a:gd name="T67" fmla="*/ 237 h 304"/>
              <a:gd name="T68" fmla="*/ 0 w 1934"/>
              <a:gd name="T69" fmla="*/ 304 h 304"/>
              <a:gd name="T70" fmla="*/ 1934 w 1934"/>
              <a:gd name="T71" fmla="*/ 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4" h="304">
                <a:moveTo>
                  <a:pt x="1934" y="1"/>
                </a:moveTo>
                <a:cubicBezTo>
                  <a:pt x="1930" y="5"/>
                  <a:pt x="1919" y="12"/>
                  <a:pt x="1915" y="11"/>
                </a:cubicBezTo>
                <a:cubicBezTo>
                  <a:pt x="1887" y="0"/>
                  <a:pt x="1886" y="26"/>
                  <a:pt x="1862" y="31"/>
                </a:cubicBezTo>
                <a:cubicBezTo>
                  <a:pt x="1838" y="37"/>
                  <a:pt x="1831" y="40"/>
                  <a:pt x="1822" y="40"/>
                </a:cubicBezTo>
                <a:cubicBezTo>
                  <a:pt x="1813" y="40"/>
                  <a:pt x="1803" y="40"/>
                  <a:pt x="1792" y="37"/>
                </a:cubicBezTo>
                <a:cubicBezTo>
                  <a:pt x="1780" y="33"/>
                  <a:pt x="1786" y="33"/>
                  <a:pt x="1781" y="28"/>
                </a:cubicBezTo>
                <a:cubicBezTo>
                  <a:pt x="1776" y="22"/>
                  <a:pt x="1777" y="23"/>
                  <a:pt x="1767" y="22"/>
                </a:cubicBezTo>
                <a:cubicBezTo>
                  <a:pt x="1756" y="22"/>
                  <a:pt x="1735" y="24"/>
                  <a:pt x="1724" y="24"/>
                </a:cubicBezTo>
                <a:cubicBezTo>
                  <a:pt x="1713" y="25"/>
                  <a:pt x="1720" y="25"/>
                  <a:pt x="1700" y="28"/>
                </a:cubicBezTo>
                <a:cubicBezTo>
                  <a:pt x="1680" y="30"/>
                  <a:pt x="1688" y="28"/>
                  <a:pt x="1668" y="24"/>
                </a:cubicBezTo>
                <a:cubicBezTo>
                  <a:pt x="1648" y="21"/>
                  <a:pt x="1643" y="20"/>
                  <a:pt x="1635" y="16"/>
                </a:cubicBezTo>
                <a:cubicBezTo>
                  <a:pt x="1627" y="11"/>
                  <a:pt x="1617" y="15"/>
                  <a:pt x="1611" y="16"/>
                </a:cubicBezTo>
                <a:cubicBezTo>
                  <a:pt x="1605" y="16"/>
                  <a:pt x="1585" y="20"/>
                  <a:pt x="1566" y="20"/>
                </a:cubicBezTo>
                <a:cubicBezTo>
                  <a:pt x="1546" y="20"/>
                  <a:pt x="1549" y="20"/>
                  <a:pt x="1542" y="23"/>
                </a:cubicBezTo>
                <a:cubicBezTo>
                  <a:pt x="1535" y="25"/>
                  <a:pt x="1532" y="27"/>
                  <a:pt x="1527" y="30"/>
                </a:cubicBezTo>
                <a:cubicBezTo>
                  <a:pt x="1521" y="34"/>
                  <a:pt x="1518" y="35"/>
                  <a:pt x="1514" y="37"/>
                </a:cubicBezTo>
                <a:cubicBezTo>
                  <a:pt x="1511" y="38"/>
                  <a:pt x="1499" y="46"/>
                  <a:pt x="1493" y="47"/>
                </a:cubicBezTo>
                <a:cubicBezTo>
                  <a:pt x="1487" y="47"/>
                  <a:pt x="1493" y="47"/>
                  <a:pt x="1468" y="48"/>
                </a:cubicBezTo>
                <a:cubicBezTo>
                  <a:pt x="1443" y="50"/>
                  <a:pt x="1457" y="56"/>
                  <a:pt x="1457" y="56"/>
                </a:cubicBezTo>
                <a:cubicBezTo>
                  <a:pt x="1452" y="63"/>
                  <a:pt x="1452" y="63"/>
                  <a:pt x="1452" y="63"/>
                </a:cubicBezTo>
                <a:cubicBezTo>
                  <a:pt x="1452" y="63"/>
                  <a:pt x="1435" y="62"/>
                  <a:pt x="1430" y="63"/>
                </a:cubicBezTo>
                <a:cubicBezTo>
                  <a:pt x="1424" y="64"/>
                  <a:pt x="1427" y="68"/>
                  <a:pt x="1418" y="74"/>
                </a:cubicBezTo>
                <a:cubicBezTo>
                  <a:pt x="1409" y="79"/>
                  <a:pt x="1410" y="78"/>
                  <a:pt x="1395" y="83"/>
                </a:cubicBezTo>
                <a:cubicBezTo>
                  <a:pt x="1380" y="88"/>
                  <a:pt x="1377" y="97"/>
                  <a:pt x="1365" y="102"/>
                </a:cubicBezTo>
                <a:cubicBezTo>
                  <a:pt x="1352" y="107"/>
                  <a:pt x="1357" y="105"/>
                  <a:pt x="1344" y="110"/>
                </a:cubicBezTo>
                <a:cubicBezTo>
                  <a:pt x="1330" y="115"/>
                  <a:pt x="1329" y="121"/>
                  <a:pt x="1316" y="127"/>
                </a:cubicBezTo>
                <a:cubicBezTo>
                  <a:pt x="1303" y="134"/>
                  <a:pt x="1302" y="138"/>
                  <a:pt x="1288" y="141"/>
                </a:cubicBezTo>
                <a:cubicBezTo>
                  <a:pt x="1275" y="144"/>
                  <a:pt x="1256" y="159"/>
                  <a:pt x="1253" y="157"/>
                </a:cubicBezTo>
                <a:cubicBezTo>
                  <a:pt x="1249" y="154"/>
                  <a:pt x="1248" y="156"/>
                  <a:pt x="1232" y="152"/>
                </a:cubicBezTo>
                <a:cubicBezTo>
                  <a:pt x="1216" y="148"/>
                  <a:pt x="1226" y="150"/>
                  <a:pt x="1210" y="146"/>
                </a:cubicBezTo>
                <a:cubicBezTo>
                  <a:pt x="1194" y="143"/>
                  <a:pt x="1199" y="141"/>
                  <a:pt x="1188" y="136"/>
                </a:cubicBezTo>
                <a:cubicBezTo>
                  <a:pt x="1177" y="130"/>
                  <a:pt x="1179" y="132"/>
                  <a:pt x="1168" y="128"/>
                </a:cubicBezTo>
                <a:cubicBezTo>
                  <a:pt x="1158" y="125"/>
                  <a:pt x="1157" y="122"/>
                  <a:pt x="1144" y="118"/>
                </a:cubicBezTo>
                <a:cubicBezTo>
                  <a:pt x="1130" y="114"/>
                  <a:pt x="1131" y="114"/>
                  <a:pt x="1120" y="110"/>
                </a:cubicBezTo>
                <a:cubicBezTo>
                  <a:pt x="1110" y="106"/>
                  <a:pt x="1105" y="108"/>
                  <a:pt x="1095" y="105"/>
                </a:cubicBezTo>
                <a:cubicBezTo>
                  <a:pt x="1084" y="102"/>
                  <a:pt x="1083" y="99"/>
                  <a:pt x="1080" y="98"/>
                </a:cubicBezTo>
                <a:cubicBezTo>
                  <a:pt x="1076" y="98"/>
                  <a:pt x="1062" y="94"/>
                  <a:pt x="1048" y="88"/>
                </a:cubicBezTo>
                <a:cubicBezTo>
                  <a:pt x="1033" y="82"/>
                  <a:pt x="1037" y="81"/>
                  <a:pt x="1029" y="77"/>
                </a:cubicBezTo>
                <a:cubicBezTo>
                  <a:pt x="1021" y="74"/>
                  <a:pt x="1018" y="68"/>
                  <a:pt x="1007" y="63"/>
                </a:cubicBezTo>
                <a:cubicBezTo>
                  <a:pt x="995" y="57"/>
                  <a:pt x="984" y="58"/>
                  <a:pt x="970" y="55"/>
                </a:cubicBezTo>
                <a:cubicBezTo>
                  <a:pt x="957" y="52"/>
                  <a:pt x="952" y="47"/>
                  <a:pt x="940" y="47"/>
                </a:cubicBezTo>
                <a:cubicBezTo>
                  <a:pt x="928" y="47"/>
                  <a:pt x="897" y="54"/>
                  <a:pt x="878" y="55"/>
                </a:cubicBezTo>
                <a:cubicBezTo>
                  <a:pt x="858" y="56"/>
                  <a:pt x="862" y="53"/>
                  <a:pt x="846" y="49"/>
                </a:cubicBezTo>
                <a:cubicBezTo>
                  <a:pt x="830" y="45"/>
                  <a:pt x="827" y="45"/>
                  <a:pt x="808" y="42"/>
                </a:cubicBezTo>
                <a:cubicBezTo>
                  <a:pt x="790" y="39"/>
                  <a:pt x="792" y="42"/>
                  <a:pt x="781" y="41"/>
                </a:cubicBezTo>
                <a:cubicBezTo>
                  <a:pt x="770" y="40"/>
                  <a:pt x="757" y="36"/>
                  <a:pt x="744" y="31"/>
                </a:cubicBezTo>
                <a:cubicBezTo>
                  <a:pt x="732" y="26"/>
                  <a:pt x="705" y="21"/>
                  <a:pt x="679" y="23"/>
                </a:cubicBezTo>
                <a:cubicBezTo>
                  <a:pt x="652" y="25"/>
                  <a:pt x="658" y="27"/>
                  <a:pt x="640" y="32"/>
                </a:cubicBezTo>
                <a:cubicBezTo>
                  <a:pt x="623" y="37"/>
                  <a:pt x="611" y="37"/>
                  <a:pt x="593" y="38"/>
                </a:cubicBezTo>
                <a:cubicBezTo>
                  <a:pt x="576" y="39"/>
                  <a:pt x="583" y="43"/>
                  <a:pt x="575" y="49"/>
                </a:cubicBezTo>
                <a:cubicBezTo>
                  <a:pt x="567" y="56"/>
                  <a:pt x="559" y="61"/>
                  <a:pt x="550" y="65"/>
                </a:cubicBezTo>
                <a:cubicBezTo>
                  <a:pt x="541" y="68"/>
                  <a:pt x="535" y="72"/>
                  <a:pt x="524" y="80"/>
                </a:cubicBezTo>
                <a:cubicBezTo>
                  <a:pt x="513" y="87"/>
                  <a:pt x="504" y="89"/>
                  <a:pt x="499" y="88"/>
                </a:cubicBezTo>
                <a:cubicBezTo>
                  <a:pt x="494" y="86"/>
                  <a:pt x="480" y="78"/>
                  <a:pt x="464" y="77"/>
                </a:cubicBezTo>
                <a:cubicBezTo>
                  <a:pt x="448" y="77"/>
                  <a:pt x="441" y="74"/>
                  <a:pt x="433" y="68"/>
                </a:cubicBezTo>
                <a:cubicBezTo>
                  <a:pt x="425" y="63"/>
                  <a:pt x="413" y="70"/>
                  <a:pt x="403" y="72"/>
                </a:cubicBezTo>
                <a:cubicBezTo>
                  <a:pt x="393" y="74"/>
                  <a:pt x="385" y="70"/>
                  <a:pt x="376" y="68"/>
                </a:cubicBezTo>
                <a:cubicBezTo>
                  <a:pt x="368" y="67"/>
                  <a:pt x="356" y="56"/>
                  <a:pt x="344" y="52"/>
                </a:cubicBezTo>
                <a:cubicBezTo>
                  <a:pt x="331" y="49"/>
                  <a:pt x="298" y="48"/>
                  <a:pt x="276" y="45"/>
                </a:cubicBezTo>
                <a:cubicBezTo>
                  <a:pt x="272" y="45"/>
                  <a:pt x="268" y="44"/>
                  <a:pt x="263" y="43"/>
                </a:cubicBezTo>
                <a:cubicBezTo>
                  <a:pt x="263" y="43"/>
                  <a:pt x="263" y="43"/>
                  <a:pt x="263" y="43"/>
                </a:cubicBezTo>
                <a:cubicBezTo>
                  <a:pt x="250" y="41"/>
                  <a:pt x="225" y="54"/>
                  <a:pt x="225" y="54"/>
                </a:cubicBezTo>
                <a:cubicBezTo>
                  <a:pt x="225" y="54"/>
                  <a:pt x="204" y="79"/>
                  <a:pt x="196" y="82"/>
                </a:cubicBezTo>
                <a:cubicBezTo>
                  <a:pt x="188" y="85"/>
                  <a:pt x="188" y="123"/>
                  <a:pt x="188" y="123"/>
                </a:cubicBezTo>
                <a:cubicBezTo>
                  <a:pt x="188" y="123"/>
                  <a:pt x="159" y="155"/>
                  <a:pt x="135" y="157"/>
                </a:cubicBezTo>
                <a:cubicBezTo>
                  <a:pt x="112" y="158"/>
                  <a:pt x="95" y="174"/>
                  <a:pt x="77" y="177"/>
                </a:cubicBezTo>
                <a:cubicBezTo>
                  <a:pt x="60" y="179"/>
                  <a:pt x="77" y="198"/>
                  <a:pt x="77" y="198"/>
                </a:cubicBezTo>
                <a:cubicBezTo>
                  <a:pt x="55" y="237"/>
                  <a:pt x="55" y="237"/>
                  <a:pt x="55" y="237"/>
                </a:cubicBezTo>
                <a:cubicBezTo>
                  <a:pt x="32" y="243"/>
                  <a:pt x="32" y="243"/>
                  <a:pt x="32" y="243"/>
                </a:cubicBezTo>
                <a:cubicBezTo>
                  <a:pt x="0" y="304"/>
                  <a:pt x="0" y="304"/>
                  <a:pt x="0" y="304"/>
                </a:cubicBezTo>
                <a:cubicBezTo>
                  <a:pt x="1934" y="304"/>
                  <a:pt x="1934" y="304"/>
                  <a:pt x="1934" y="304"/>
                </a:cubicBezTo>
                <a:lnTo>
                  <a:pt x="1934" y="1"/>
                </a:lnTo>
                <a:close/>
              </a:path>
            </a:pathLst>
          </a:custGeom>
          <a:gradFill>
            <a:gsLst>
              <a:gs pos="0">
                <a:schemeClr val="bg1">
                  <a:lumMod val="85000"/>
                  <a:alpha val="60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4" name="Freeform 26"/>
          <p:cNvSpPr>
            <a:spLocks/>
          </p:cNvSpPr>
          <p:nvPr userDrawn="1"/>
        </p:nvSpPr>
        <p:spPr bwMode="auto">
          <a:xfrm>
            <a:off x="7608888" y="5202382"/>
            <a:ext cx="4586288" cy="1652443"/>
          </a:xfrm>
          <a:custGeom>
            <a:avLst/>
            <a:gdLst>
              <a:gd name="T0" fmla="*/ 1353 w 1353"/>
              <a:gd name="T1" fmla="*/ 205 h 423"/>
              <a:gd name="T2" fmla="*/ 1329 w 1353"/>
              <a:gd name="T3" fmla="*/ 220 h 423"/>
              <a:gd name="T4" fmla="*/ 1297 w 1353"/>
              <a:gd name="T5" fmla="*/ 214 h 423"/>
              <a:gd name="T6" fmla="*/ 1276 w 1353"/>
              <a:gd name="T7" fmla="*/ 215 h 423"/>
              <a:gd name="T8" fmla="*/ 1216 w 1353"/>
              <a:gd name="T9" fmla="*/ 177 h 423"/>
              <a:gd name="T10" fmla="*/ 1125 w 1353"/>
              <a:gd name="T11" fmla="*/ 111 h 423"/>
              <a:gd name="T12" fmla="*/ 1063 w 1353"/>
              <a:gd name="T13" fmla="*/ 45 h 423"/>
              <a:gd name="T14" fmla="*/ 1027 w 1353"/>
              <a:gd name="T15" fmla="*/ 33 h 423"/>
              <a:gd name="T16" fmla="*/ 1008 w 1353"/>
              <a:gd name="T17" fmla="*/ 23 h 423"/>
              <a:gd name="T18" fmla="*/ 953 w 1353"/>
              <a:gd name="T19" fmla="*/ 37 h 423"/>
              <a:gd name="T20" fmla="*/ 922 w 1353"/>
              <a:gd name="T21" fmla="*/ 12 h 423"/>
              <a:gd name="T22" fmla="*/ 898 w 1353"/>
              <a:gd name="T23" fmla="*/ 12 h 423"/>
              <a:gd name="T24" fmla="*/ 811 w 1353"/>
              <a:gd name="T25" fmla="*/ 45 h 423"/>
              <a:gd name="T26" fmla="*/ 760 w 1353"/>
              <a:gd name="T27" fmla="*/ 56 h 423"/>
              <a:gd name="T28" fmla="*/ 694 w 1353"/>
              <a:gd name="T29" fmla="*/ 75 h 423"/>
              <a:gd name="T30" fmla="*/ 670 w 1353"/>
              <a:gd name="T31" fmla="*/ 100 h 423"/>
              <a:gd name="T32" fmla="*/ 623 w 1353"/>
              <a:gd name="T33" fmla="*/ 109 h 423"/>
              <a:gd name="T34" fmla="*/ 566 w 1353"/>
              <a:gd name="T35" fmla="*/ 154 h 423"/>
              <a:gd name="T36" fmla="*/ 513 w 1353"/>
              <a:gd name="T37" fmla="*/ 193 h 423"/>
              <a:gd name="T38" fmla="*/ 471 w 1353"/>
              <a:gd name="T39" fmla="*/ 228 h 423"/>
              <a:gd name="T40" fmla="*/ 422 w 1353"/>
              <a:gd name="T41" fmla="*/ 251 h 423"/>
              <a:gd name="T42" fmla="*/ 390 w 1353"/>
              <a:gd name="T43" fmla="*/ 267 h 423"/>
              <a:gd name="T44" fmla="*/ 336 w 1353"/>
              <a:gd name="T45" fmla="*/ 316 h 423"/>
              <a:gd name="T46" fmla="*/ 322 w 1353"/>
              <a:gd name="T47" fmla="*/ 321 h 423"/>
              <a:gd name="T48" fmla="*/ 322 w 1353"/>
              <a:gd name="T49" fmla="*/ 321 h 423"/>
              <a:gd name="T50" fmla="*/ 172 w 1353"/>
              <a:gd name="T51" fmla="*/ 363 h 423"/>
              <a:gd name="T52" fmla="*/ 0 w 1353"/>
              <a:gd name="T53" fmla="*/ 423 h 423"/>
              <a:gd name="T54" fmla="*/ 1353 w 1353"/>
              <a:gd name="T55" fmla="*/ 423 h 423"/>
              <a:gd name="T56" fmla="*/ 1353 w 1353"/>
              <a:gd name="T57" fmla="*/ 205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3" h="423">
                <a:moveTo>
                  <a:pt x="1353" y="205"/>
                </a:moveTo>
                <a:cubicBezTo>
                  <a:pt x="1333" y="209"/>
                  <a:pt x="1341" y="221"/>
                  <a:pt x="1329" y="220"/>
                </a:cubicBezTo>
                <a:cubicBezTo>
                  <a:pt x="1317" y="219"/>
                  <a:pt x="1316" y="208"/>
                  <a:pt x="1297" y="214"/>
                </a:cubicBezTo>
                <a:cubicBezTo>
                  <a:pt x="1279" y="220"/>
                  <a:pt x="1281" y="222"/>
                  <a:pt x="1276" y="215"/>
                </a:cubicBezTo>
                <a:cubicBezTo>
                  <a:pt x="1271" y="208"/>
                  <a:pt x="1230" y="185"/>
                  <a:pt x="1216" y="177"/>
                </a:cubicBezTo>
                <a:cubicBezTo>
                  <a:pt x="1203" y="169"/>
                  <a:pt x="1146" y="128"/>
                  <a:pt x="1125" y="111"/>
                </a:cubicBezTo>
                <a:cubicBezTo>
                  <a:pt x="1104" y="94"/>
                  <a:pt x="1079" y="62"/>
                  <a:pt x="1063" y="45"/>
                </a:cubicBezTo>
                <a:cubicBezTo>
                  <a:pt x="1047" y="28"/>
                  <a:pt x="1038" y="34"/>
                  <a:pt x="1027" y="33"/>
                </a:cubicBezTo>
                <a:cubicBezTo>
                  <a:pt x="1017" y="32"/>
                  <a:pt x="1034" y="29"/>
                  <a:pt x="1008" y="23"/>
                </a:cubicBezTo>
                <a:cubicBezTo>
                  <a:pt x="981" y="17"/>
                  <a:pt x="960" y="39"/>
                  <a:pt x="953" y="37"/>
                </a:cubicBezTo>
                <a:cubicBezTo>
                  <a:pt x="947" y="35"/>
                  <a:pt x="928" y="24"/>
                  <a:pt x="922" y="12"/>
                </a:cubicBezTo>
                <a:cubicBezTo>
                  <a:pt x="915" y="0"/>
                  <a:pt x="907" y="8"/>
                  <a:pt x="898" y="12"/>
                </a:cubicBezTo>
                <a:cubicBezTo>
                  <a:pt x="889" y="16"/>
                  <a:pt x="834" y="35"/>
                  <a:pt x="811" y="45"/>
                </a:cubicBezTo>
                <a:cubicBezTo>
                  <a:pt x="787" y="55"/>
                  <a:pt x="787" y="52"/>
                  <a:pt x="760" y="56"/>
                </a:cubicBezTo>
                <a:cubicBezTo>
                  <a:pt x="734" y="60"/>
                  <a:pt x="711" y="66"/>
                  <a:pt x="694" y="75"/>
                </a:cubicBezTo>
                <a:cubicBezTo>
                  <a:pt x="677" y="84"/>
                  <a:pt x="692" y="91"/>
                  <a:pt x="670" y="100"/>
                </a:cubicBezTo>
                <a:cubicBezTo>
                  <a:pt x="649" y="109"/>
                  <a:pt x="643" y="102"/>
                  <a:pt x="623" y="109"/>
                </a:cubicBezTo>
                <a:cubicBezTo>
                  <a:pt x="603" y="116"/>
                  <a:pt x="586" y="142"/>
                  <a:pt x="566" y="154"/>
                </a:cubicBezTo>
                <a:cubicBezTo>
                  <a:pt x="546" y="166"/>
                  <a:pt x="529" y="180"/>
                  <a:pt x="513" y="193"/>
                </a:cubicBezTo>
                <a:cubicBezTo>
                  <a:pt x="497" y="206"/>
                  <a:pt x="487" y="218"/>
                  <a:pt x="471" y="228"/>
                </a:cubicBezTo>
                <a:cubicBezTo>
                  <a:pt x="455" y="238"/>
                  <a:pt x="455" y="242"/>
                  <a:pt x="422" y="251"/>
                </a:cubicBezTo>
                <a:cubicBezTo>
                  <a:pt x="389" y="260"/>
                  <a:pt x="402" y="260"/>
                  <a:pt x="390" y="267"/>
                </a:cubicBezTo>
                <a:cubicBezTo>
                  <a:pt x="378" y="274"/>
                  <a:pt x="365" y="302"/>
                  <a:pt x="336" y="316"/>
                </a:cubicBezTo>
                <a:cubicBezTo>
                  <a:pt x="330" y="318"/>
                  <a:pt x="326" y="320"/>
                  <a:pt x="322" y="321"/>
                </a:cubicBezTo>
                <a:cubicBezTo>
                  <a:pt x="322" y="321"/>
                  <a:pt x="322" y="321"/>
                  <a:pt x="322" y="321"/>
                </a:cubicBezTo>
                <a:cubicBezTo>
                  <a:pt x="288" y="340"/>
                  <a:pt x="172" y="363"/>
                  <a:pt x="172" y="363"/>
                </a:cubicBezTo>
                <a:cubicBezTo>
                  <a:pt x="115" y="358"/>
                  <a:pt x="0" y="423"/>
                  <a:pt x="0" y="423"/>
                </a:cubicBezTo>
                <a:cubicBezTo>
                  <a:pt x="1353" y="423"/>
                  <a:pt x="1353" y="423"/>
                  <a:pt x="1353" y="423"/>
                </a:cubicBezTo>
                <a:lnTo>
                  <a:pt x="1353" y="205"/>
                </a:lnTo>
                <a:close/>
              </a:path>
            </a:pathLst>
          </a:custGeom>
          <a:gradFill>
            <a:gsLst>
              <a:gs pos="14000">
                <a:schemeClr val="bg1">
                  <a:lumMod val="95000"/>
                  <a:alpha val="66000"/>
                </a:schemeClr>
              </a:gs>
              <a:gs pos="100000">
                <a:schemeClr val="bg1">
                  <a:lumMod val="95000"/>
                  <a:alpha val="28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15" name="Freeform 32"/>
          <p:cNvSpPr>
            <a:spLocks/>
          </p:cNvSpPr>
          <p:nvPr userDrawn="1"/>
        </p:nvSpPr>
        <p:spPr bwMode="auto">
          <a:xfrm>
            <a:off x="-637309" y="6172200"/>
            <a:ext cx="5705475" cy="685800"/>
          </a:xfrm>
          <a:custGeom>
            <a:avLst/>
            <a:gdLst>
              <a:gd name="T0" fmla="*/ 2229 w 2813"/>
              <a:gd name="T1" fmla="*/ 0 h 567"/>
              <a:gd name="T2" fmla="*/ 2133 w 2813"/>
              <a:gd name="T3" fmla="*/ 35 h 567"/>
              <a:gd name="T4" fmla="*/ 2103 w 2813"/>
              <a:gd name="T5" fmla="*/ 83 h 567"/>
              <a:gd name="T6" fmla="*/ 2055 w 2813"/>
              <a:gd name="T7" fmla="*/ 94 h 567"/>
              <a:gd name="T8" fmla="*/ 1932 w 2813"/>
              <a:gd name="T9" fmla="*/ 171 h 567"/>
              <a:gd name="T10" fmla="*/ 1823 w 2813"/>
              <a:gd name="T11" fmla="*/ 209 h 567"/>
              <a:gd name="T12" fmla="*/ 1748 w 2813"/>
              <a:gd name="T13" fmla="*/ 108 h 567"/>
              <a:gd name="T14" fmla="*/ 1661 w 2813"/>
              <a:gd name="T15" fmla="*/ 48 h 567"/>
              <a:gd name="T16" fmla="*/ 1599 w 2813"/>
              <a:gd name="T17" fmla="*/ 64 h 567"/>
              <a:gd name="T18" fmla="*/ 1574 w 2813"/>
              <a:gd name="T19" fmla="*/ 110 h 567"/>
              <a:gd name="T20" fmla="*/ 1516 w 2813"/>
              <a:gd name="T21" fmla="*/ 127 h 567"/>
              <a:gd name="T22" fmla="*/ 1504 w 2813"/>
              <a:gd name="T23" fmla="*/ 180 h 567"/>
              <a:gd name="T24" fmla="*/ 1436 w 2813"/>
              <a:gd name="T25" fmla="*/ 245 h 567"/>
              <a:gd name="T26" fmla="*/ 1403 w 2813"/>
              <a:gd name="T27" fmla="*/ 201 h 567"/>
              <a:gd name="T28" fmla="*/ 1354 w 2813"/>
              <a:gd name="T29" fmla="*/ 171 h 567"/>
              <a:gd name="T30" fmla="*/ 1334 w 2813"/>
              <a:gd name="T31" fmla="*/ 128 h 567"/>
              <a:gd name="T32" fmla="*/ 1141 w 2813"/>
              <a:gd name="T33" fmla="*/ 10 h 567"/>
              <a:gd name="T34" fmla="*/ 913 w 2813"/>
              <a:gd name="T35" fmla="*/ 123 h 567"/>
              <a:gd name="T36" fmla="*/ 825 w 2813"/>
              <a:gd name="T37" fmla="*/ 44 h 567"/>
              <a:gd name="T38" fmla="*/ 761 w 2813"/>
              <a:gd name="T39" fmla="*/ 96 h 567"/>
              <a:gd name="T40" fmla="*/ 692 w 2813"/>
              <a:gd name="T41" fmla="*/ 216 h 567"/>
              <a:gd name="T42" fmla="*/ 650 w 2813"/>
              <a:gd name="T43" fmla="*/ 283 h 567"/>
              <a:gd name="T44" fmla="*/ 597 w 2813"/>
              <a:gd name="T45" fmla="*/ 311 h 567"/>
              <a:gd name="T46" fmla="*/ 579 w 2813"/>
              <a:gd name="T47" fmla="*/ 335 h 567"/>
              <a:gd name="T48" fmla="*/ 552 w 2813"/>
              <a:gd name="T49" fmla="*/ 371 h 567"/>
              <a:gd name="T50" fmla="*/ 472 w 2813"/>
              <a:gd name="T51" fmla="*/ 373 h 567"/>
              <a:gd name="T52" fmla="*/ 428 w 2813"/>
              <a:gd name="T53" fmla="*/ 371 h 567"/>
              <a:gd name="T54" fmla="*/ 427 w 2813"/>
              <a:gd name="T55" fmla="*/ 371 h 567"/>
              <a:gd name="T56" fmla="*/ 352 w 2813"/>
              <a:gd name="T57" fmla="*/ 511 h 567"/>
              <a:gd name="T58" fmla="*/ 0 w 2813"/>
              <a:gd name="T59" fmla="*/ 567 h 567"/>
              <a:gd name="T60" fmla="*/ 2813 w 2813"/>
              <a:gd name="T61" fmla="*/ 567 h 567"/>
              <a:gd name="T62" fmla="*/ 2672 w 2813"/>
              <a:gd name="T63" fmla="*/ 471 h 567"/>
              <a:gd name="T64" fmla="*/ 2672 w 2813"/>
              <a:gd name="T65" fmla="*/ 443 h 567"/>
              <a:gd name="T66" fmla="*/ 2580 w 2813"/>
              <a:gd name="T67" fmla="*/ 363 h 567"/>
              <a:gd name="T68" fmla="*/ 2528 w 2813"/>
              <a:gd name="T69" fmla="*/ 247 h 567"/>
              <a:gd name="T70" fmla="*/ 2495 w 2813"/>
              <a:gd name="T71" fmla="*/ 186 h 567"/>
              <a:gd name="T72" fmla="*/ 2419 w 2813"/>
              <a:gd name="T73" fmla="*/ 142 h 567"/>
              <a:gd name="T74" fmla="*/ 2229 w 2813"/>
              <a:gd name="T75"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13" h="567">
                <a:moveTo>
                  <a:pt x="2229" y="0"/>
                </a:moveTo>
                <a:cubicBezTo>
                  <a:pt x="2133" y="35"/>
                  <a:pt x="2133" y="35"/>
                  <a:pt x="2133" y="35"/>
                </a:cubicBezTo>
                <a:cubicBezTo>
                  <a:pt x="2103" y="83"/>
                  <a:pt x="2103" y="83"/>
                  <a:pt x="2103" y="83"/>
                </a:cubicBezTo>
                <a:cubicBezTo>
                  <a:pt x="2055" y="94"/>
                  <a:pt x="2055" y="94"/>
                  <a:pt x="2055" y="94"/>
                </a:cubicBezTo>
                <a:cubicBezTo>
                  <a:pt x="1932" y="171"/>
                  <a:pt x="1932" y="171"/>
                  <a:pt x="1932" y="171"/>
                </a:cubicBezTo>
                <a:cubicBezTo>
                  <a:pt x="1823" y="209"/>
                  <a:pt x="1823" y="209"/>
                  <a:pt x="1823" y="209"/>
                </a:cubicBezTo>
                <a:cubicBezTo>
                  <a:pt x="1748" y="108"/>
                  <a:pt x="1748" y="108"/>
                  <a:pt x="1748" y="108"/>
                </a:cubicBezTo>
                <a:cubicBezTo>
                  <a:pt x="1661" y="48"/>
                  <a:pt x="1661" y="48"/>
                  <a:pt x="1661" y="48"/>
                </a:cubicBezTo>
                <a:cubicBezTo>
                  <a:pt x="1599" y="64"/>
                  <a:pt x="1599" y="64"/>
                  <a:pt x="1599" y="64"/>
                </a:cubicBezTo>
                <a:cubicBezTo>
                  <a:pt x="1574" y="110"/>
                  <a:pt x="1574" y="110"/>
                  <a:pt x="1574" y="110"/>
                </a:cubicBezTo>
                <a:cubicBezTo>
                  <a:pt x="1516" y="127"/>
                  <a:pt x="1516" y="127"/>
                  <a:pt x="1516" y="127"/>
                </a:cubicBezTo>
                <a:cubicBezTo>
                  <a:pt x="1504" y="180"/>
                  <a:pt x="1504" y="180"/>
                  <a:pt x="1504" y="180"/>
                </a:cubicBezTo>
                <a:cubicBezTo>
                  <a:pt x="1436" y="245"/>
                  <a:pt x="1436" y="245"/>
                  <a:pt x="1436" y="245"/>
                </a:cubicBezTo>
                <a:cubicBezTo>
                  <a:pt x="1403" y="201"/>
                  <a:pt x="1403" y="201"/>
                  <a:pt x="1403" y="201"/>
                </a:cubicBezTo>
                <a:cubicBezTo>
                  <a:pt x="1354" y="171"/>
                  <a:pt x="1354" y="171"/>
                  <a:pt x="1354" y="171"/>
                </a:cubicBezTo>
                <a:cubicBezTo>
                  <a:pt x="1334" y="128"/>
                  <a:pt x="1334" y="128"/>
                  <a:pt x="1334" y="128"/>
                </a:cubicBezTo>
                <a:cubicBezTo>
                  <a:pt x="1141" y="10"/>
                  <a:pt x="1141" y="10"/>
                  <a:pt x="1141" y="10"/>
                </a:cubicBezTo>
                <a:cubicBezTo>
                  <a:pt x="913" y="123"/>
                  <a:pt x="913" y="123"/>
                  <a:pt x="913" y="123"/>
                </a:cubicBezTo>
                <a:cubicBezTo>
                  <a:pt x="825" y="44"/>
                  <a:pt x="825" y="44"/>
                  <a:pt x="825" y="44"/>
                </a:cubicBezTo>
                <a:cubicBezTo>
                  <a:pt x="761" y="96"/>
                  <a:pt x="761" y="96"/>
                  <a:pt x="761" y="96"/>
                </a:cubicBezTo>
                <a:cubicBezTo>
                  <a:pt x="692" y="216"/>
                  <a:pt x="692" y="216"/>
                  <a:pt x="692" y="216"/>
                </a:cubicBezTo>
                <a:cubicBezTo>
                  <a:pt x="650" y="283"/>
                  <a:pt x="650" y="283"/>
                  <a:pt x="650" y="283"/>
                </a:cubicBezTo>
                <a:cubicBezTo>
                  <a:pt x="597" y="311"/>
                  <a:pt x="597" y="311"/>
                  <a:pt x="597" y="311"/>
                </a:cubicBezTo>
                <a:cubicBezTo>
                  <a:pt x="579" y="335"/>
                  <a:pt x="579" y="335"/>
                  <a:pt x="579" y="335"/>
                </a:cubicBezTo>
                <a:cubicBezTo>
                  <a:pt x="552" y="371"/>
                  <a:pt x="552" y="371"/>
                  <a:pt x="552" y="371"/>
                </a:cubicBezTo>
                <a:cubicBezTo>
                  <a:pt x="552" y="371"/>
                  <a:pt x="509" y="373"/>
                  <a:pt x="472" y="373"/>
                </a:cubicBezTo>
                <a:cubicBezTo>
                  <a:pt x="454" y="373"/>
                  <a:pt x="437" y="372"/>
                  <a:pt x="428" y="371"/>
                </a:cubicBezTo>
                <a:cubicBezTo>
                  <a:pt x="427" y="371"/>
                  <a:pt x="427" y="371"/>
                  <a:pt x="427" y="371"/>
                </a:cubicBezTo>
                <a:cubicBezTo>
                  <a:pt x="398" y="371"/>
                  <a:pt x="352" y="511"/>
                  <a:pt x="352" y="511"/>
                </a:cubicBezTo>
                <a:cubicBezTo>
                  <a:pt x="0" y="567"/>
                  <a:pt x="0" y="567"/>
                  <a:pt x="0" y="567"/>
                </a:cubicBezTo>
                <a:cubicBezTo>
                  <a:pt x="2813" y="567"/>
                  <a:pt x="2813" y="567"/>
                  <a:pt x="2813" y="567"/>
                </a:cubicBezTo>
                <a:cubicBezTo>
                  <a:pt x="2672" y="471"/>
                  <a:pt x="2672" y="471"/>
                  <a:pt x="2672" y="471"/>
                </a:cubicBezTo>
                <a:cubicBezTo>
                  <a:pt x="2672" y="471"/>
                  <a:pt x="2680" y="463"/>
                  <a:pt x="2672" y="443"/>
                </a:cubicBezTo>
                <a:cubicBezTo>
                  <a:pt x="2664" y="423"/>
                  <a:pt x="2596" y="379"/>
                  <a:pt x="2580" y="363"/>
                </a:cubicBezTo>
                <a:cubicBezTo>
                  <a:pt x="2564" y="347"/>
                  <a:pt x="2544" y="263"/>
                  <a:pt x="2528" y="247"/>
                </a:cubicBezTo>
                <a:cubicBezTo>
                  <a:pt x="2512" y="231"/>
                  <a:pt x="2495" y="186"/>
                  <a:pt x="2495" y="186"/>
                </a:cubicBezTo>
                <a:cubicBezTo>
                  <a:pt x="2419" y="142"/>
                  <a:pt x="2419" y="142"/>
                  <a:pt x="2419" y="142"/>
                </a:cubicBezTo>
                <a:cubicBezTo>
                  <a:pt x="2229" y="0"/>
                  <a:pt x="2229" y="0"/>
                  <a:pt x="2229" y="0"/>
                </a:cubicBezTo>
              </a:path>
            </a:pathLst>
          </a:custGeom>
          <a:gradFill>
            <a:gsLst>
              <a:gs pos="33000">
                <a:schemeClr val="bg1">
                  <a:lumMod val="95000"/>
                  <a:alpha val="45000"/>
                </a:schemeClr>
              </a:gs>
              <a:gs pos="100000">
                <a:schemeClr val="bg1">
                  <a:lumMod val="95000"/>
                  <a:alpha val="39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tx1">
                  <a:lumMod val="75000"/>
                  <a:lumOff val="25000"/>
                </a:schemeClr>
              </a:solidFill>
            </a:endParaRPr>
          </a:p>
        </p:txBody>
      </p:sp>
      <p:sp>
        <p:nvSpPr>
          <p:cNvPr id="16" name="Freeform 20"/>
          <p:cNvSpPr>
            <a:spLocks/>
          </p:cNvSpPr>
          <p:nvPr userDrawn="1"/>
        </p:nvSpPr>
        <p:spPr bwMode="auto">
          <a:xfrm>
            <a:off x="313669" y="6294644"/>
            <a:ext cx="300139" cy="144797"/>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p:cNvGrpSpPr/>
          <p:nvPr userDrawn="1"/>
        </p:nvGrpSpPr>
        <p:grpSpPr>
          <a:xfrm>
            <a:off x="313669" y="6216381"/>
            <a:ext cx="3046783" cy="261610"/>
            <a:chOff x="313669" y="6216381"/>
            <a:chExt cx="3046783" cy="261610"/>
          </a:xfrm>
        </p:grpSpPr>
        <p:sp>
          <p:nvSpPr>
            <p:cNvPr id="22" name="TextBox 21"/>
            <p:cNvSpPr txBox="1"/>
            <p:nvPr userDrawn="1"/>
          </p:nvSpPr>
          <p:spPr>
            <a:xfrm>
              <a:off x="732809" y="6216381"/>
              <a:ext cx="2627643" cy="261610"/>
            </a:xfrm>
            <a:prstGeom prst="rect">
              <a:avLst/>
            </a:prstGeom>
            <a:noFill/>
          </p:spPr>
          <p:txBody>
            <a:bodyPr wrap="none" rtlCol="0">
              <a:spAutoFit/>
            </a:bodyPr>
            <a:lstStyle/>
            <a:p>
              <a:pPr algn="ctr"/>
              <a:r>
                <a:rPr lang="en-ID" sz="1100" b="0" i="0" kern="1200" dirty="0">
                  <a:solidFill>
                    <a:schemeClr val="tx1"/>
                  </a:solidFill>
                  <a:effectLst/>
                  <a:latin typeface="+mn-lt"/>
                  <a:ea typeface="+mn-ea"/>
                  <a:cs typeface="+mn-cs"/>
                </a:rPr>
                <a:t>© 2018 Ever</a:t>
              </a:r>
              <a:r>
                <a:rPr lang="en-ID" sz="1100" b="1" i="0" kern="1200" dirty="0">
                  <a:solidFill>
                    <a:schemeClr val="tx1"/>
                  </a:solidFill>
                  <a:effectLst/>
                  <a:latin typeface="+mn-lt"/>
                  <a:ea typeface="+mn-ea"/>
                  <a:cs typeface="+mn-cs"/>
                </a:rPr>
                <a:t>-Template</a:t>
              </a:r>
              <a:r>
                <a:rPr lang="en-ID" sz="1100" b="0" i="0" kern="1200" dirty="0">
                  <a:solidFill>
                    <a:schemeClr val="tx1"/>
                  </a:solidFill>
                  <a:effectLst/>
                  <a:latin typeface="+mn-lt"/>
                  <a:ea typeface="+mn-ea"/>
                  <a:cs typeface="+mn-cs"/>
                </a:rPr>
                <a:t> All rights reserved</a:t>
              </a:r>
              <a:endParaRPr lang="en-ID" sz="1100" dirty="0">
                <a:solidFill>
                  <a:schemeClr val="tx1"/>
                </a:solidFill>
              </a:endParaRPr>
            </a:p>
          </p:txBody>
        </p:sp>
        <p:grpSp>
          <p:nvGrpSpPr>
            <p:cNvPr id="23" name="Group 22"/>
            <p:cNvGrpSpPr/>
            <p:nvPr userDrawn="1"/>
          </p:nvGrpSpPr>
          <p:grpSpPr>
            <a:xfrm>
              <a:off x="313669" y="6254930"/>
              <a:ext cx="357425" cy="184511"/>
              <a:chOff x="4858544" y="3598069"/>
              <a:chExt cx="1614487" cy="833438"/>
            </a:xfrm>
            <a:solidFill>
              <a:schemeClr val="bg1"/>
            </a:solidFill>
          </p:grpSpPr>
          <p:sp>
            <p:nvSpPr>
              <p:cNvPr id="24"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060002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bg1"/>
                </a:solidFill>
              </a:rPr>
              <a:t>PAGE</a:t>
            </a:r>
            <a:r>
              <a:rPr lang="en-ID" sz="1200" dirty="0">
                <a:solidFill>
                  <a:schemeClr val="bg1"/>
                </a:solidFill>
              </a:rPr>
              <a:t> </a:t>
            </a:r>
            <a:fld id="{66DBA9ED-0BD1-4583-826F-4EF9BAC8450E}" type="slidenum">
              <a:rPr lang="en-ID" sz="1200" b="1" smtClean="0">
                <a:solidFill>
                  <a:schemeClr val="bg1"/>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bg1"/>
              </a:solidFill>
            </a:endParaRPr>
          </a:p>
        </p:txBody>
      </p:sp>
      <p:sp>
        <p:nvSpPr>
          <p:cNvPr id="5" name="TextBox 4"/>
          <p:cNvSpPr txBox="1"/>
          <p:nvPr userDrawn="1"/>
        </p:nvSpPr>
        <p:spPr>
          <a:xfrm>
            <a:off x="803564" y="6216381"/>
            <a:ext cx="2626040" cy="261610"/>
          </a:xfrm>
          <a:prstGeom prst="rect">
            <a:avLst/>
          </a:prstGeom>
          <a:noFill/>
        </p:spPr>
        <p:txBody>
          <a:bodyPr wrap="none" rtlCol="0">
            <a:spAutoFit/>
          </a:bodyPr>
          <a:lstStyle/>
          <a:p>
            <a:r>
              <a:rPr lang="en-ID" sz="1100" b="0" i="0" kern="1200" dirty="0">
                <a:solidFill>
                  <a:schemeClr val="bg1"/>
                </a:solidFill>
                <a:effectLst/>
                <a:latin typeface="+mn-lt"/>
                <a:ea typeface="+mn-ea"/>
                <a:cs typeface="+mn-cs"/>
              </a:rPr>
              <a:t>© 2018</a:t>
            </a:r>
            <a:r>
              <a:rPr lang="en-ID" sz="1100" b="1" i="0" kern="1200" dirty="0">
                <a:solidFill>
                  <a:schemeClr val="bg1"/>
                </a:solidFill>
                <a:effectLst/>
                <a:latin typeface="+mn-lt"/>
                <a:ea typeface="+mn-ea"/>
                <a:cs typeface="+mn-cs"/>
              </a:rPr>
              <a:t> Ever-Template </a:t>
            </a:r>
            <a:r>
              <a:rPr lang="en-ID" sz="1100" b="0" i="0" kern="1200" dirty="0">
                <a:solidFill>
                  <a:schemeClr val="bg1"/>
                </a:solidFill>
                <a:effectLst/>
                <a:latin typeface="+mn-lt"/>
                <a:ea typeface="+mn-ea"/>
                <a:cs typeface="+mn-cs"/>
              </a:rPr>
              <a:t>All rights reserved</a:t>
            </a:r>
            <a:endParaRPr lang="en-ID" sz="1100" dirty="0">
              <a:solidFill>
                <a:schemeClr val="bg1"/>
              </a:solidFill>
            </a:endParaRPr>
          </a:p>
        </p:txBody>
      </p:sp>
      <p:grpSp>
        <p:nvGrpSpPr>
          <p:cNvPr id="6" name="Group 5"/>
          <p:cNvGrpSpPr/>
          <p:nvPr userDrawn="1"/>
        </p:nvGrpSpPr>
        <p:grpSpPr>
          <a:xfrm>
            <a:off x="446139" y="6293480"/>
            <a:ext cx="357425" cy="184511"/>
            <a:chOff x="4858544" y="3598069"/>
            <a:chExt cx="1614487" cy="833438"/>
          </a:xfrm>
          <a:solidFill>
            <a:schemeClr val="bg1"/>
          </a:solidFill>
        </p:grpSpPr>
        <p:sp>
          <p:nvSpPr>
            <p:cNvPr id="7"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8"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Tree>
    <p:extLst>
      <p:ext uri="{BB962C8B-B14F-4D97-AF65-F5344CB8AC3E}">
        <p14:creationId xmlns:p14="http://schemas.microsoft.com/office/powerpoint/2010/main" val="720885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5542384"/>
            <a:ext cx="12192000" cy="1315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bg1"/>
                </a:solidFill>
              </a:rPr>
              <a:t>PAGE</a:t>
            </a:r>
            <a:r>
              <a:rPr lang="en-ID" sz="1200" dirty="0">
                <a:solidFill>
                  <a:schemeClr val="bg1"/>
                </a:solidFill>
              </a:rPr>
              <a:t> </a:t>
            </a:r>
            <a:fld id="{66DBA9ED-0BD1-4583-826F-4EF9BAC8450E}" type="slidenum">
              <a:rPr lang="en-ID" sz="1200" b="1" smtClean="0">
                <a:solidFill>
                  <a:schemeClr val="bg1"/>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bg1"/>
              </a:solidFill>
            </a:endParaRPr>
          </a:p>
        </p:txBody>
      </p:sp>
      <p:sp>
        <p:nvSpPr>
          <p:cNvPr id="10" name="TextBox 9"/>
          <p:cNvSpPr txBox="1"/>
          <p:nvPr userDrawn="1"/>
        </p:nvSpPr>
        <p:spPr>
          <a:xfrm>
            <a:off x="803564" y="6216381"/>
            <a:ext cx="2626040" cy="261610"/>
          </a:xfrm>
          <a:prstGeom prst="rect">
            <a:avLst/>
          </a:prstGeom>
          <a:noFill/>
        </p:spPr>
        <p:txBody>
          <a:bodyPr wrap="none" rtlCol="0">
            <a:spAutoFit/>
          </a:bodyPr>
          <a:lstStyle/>
          <a:p>
            <a:r>
              <a:rPr lang="en-ID" sz="1100" b="0" i="0" kern="1200" dirty="0">
                <a:solidFill>
                  <a:schemeClr val="bg1"/>
                </a:solidFill>
                <a:effectLst/>
                <a:latin typeface="+mn-lt"/>
                <a:ea typeface="+mn-ea"/>
                <a:cs typeface="+mn-cs"/>
              </a:rPr>
              <a:t>© 2018</a:t>
            </a:r>
            <a:r>
              <a:rPr lang="en-ID" sz="1100" b="1" i="0" kern="1200" dirty="0">
                <a:solidFill>
                  <a:schemeClr val="bg1"/>
                </a:solidFill>
                <a:effectLst/>
                <a:latin typeface="+mn-lt"/>
                <a:ea typeface="+mn-ea"/>
                <a:cs typeface="+mn-cs"/>
              </a:rPr>
              <a:t> Ever-Template </a:t>
            </a:r>
            <a:r>
              <a:rPr lang="en-ID" sz="1100" b="0" i="0" kern="1200" dirty="0">
                <a:solidFill>
                  <a:schemeClr val="bg1"/>
                </a:solidFill>
                <a:effectLst/>
                <a:latin typeface="+mn-lt"/>
                <a:ea typeface="+mn-ea"/>
                <a:cs typeface="+mn-cs"/>
              </a:rPr>
              <a:t>All rights reserved</a:t>
            </a:r>
            <a:endParaRPr lang="en-ID" sz="1100" dirty="0">
              <a:solidFill>
                <a:schemeClr val="bg1"/>
              </a:solidFill>
            </a:endParaRPr>
          </a:p>
        </p:txBody>
      </p:sp>
      <p:grpSp>
        <p:nvGrpSpPr>
          <p:cNvPr id="11" name="Group 10"/>
          <p:cNvGrpSpPr/>
          <p:nvPr userDrawn="1"/>
        </p:nvGrpSpPr>
        <p:grpSpPr>
          <a:xfrm>
            <a:off x="446139" y="6293480"/>
            <a:ext cx="357425" cy="184511"/>
            <a:chOff x="4858544" y="3598069"/>
            <a:chExt cx="1614487" cy="833438"/>
          </a:xfrm>
          <a:solidFill>
            <a:schemeClr val="bg1"/>
          </a:solidFill>
        </p:grpSpPr>
        <p:sp>
          <p:nvSpPr>
            <p:cNvPr id="12"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spTree>
    <p:extLst>
      <p:ext uri="{BB962C8B-B14F-4D97-AF65-F5344CB8AC3E}">
        <p14:creationId xmlns:p14="http://schemas.microsoft.com/office/powerpoint/2010/main" val="2836671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tx1">
                  <a:lumMod val="75000"/>
                  <a:lumOff val="25000"/>
                </a:schemeClr>
              </a:solidFill>
            </a:endParaRPr>
          </a:p>
        </p:txBody>
      </p:sp>
      <p:sp>
        <p:nvSpPr>
          <p:cNvPr id="15" name="Picture Placeholder 14"/>
          <p:cNvSpPr>
            <a:spLocks noGrp="1"/>
          </p:cNvSpPr>
          <p:nvPr>
            <p:ph type="pic" sz="quarter" idx="10"/>
          </p:nvPr>
        </p:nvSpPr>
        <p:spPr>
          <a:xfrm>
            <a:off x="567748" y="859704"/>
            <a:ext cx="5222875" cy="5076825"/>
          </a:xfrm>
          <a:prstGeom prst="roundRect">
            <a:avLst>
              <a:gd name="adj" fmla="val 1229"/>
            </a:avLst>
          </a:prstGeom>
          <a:solidFill>
            <a:schemeClr val="tx1">
              <a:lumMod val="85000"/>
              <a:lumOff val="15000"/>
            </a:schemeClr>
          </a:solidFill>
        </p:spPr>
        <p:txBody>
          <a:bodyPr>
            <a:normAutofit/>
          </a:bodyPr>
          <a:lstStyle>
            <a:lvl1pPr>
              <a:defRPr sz="1600">
                <a:solidFill>
                  <a:schemeClr val="bg1"/>
                </a:solidFill>
              </a:defRPr>
            </a:lvl1pPr>
          </a:lstStyle>
          <a:p>
            <a:endParaRPr lang="en-ID"/>
          </a:p>
        </p:txBody>
      </p:sp>
      <p:sp>
        <p:nvSpPr>
          <p:cNvPr id="8" name="Freeform 20"/>
          <p:cNvSpPr>
            <a:spLocks/>
          </p:cNvSpPr>
          <p:nvPr userDrawn="1"/>
        </p:nvSpPr>
        <p:spPr bwMode="auto">
          <a:xfrm>
            <a:off x="313669" y="6294644"/>
            <a:ext cx="300139" cy="144797"/>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313669" y="6216381"/>
            <a:ext cx="3046783" cy="261610"/>
            <a:chOff x="313669" y="6216381"/>
            <a:chExt cx="3046783" cy="261610"/>
          </a:xfrm>
        </p:grpSpPr>
        <p:sp>
          <p:nvSpPr>
            <p:cNvPr id="10" name="TextBox 9"/>
            <p:cNvSpPr txBox="1"/>
            <p:nvPr userDrawn="1"/>
          </p:nvSpPr>
          <p:spPr>
            <a:xfrm>
              <a:off x="732809" y="6216381"/>
              <a:ext cx="2627643" cy="261610"/>
            </a:xfrm>
            <a:prstGeom prst="rect">
              <a:avLst/>
            </a:prstGeom>
            <a:noFill/>
          </p:spPr>
          <p:txBody>
            <a:bodyPr wrap="none" rtlCol="0">
              <a:spAutoFit/>
            </a:bodyPr>
            <a:lstStyle/>
            <a:p>
              <a:pPr algn="ctr"/>
              <a:r>
                <a:rPr lang="en-ID" sz="1100" b="0" i="0" kern="1200" dirty="0">
                  <a:solidFill>
                    <a:schemeClr val="tx1"/>
                  </a:solidFill>
                  <a:effectLst/>
                  <a:latin typeface="+mn-lt"/>
                  <a:ea typeface="+mn-ea"/>
                  <a:cs typeface="+mn-cs"/>
                </a:rPr>
                <a:t>© 2018 Ever</a:t>
              </a:r>
              <a:r>
                <a:rPr lang="en-ID" sz="1100" b="1" i="0" kern="1200" dirty="0">
                  <a:solidFill>
                    <a:schemeClr val="tx1"/>
                  </a:solidFill>
                  <a:effectLst/>
                  <a:latin typeface="+mn-lt"/>
                  <a:ea typeface="+mn-ea"/>
                  <a:cs typeface="+mn-cs"/>
                </a:rPr>
                <a:t>-Template</a:t>
              </a:r>
              <a:r>
                <a:rPr lang="en-ID" sz="1100" b="0" i="0" kern="1200" dirty="0">
                  <a:solidFill>
                    <a:schemeClr val="tx1"/>
                  </a:solidFill>
                  <a:effectLst/>
                  <a:latin typeface="+mn-lt"/>
                  <a:ea typeface="+mn-ea"/>
                  <a:cs typeface="+mn-cs"/>
                </a:rPr>
                <a:t> All rights reserved</a:t>
              </a:r>
              <a:endParaRPr lang="en-ID" sz="1100" dirty="0">
                <a:solidFill>
                  <a:schemeClr val="tx1"/>
                </a:solidFill>
              </a:endParaRPr>
            </a:p>
          </p:txBody>
        </p:sp>
        <p:grpSp>
          <p:nvGrpSpPr>
            <p:cNvPr id="11" name="Group 10"/>
            <p:cNvGrpSpPr/>
            <p:nvPr userDrawn="1"/>
          </p:nvGrpSpPr>
          <p:grpSpPr>
            <a:xfrm>
              <a:off x="313669" y="6254930"/>
              <a:ext cx="357425" cy="184511"/>
              <a:chOff x="4858544" y="3598069"/>
              <a:chExt cx="1614487" cy="833438"/>
            </a:xfrm>
            <a:solidFill>
              <a:schemeClr val="bg1"/>
            </a:solidFill>
          </p:grpSpPr>
          <p:sp>
            <p:nvSpPr>
              <p:cNvPr id="17"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626445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tx1">
                  <a:lumMod val="75000"/>
                  <a:lumOff val="25000"/>
                </a:schemeClr>
              </a:solidFill>
            </a:endParaRPr>
          </a:p>
        </p:txBody>
      </p:sp>
      <p:sp>
        <p:nvSpPr>
          <p:cNvPr id="6" name="Picture Placeholder 5"/>
          <p:cNvSpPr>
            <a:spLocks noGrp="1"/>
          </p:cNvSpPr>
          <p:nvPr>
            <p:ph type="pic" sz="quarter" idx="10"/>
          </p:nvPr>
        </p:nvSpPr>
        <p:spPr>
          <a:xfrm>
            <a:off x="968721" y="1937787"/>
            <a:ext cx="2033203" cy="2223666"/>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7" name="Picture Placeholder 5"/>
          <p:cNvSpPr>
            <a:spLocks noGrp="1"/>
          </p:cNvSpPr>
          <p:nvPr>
            <p:ph type="pic" sz="quarter" idx="11"/>
          </p:nvPr>
        </p:nvSpPr>
        <p:spPr>
          <a:xfrm>
            <a:off x="3712750" y="1937787"/>
            <a:ext cx="2033203" cy="2223666"/>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8" name="Picture Placeholder 5"/>
          <p:cNvSpPr>
            <a:spLocks noGrp="1"/>
          </p:cNvSpPr>
          <p:nvPr>
            <p:ph type="pic" sz="quarter" idx="12"/>
          </p:nvPr>
        </p:nvSpPr>
        <p:spPr>
          <a:xfrm>
            <a:off x="6450034" y="1937787"/>
            <a:ext cx="2033203" cy="2223666"/>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9" name="Picture Placeholder 5"/>
          <p:cNvSpPr>
            <a:spLocks noGrp="1"/>
          </p:cNvSpPr>
          <p:nvPr>
            <p:ph type="pic" sz="quarter" idx="13"/>
          </p:nvPr>
        </p:nvSpPr>
        <p:spPr>
          <a:xfrm>
            <a:off x="9192846" y="1937787"/>
            <a:ext cx="2033203" cy="2223666"/>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11" name="Freeform 20"/>
          <p:cNvSpPr>
            <a:spLocks/>
          </p:cNvSpPr>
          <p:nvPr userDrawn="1"/>
        </p:nvSpPr>
        <p:spPr bwMode="auto">
          <a:xfrm>
            <a:off x="313669" y="6294644"/>
            <a:ext cx="300139" cy="144797"/>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6" name="Group 15"/>
          <p:cNvGrpSpPr/>
          <p:nvPr userDrawn="1"/>
        </p:nvGrpSpPr>
        <p:grpSpPr>
          <a:xfrm>
            <a:off x="313669" y="6216381"/>
            <a:ext cx="3046783" cy="261610"/>
            <a:chOff x="313669" y="6216381"/>
            <a:chExt cx="3046783" cy="261610"/>
          </a:xfrm>
        </p:grpSpPr>
        <p:sp>
          <p:nvSpPr>
            <p:cNvPr id="17" name="TextBox 16"/>
            <p:cNvSpPr txBox="1"/>
            <p:nvPr userDrawn="1"/>
          </p:nvSpPr>
          <p:spPr>
            <a:xfrm>
              <a:off x="732809" y="6216381"/>
              <a:ext cx="2627643" cy="261610"/>
            </a:xfrm>
            <a:prstGeom prst="rect">
              <a:avLst/>
            </a:prstGeom>
            <a:noFill/>
          </p:spPr>
          <p:txBody>
            <a:bodyPr wrap="none" rtlCol="0">
              <a:spAutoFit/>
            </a:bodyPr>
            <a:lstStyle/>
            <a:p>
              <a:pPr algn="ctr"/>
              <a:r>
                <a:rPr lang="en-ID" sz="1100" b="0" i="0" kern="1200" dirty="0">
                  <a:solidFill>
                    <a:schemeClr val="tx1"/>
                  </a:solidFill>
                  <a:effectLst/>
                  <a:latin typeface="+mn-lt"/>
                  <a:ea typeface="+mn-ea"/>
                  <a:cs typeface="+mn-cs"/>
                </a:rPr>
                <a:t>© 2018 Ever</a:t>
              </a:r>
              <a:r>
                <a:rPr lang="en-ID" sz="1100" b="1" i="0" kern="1200" dirty="0">
                  <a:solidFill>
                    <a:schemeClr val="tx1"/>
                  </a:solidFill>
                  <a:effectLst/>
                  <a:latin typeface="+mn-lt"/>
                  <a:ea typeface="+mn-ea"/>
                  <a:cs typeface="+mn-cs"/>
                </a:rPr>
                <a:t>-Template</a:t>
              </a:r>
              <a:r>
                <a:rPr lang="en-ID" sz="1100" b="0" i="0" kern="1200" dirty="0">
                  <a:solidFill>
                    <a:schemeClr val="tx1"/>
                  </a:solidFill>
                  <a:effectLst/>
                  <a:latin typeface="+mn-lt"/>
                  <a:ea typeface="+mn-ea"/>
                  <a:cs typeface="+mn-cs"/>
                </a:rPr>
                <a:t> All rights reserved</a:t>
              </a:r>
              <a:endParaRPr lang="en-ID" sz="1100" dirty="0">
                <a:solidFill>
                  <a:schemeClr val="tx1"/>
                </a:solidFill>
              </a:endParaRPr>
            </a:p>
          </p:txBody>
        </p:sp>
        <p:grpSp>
          <p:nvGrpSpPr>
            <p:cNvPr id="18" name="Group 17"/>
            <p:cNvGrpSpPr/>
            <p:nvPr userDrawn="1"/>
          </p:nvGrpSpPr>
          <p:grpSpPr>
            <a:xfrm>
              <a:off x="313669" y="6254930"/>
              <a:ext cx="357425" cy="184511"/>
              <a:chOff x="4858544" y="3598069"/>
              <a:chExt cx="1614487" cy="833438"/>
            </a:xfrm>
            <a:solidFill>
              <a:schemeClr val="bg1"/>
            </a:solidFill>
          </p:grpSpPr>
          <p:sp>
            <p:nvSpPr>
              <p:cNvPr id="19"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78857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9369B8-5209-46F6-8619-FC5B7DAC6CA6}"/>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DB4F7C53-CAF7-4EF4-AC28-8BD7933E8AD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9A4B838F-A246-4C8B-80E6-669A79B1F4B9}"/>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5" name="Marcador de pie de página 4">
            <a:extLst>
              <a:ext uri="{FF2B5EF4-FFF2-40B4-BE49-F238E27FC236}">
                <a16:creationId xmlns:a16="http://schemas.microsoft.com/office/drawing/2014/main" id="{D7299384-2D60-4692-86A8-F13234D4624A}"/>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7A012F88-7C82-4F32-AB54-7570EA399FC5}"/>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2707220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tx1">
                  <a:lumMod val="75000"/>
                  <a:lumOff val="25000"/>
                </a:schemeClr>
              </a:solidFill>
            </a:endParaRPr>
          </a:p>
        </p:txBody>
      </p:sp>
      <p:sp>
        <p:nvSpPr>
          <p:cNvPr id="6" name="Picture Placeholder 5"/>
          <p:cNvSpPr>
            <a:spLocks noGrp="1"/>
          </p:cNvSpPr>
          <p:nvPr>
            <p:ph type="pic" sz="quarter" idx="10"/>
          </p:nvPr>
        </p:nvSpPr>
        <p:spPr>
          <a:xfrm>
            <a:off x="968721" y="1545902"/>
            <a:ext cx="2033203" cy="1371600"/>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7" name="Picture Placeholder 5"/>
          <p:cNvSpPr>
            <a:spLocks noGrp="1"/>
          </p:cNvSpPr>
          <p:nvPr>
            <p:ph type="pic" sz="quarter" idx="11"/>
          </p:nvPr>
        </p:nvSpPr>
        <p:spPr>
          <a:xfrm>
            <a:off x="3712750" y="1545902"/>
            <a:ext cx="2033203" cy="1371600"/>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8" name="Picture Placeholder 5"/>
          <p:cNvSpPr>
            <a:spLocks noGrp="1"/>
          </p:cNvSpPr>
          <p:nvPr>
            <p:ph type="pic" sz="quarter" idx="12"/>
          </p:nvPr>
        </p:nvSpPr>
        <p:spPr>
          <a:xfrm>
            <a:off x="6450034" y="1545902"/>
            <a:ext cx="2033203" cy="1371600"/>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9" name="Picture Placeholder 5"/>
          <p:cNvSpPr>
            <a:spLocks noGrp="1"/>
          </p:cNvSpPr>
          <p:nvPr>
            <p:ph type="pic" sz="quarter" idx="13"/>
          </p:nvPr>
        </p:nvSpPr>
        <p:spPr>
          <a:xfrm>
            <a:off x="9192846" y="1545902"/>
            <a:ext cx="2033203" cy="1371600"/>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16" name="Picture Placeholder 5"/>
          <p:cNvSpPr>
            <a:spLocks noGrp="1"/>
          </p:cNvSpPr>
          <p:nvPr>
            <p:ph type="pic" sz="quarter" idx="14"/>
          </p:nvPr>
        </p:nvSpPr>
        <p:spPr>
          <a:xfrm>
            <a:off x="968721" y="3881141"/>
            <a:ext cx="2033203" cy="1371600"/>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17" name="Picture Placeholder 5"/>
          <p:cNvSpPr>
            <a:spLocks noGrp="1"/>
          </p:cNvSpPr>
          <p:nvPr>
            <p:ph type="pic" sz="quarter" idx="15"/>
          </p:nvPr>
        </p:nvSpPr>
        <p:spPr>
          <a:xfrm>
            <a:off x="3712750" y="3881141"/>
            <a:ext cx="2033203" cy="1371600"/>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18" name="Picture Placeholder 5"/>
          <p:cNvSpPr>
            <a:spLocks noGrp="1"/>
          </p:cNvSpPr>
          <p:nvPr>
            <p:ph type="pic" sz="quarter" idx="16"/>
          </p:nvPr>
        </p:nvSpPr>
        <p:spPr>
          <a:xfrm>
            <a:off x="6450034" y="3881141"/>
            <a:ext cx="2033203" cy="1371600"/>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19" name="Picture Placeholder 5"/>
          <p:cNvSpPr>
            <a:spLocks noGrp="1"/>
          </p:cNvSpPr>
          <p:nvPr>
            <p:ph type="pic" sz="quarter" idx="17"/>
          </p:nvPr>
        </p:nvSpPr>
        <p:spPr>
          <a:xfrm>
            <a:off x="9192846" y="3881141"/>
            <a:ext cx="2033203" cy="1371600"/>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21" name="Freeform 20"/>
          <p:cNvSpPr>
            <a:spLocks/>
          </p:cNvSpPr>
          <p:nvPr userDrawn="1"/>
        </p:nvSpPr>
        <p:spPr bwMode="auto">
          <a:xfrm>
            <a:off x="313669" y="6294644"/>
            <a:ext cx="300139" cy="144797"/>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2" name="Group 21"/>
          <p:cNvGrpSpPr/>
          <p:nvPr userDrawn="1"/>
        </p:nvGrpSpPr>
        <p:grpSpPr>
          <a:xfrm>
            <a:off x="313669" y="6216381"/>
            <a:ext cx="3046783" cy="261610"/>
            <a:chOff x="313669" y="6216381"/>
            <a:chExt cx="3046783" cy="261610"/>
          </a:xfrm>
        </p:grpSpPr>
        <p:sp>
          <p:nvSpPr>
            <p:cNvPr id="23" name="TextBox 22"/>
            <p:cNvSpPr txBox="1"/>
            <p:nvPr userDrawn="1"/>
          </p:nvSpPr>
          <p:spPr>
            <a:xfrm>
              <a:off x="732809" y="6216381"/>
              <a:ext cx="2627643" cy="261610"/>
            </a:xfrm>
            <a:prstGeom prst="rect">
              <a:avLst/>
            </a:prstGeom>
            <a:noFill/>
          </p:spPr>
          <p:txBody>
            <a:bodyPr wrap="none" rtlCol="0">
              <a:spAutoFit/>
            </a:bodyPr>
            <a:lstStyle/>
            <a:p>
              <a:pPr algn="ctr"/>
              <a:r>
                <a:rPr lang="en-ID" sz="1100" b="0" i="0" kern="1200" dirty="0">
                  <a:solidFill>
                    <a:schemeClr val="tx1"/>
                  </a:solidFill>
                  <a:effectLst/>
                  <a:latin typeface="+mn-lt"/>
                  <a:ea typeface="+mn-ea"/>
                  <a:cs typeface="+mn-cs"/>
                </a:rPr>
                <a:t>© 2018 Ever</a:t>
              </a:r>
              <a:r>
                <a:rPr lang="en-ID" sz="1100" b="1" i="0" kern="1200" dirty="0">
                  <a:solidFill>
                    <a:schemeClr val="tx1"/>
                  </a:solidFill>
                  <a:effectLst/>
                  <a:latin typeface="+mn-lt"/>
                  <a:ea typeface="+mn-ea"/>
                  <a:cs typeface="+mn-cs"/>
                </a:rPr>
                <a:t>-Template</a:t>
              </a:r>
              <a:r>
                <a:rPr lang="en-ID" sz="1100" b="0" i="0" kern="1200" dirty="0">
                  <a:solidFill>
                    <a:schemeClr val="tx1"/>
                  </a:solidFill>
                  <a:effectLst/>
                  <a:latin typeface="+mn-lt"/>
                  <a:ea typeface="+mn-ea"/>
                  <a:cs typeface="+mn-cs"/>
                </a:rPr>
                <a:t> All rights reserved</a:t>
              </a:r>
              <a:endParaRPr lang="en-ID" sz="1100" dirty="0">
                <a:solidFill>
                  <a:schemeClr val="tx1"/>
                </a:solidFill>
              </a:endParaRPr>
            </a:p>
          </p:txBody>
        </p:sp>
        <p:grpSp>
          <p:nvGrpSpPr>
            <p:cNvPr id="24" name="Group 23"/>
            <p:cNvGrpSpPr/>
            <p:nvPr userDrawn="1"/>
          </p:nvGrpSpPr>
          <p:grpSpPr>
            <a:xfrm>
              <a:off x="313669" y="6254930"/>
              <a:ext cx="357425" cy="184511"/>
              <a:chOff x="4858544" y="3598069"/>
              <a:chExt cx="1614487" cy="833438"/>
            </a:xfrm>
            <a:solidFill>
              <a:schemeClr val="bg1"/>
            </a:solidFill>
          </p:grpSpPr>
          <p:sp>
            <p:nvSpPr>
              <p:cNvPr id="25"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385201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tx1">
                  <a:lumMod val="75000"/>
                  <a:lumOff val="25000"/>
                </a:schemeClr>
              </a:solidFill>
            </a:endParaRPr>
          </a:p>
        </p:txBody>
      </p:sp>
      <p:sp>
        <p:nvSpPr>
          <p:cNvPr id="9" name="Picture Placeholder 5"/>
          <p:cNvSpPr>
            <a:spLocks noGrp="1"/>
          </p:cNvSpPr>
          <p:nvPr>
            <p:ph type="pic" sz="quarter" idx="13"/>
          </p:nvPr>
        </p:nvSpPr>
        <p:spPr>
          <a:xfrm>
            <a:off x="8159621" y="2164297"/>
            <a:ext cx="3255216" cy="3257668"/>
          </a:xfrm>
          <a:solidFill>
            <a:schemeClr val="tx1">
              <a:lumMod val="85000"/>
              <a:lumOff val="15000"/>
            </a:schemeClr>
          </a:solidFill>
        </p:spPr>
        <p:txBody>
          <a:bodyPr>
            <a:normAutofit/>
          </a:bodyPr>
          <a:lstStyle>
            <a:lvl1pPr>
              <a:defRPr sz="1400">
                <a:solidFill>
                  <a:schemeClr val="bg1"/>
                </a:solidFill>
              </a:defRPr>
            </a:lvl1pPr>
          </a:lstStyle>
          <a:p>
            <a:endParaRPr lang="en-US" dirty="0"/>
          </a:p>
        </p:txBody>
      </p:sp>
      <p:sp>
        <p:nvSpPr>
          <p:cNvPr id="10" name="Freeform 20"/>
          <p:cNvSpPr>
            <a:spLocks/>
          </p:cNvSpPr>
          <p:nvPr userDrawn="1"/>
        </p:nvSpPr>
        <p:spPr bwMode="auto">
          <a:xfrm>
            <a:off x="313669" y="6294644"/>
            <a:ext cx="300139" cy="144797"/>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userDrawn="1"/>
        </p:nvGrpSpPr>
        <p:grpSpPr>
          <a:xfrm>
            <a:off x="313669" y="6216381"/>
            <a:ext cx="3046783" cy="261610"/>
            <a:chOff x="313669" y="6216381"/>
            <a:chExt cx="3046783" cy="261610"/>
          </a:xfrm>
        </p:grpSpPr>
        <p:sp>
          <p:nvSpPr>
            <p:cNvPr id="13" name="TextBox 12"/>
            <p:cNvSpPr txBox="1"/>
            <p:nvPr userDrawn="1"/>
          </p:nvSpPr>
          <p:spPr>
            <a:xfrm>
              <a:off x="732809" y="6216381"/>
              <a:ext cx="2627643" cy="261610"/>
            </a:xfrm>
            <a:prstGeom prst="rect">
              <a:avLst/>
            </a:prstGeom>
            <a:noFill/>
          </p:spPr>
          <p:txBody>
            <a:bodyPr wrap="none" rtlCol="0">
              <a:spAutoFit/>
            </a:bodyPr>
            <a:lstStyle/>
            <a:p>
              <a:pPr algn="ctr"/>
              <a:r>
                <a:rPr lang="en-ID" sz="1100" b="0" i="0" kern="1200" dirty="0">
                  <a:solidFill>
                    <a:schemeClr val="tx1"/>
                  </a:solidFill>
                  <a:effectLst/>
                  <a:latin typeface="+mn-lt"/>
                  <a:ea typeface="+mn-ea"/>
                  <a:cs typeface="+mn-cs"/>
                </a:rPr>
                <a:t>© 2018 Ever</a:t>
              </a:r>
              <a:r>
                <a:rPr lang="en-ID" sz="1100" b="1" i="0" kern="1200" dirty="0">
                  <a:solidFill>
                    <a:schemeClr val="tx1"/>
                  </a:solidFill>
                  <a:effectLst/>
                  <a:latin typeface="+mn-lt"/>
                  <a:ea typeface="+mn-ea"/>
                  <a:cs typeface="+mn-cs"/>
                </a:rPr>
                <a:t>-Template</a:t>
              </a:r>
              <a:r>
                <a:rPr lang="en-ID" sz="1100" b="0" i="0" kern="1200" dirty="0">
                  <a:solidFill>
                    <a:schemeClr val="tx1"/>
                  </a:solidFill>
                  <a:effectLst/>
                  <a:latin typeface="+mn-lt"/>
                  <a:ea typeface="+mn-ea"/>
                  <a:cs typeface="+mn-cs"/>
                </a:rPr>
                <a:t> All rights reserved</a:t>
              </a:r>
              <a:endParaRPr lang="en-ID" sz="1100" dirty="0">
                <a:solidFill>
                  <a:schemeClr val="tx1"/>
                </a:solidFill>
              </a:endParaRPr>
            </a:p>
          </p:txBody>
        </p:sp>
        <p:grpSp>
          <p:nvGrpSpPr>
            <p:cNvPr id="14" name="Group 13"/>
            <p:cNvGrpSpPr/>
            <p:nvPr userDrawn="1"/>
          </p:nvGrpSpPr>
          <p:grpSpPr>
            <a:xfrm>
              <a:off x="313669" y="6254930"/>
              <a:ext cx="357425" cy="184511"/>
              <a:chOff x="4858544" y="3598069"/>
              <a:chExt cx="1614487" cy="833438"/>
            </a:xfrm>
            <a:solidFill>
              <a:schemeClr val="bg1"/>
            </a:solidFill>
          </p:grpSpPr>
          <p:sp>
            <p:nvSpPr>
              <p:cNvPr id="15"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008918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0" name="Picture Placeholder 14"/>
          <p:cNvSpPr>
            <a:spLocks noGrp="1"/>
          </p:cNvSpPr>
          <p:nvPr>
            <p:ph type="pic" sz="quarter" idx="10"/>
          </p:nvPr>
        </p:nvSpPr>
        <p:spPr>
          <a:xfrm>
            <a:off x="0" y="3228109"/>
            <a:ext cx="12192000" cy="3629891"/>
          </a:xfrm>
          <a:prstGeom prst="roundRect">
            <a:avLst>
              <a:gd name="adj" fmla="val 0"/>
            </a:avLst>
          </a:prstGeom>
          <a:solidFill>
            <a:schemeClr val="tx1">
              <a:lumMod val="85000"/>
              <a:lumOff val="15000"/>
            </a:schemeClr>
          </a:solidFill>
        </p:spPr>
        <p:txBody>
          <a:bodyPr>
            <a:normAutofit/>
          </a:bodyPr>
          <a:lstStyle>
            <a:lvl1pPr>
              <a:defRPr sz="1600">
                <a:solidFill>
                  <a:schemeClr val="bg1"/>
                </a:solidFill>
              </a:defRPr>
            </a:lvl1pPr>
          </a:lstStyle>
          <a:p>
            <a:endParaRPr lang="en-ID"/>
          </a:p>
        </p:txBody>
      </p:sp>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tx1">
                  <a:lumMod val="75000"/>
                  <a:lumOff val="25000"/>
                </a:schemeClr>
              </a:solidFill>
            </a:endParaRPr>
          </a:p>
        </p:txBody>
      </p:sp>
    </p:spTree>
    <p:extLst>
      <p:ext uri="{BB962C8B-B14F-4D97-AF65-F5344CB8AC3E}">
        <p14:creationId xmlns:p14="http://schemas.microsoft.com/office/powerpoint/2010/main" val="549436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0" name="Picture Placeholder 14"/>
          <p:cNvSpPr>
            <a:spLocks noGrp="1"/>
          </p:cNvSpPr>
          <p:nvPr>
            <p:ph type="pic" sz="quarter" idx="10"/>
          </p:nvPr>
        </p:nvSpPr>
        <p:spPr>
          <a:xfrm>
            <a:off x="0" y="-1"/>
            <a:ext cx="12192000" cy="3629891"/>
          </a:xfrm>
          <a:prstGeom prst="roundRect">
            <a:avLst>
              <a:gd name="adj" fmla="val 0"/>
            </a:avLst>
          </a:prstGeom>
          <a:solidFill>
            <a:schemeClr val="tx1">
              <a:lumMod val="85000"/>
              <a:lumOff val="15000"/>
            </a:schemeClr>
          </a:solidFill>
        </p:spPr>
        <p:txBody>
          <a:bodyPr>
            <a:normAutofit/>
          </a:bodyPr>
          <a:lstStyle>
            <a:lvl1pPr>
              <a:defRPr sz="1600">
                <a:solidFill>
                  <a:schemeClr val="bg1"/>
                </a:solidFill>
              </a:defRPr>
            </a:lvl1pPr>
          </a:lstStyle>
          <a:p>
            <a:endParaRPr lang="en-ID"/>
          </a:p>
        </p:txBody>
      </p:sp>
      <p:sp>
        <p:nvSpPr>
          <p:cNvPr id="3" name="TextBox 2"/>
          <p:cNvSpPr txBox="1"/>
          <p:nvPr userDrawn="1"/>
        </p:nvSpPr>
        <p:spPr>
          <a:xfrm>
            <a:off x="10882745" y="540328"/>
            <a:ext cx="790601"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D" sz="700" spc="300" dirty="0">
                <a:solidFill>
                  <a:schemeClr val="tx1">
                    <a:lumMod val="75000"/>
                    <a:lumOff val="25000"/>
                  </a:schemeClr>
                </a:solidFill>
              </a:rPr>
              <a:t>PAGE</a:t>
            </a:r>
            <a:r>
              <a:rPr lang="en-ID" sz="1200" dirty="0">
                <a:solidFill>
                  <a:schemeClr val="tx1">
                    <a:lumMod val="75000"/>
                    <a:lumOff val="25000"/>
                  </a:schemeClr>
                </a:solidFill>
              </a:rPr>
              <a:t> </a:t>
            </a:r>
            <a:fld id="{66DBA9ED-0BD1-4583-826F-4EF9BAC8450E}" type="slidenum">
              <a:rPr lang="en-ID" sz="1200" b="1" smtClean="0">
                <a:solidFill>
                  <a:schemeClr val="tx1">
                    <a:lumMod val="75000"/>
                    <a:lumOff val="25000"/>
                  </a:schemeClr>
                </a:solidFill>
              </a:rPr>
              <a:pPr marL="0" marR="0" indent="0" algn="l" defTabSz="914400" rtl="0" eaLnBrk="1" fontAlgn="auto" latinLnBrk="0" hangingPunct="1">
                <a:lnSpc>
                  <a:spcPct val="100000"/>
                </a:lnSpc>
                <a:spcBef>
                  <a:spcPts val="0"/>
                </a:spcBef>
                <a:spcAft>
                  <a:spcPts val="0"/>
                </a:spcAft>
                <a:buClrTx/>
                <a:buSzTx/>
                <a:buFontTx/>
                <a:buNone/>
                <a:tabLst/>
                <a:defRPr/>
              </a:pPr>
              <a:t>‹Nº›</a:t>
            </a:fld>
            <a:endParaRPr lang="en-ID" b="1" dirty="0">
              <a:solidFill>
                <a:schemeClr val="tx1">
                  <a:lumMod val="75000"/>
                  <a:lumOff val="25000"/>
                </a:schemeClr>
              </a:solidFill>
            </a:endParaRPr>
          </a:p>
        </p:txBody>
      </p:sp>
      <p:sp>
        <p:nvSpPr>
          <p:cNvPr id="10" name="Freeform 20"/>
          <p:cNvSpPr>
            <a:spLocks/>
          </p:cNvSpPr>
          <p:nvPr userDrawn="1"/>
        </p:nvSpPr>
        <p:spPr bwMode="auto">
          <a:xfrm>
            <a:off x="313669" y="6294644"/>
            <a:ext cx="300139" cy="144797"/>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userDrawn="1"/>
        </p:nvGrpSpPr>
        <p:grpSpPr>
          <a:xfrm>
            <a:off x="313669" y="6216381"/>
            <a:ext cx="3046783" cy="261610"/>
            <a:chOff x="313669" y="6216381"/>
            <a:chExt cx="3046783" cy="261610"/>
          </a:xfrm>
        </p:grpSpPr>
        <p:sp>
          <p:nvSpPr>
            <p:cNvPr id="12" name="TextBox 11"/>
            <p:cNvSpPr txBox="1"/>
            <p:nvPr userDrawn="1"/>
          </p:nvSpPr>
          <p:spPr>
            <a:xfrm>
              <a:off x="732809" y="6216381"/>
              <a:ext cx="2627643" cy="261610"/>
            </a:xfrm>
            <a:prstGeom prst="rect">
              <a:avLst/>
            </a:prstGeom>
            <a:noFill/>
          </p:spPr>
          <p:txBody>
            <a:bodyPr wrap="none" rtlCol="0">
              <a:spAutoFit/>
            </a:bodyPr>
            <a:lstStyle/>
            <a:p>
              <a:pPr algn="ctr"/>
              <a:r>
                <a:rPr lang="en-ID" sz="1100" b="0" i="0" kern="1200" dirty="0">
                  <a:solidFill>
                    <a:schemeClr val="tx1"/>
                  </a:solidFill>
                  <a:effectLst/>
                  <a:latin typeface="+mn-lt"/>
                  <a:ea typeface="+mn-ea"/>
                  <a:cs typeface="+mn-cs"/>
                </a:rPr>
                <a:t>© 2018 Ever</a:t>
              </a:r>
              <a:r>
                <a:rPr lang="en-ID" sz="1100" b="1" i="0" kern="1200" dirty="0">
                  <a:solidFill>
                    <a:schemeClr val="tx1"/>
                  </a:solidFill>
                  <a:effectLst/>
                  <a:latin typeface="+mn-lt"/>
                  <a:ea typeface="+mn-ea"/>
                  <a:cs typeface="+mn-cs"/>
                </a:rPr>
                <a:t>-Template</a:t>
              </a:r>
              <a:r>
                <a:rPr lang="en-ID" sz="1100" b="0" i="0" kern="1200" dirty="0">
                  <a:solidFill>
                    <a:schemeClr val="tx1"/>
                  </a:solidFill>
                  <a:effectLst/>
                  <a:latin typeface="+mn-lt"/>
                  <a:ea typeface="+mn-ea"/>
                  <a:cs typeface="+mn-cs"/>
                </a:rPr>
                <a:t> All rights reserved</a:t>
              </a:r>
              <a:endParaRPr lang="en-ID" sz="1100" dirty="0">
                <a:solidFill>
                  <a:schemeClr val="tx1"/>
                </a:solidFill>
              </a:endParaRPr>
            </a:p>
          </p:txBody>
        </p:sp>
        <p:grpSp>
          <p:nvGrpSpPr>
            <p:cNvPr id="13" name="Group 12"/>
            <p:cNvGrpSpPr/>
            <p:nvPr userDrawn="1"/>
          </p:nvGrpSpPr>
          <p:grpSpPr>
            <a:xfrm>
              <a:off x="313669" y="6254930"/>
              <a:ext cx="357425" cy="184511"/>
              <a:chOff x="4858544" y="3598069"/>
              <a:chExt cx="1614487" cy="833438"/>
            </a:xfrm>
            <a:solidFill>
              <a:schemeClr val="bg1"/>
            </a:solidFill>
          </p:grpSpPr>
          <p:sp>
            <p:nvSpPr>
              <p:cNvPr id="14" name="Freeform 20"/>
              <p:cNvSpPr>
                <a:spLocks/>
              </p:cNvSpPr>
              <p:nvPr userDrawn="1"/>
            </p:nvSpPr>
            <p:spPr bwMode="auto">
              <a:xfrm>
                <a:off x="4858544" y="3777457"/>
                <a:ext cx="1355725" cy="654050"/>
              </a:xfrm>
              <a:custGeom>
                <a:avLst/>
                <a:gdLst>
                  <a:gd name="T0" fmla="*/ 89 w 257"/>
                  <a:gd name="T1" fmla="*/ 59 h 124"/>
                  <a:gd name="T2" fmla="*/ 101 w 257"/>
                  <a:gd name="T3" fmla="*/ 45 h 124"/>
                  <a:gd name="T4" fmla="*/ 214 w 257"/>
                  <a:gd name="T5" fmla="*/ 2 h 124"/>
                  <a:gd name="T6" fmla="*/ 247 w 257"/>
                  <a:gd name="T7" fmla="*/ 29 h 124"/>
                  <a:gd name="T8" fmla="*/ 247 w 257"/>
                  <a:gd name="T9" fmla="*/ 60 h 124"/>
                  <a:gd name="T10" fmla="*/ 148 w 257"/>
                  <a:gd name="T11" fmla="*/ 119 h 124"/>
                  <a:gd name="T12" fmla="*/ 139 w 257"/>
                  <a:gd name="T13" fmla="*/ 119 h 124"/>
                  <a:gd name="T14" fmla="*/ 45 w 257"/>
                  <a:gd name="T15" fmla="*/ 110 h 124"/>
                  <a:gd name="T16" fmla="*/ 138 w 257"/>
                  <a:gd name="T17" fmla="*/ 69 h 124"/>
                  <a:gd name="T18" fmla="*/ 149 w 257"/>
                  <a:gd name="T19" fmla="*/ 69 h 124"/>
                  <a:gd name="T20" fmla="*/ 156 w 257"/>
                  <a:gd name="T21" fmla="*/ 57 h 124"/>
                  <a:gd name="T22" fmla="*/ 142 w 257"/>
                  <a:gd name="T23" fmla="*/ 55 h 124"/>
                  <a:gd name="T24" fmla="*/ 135 w 257"/>
                  <a:gd name="T25" fmla="*/ 64 h 124"/>
                  <a:gd name="T26" fmla="*/ 89 w 257"/>
                  <a:gd name="T27"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 h="124">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1"/>
              <p:cNvSpPr>
                <a:spLocks/>
              </p:cNvSpPr>
              <p:nvPr userDrawn="1"/>
            </p:nvSpPr>
            <p:spPr bwMode="auto">
              <a:xfrm>
                <a:off x="5977731" y="3598069"/>
                <a:ext cx="495300" cy="558800"/>
              </a:xfrm>
              <a:custGeom>
                <a:avLst/>
                <a:gdLst>
                  <a:gd name="T0" fmla="*/ 36 w 94"/>
                  <a:gd name="T1" fmla="*/ 58 h 106"/>
                  <a:gd name="T2" fmla="*/ 2 w 94"/>
                  <a:gd name="T3" fmla="*/ 34 h 106"/>
                  <a:gd name="T4" fmla="*/ 14 w 94"/>
                  <a:gd name="T5" fmla="*/ 15 h 106"/>
                  <a:gd name="T6" fmla="*/ 21 w 94"/>
                  <a:gd name="T7" fmla="*/ 8 h 106"/>
                  <a:gd name="T8" fmla="*/ 54 w 94"/>
                  <a:gd name="T9" fmla="*/ 0 h 106"/>
                  <a:gd name="T10" fmla="*/ 88 w 94"/>
                  <a:gd name="T11" fmla="*/ 45 h 106"/>
                  <a:gd name="T12" fmla="*/ 92 w 94"/>
                  <a:gd name="T13" fmla="*/ 84 h 106"/>
                  <a:gd name="T14" fmla="*/ 69 w 94"/>
                  <a:gd name="T15" fmla="*/ 101 h 106"/>
                  <a:gd name="T16" fmla="*/ 57 w 94"/>
                  <a:gd name="T17" fmla="*/ 103 h 106"/>
                  <a:gd name="T18" fmla="*/ 51 w 94"/>
                  <a:gd name="T19" fmla="*/ 102 h 106"/>
                  <a:gd name="T20" fmla="*/ 32 w 94"/>
                  <a:gd name="T21" fmla="*/ 98 h 106"/>
                  <a:gd name="T22" fmla="*/ 36 w 94"/>
                  <a:gd name="T23"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06">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83713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A56DF-B550-413C-A6C2-D2D3A89BC3B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546464CA-C051-43DB-8C0D-41C238115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400241C-69BA-4C56-A47B-BDEC4FD1CE35}"/>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5" name="Marcador de pie de página 4">
            <a:extLst>
              <a:ext uri="{FF2B5EF4-FFF2-40B4-BE49-F238E27FC236}">
                <a16:creationId xmlns:a16="http://schemas.microsoft.com/office/drawing/2014/main" id="{C91C6BBE-0582-4A3D-BBD5-6B9FB720449A}"/>
              </a:ext>
            </a:extLst>
          </p:cNvPr>
          <p:cNvSpPr>
            <a:spLocks noGrp="1"/>
          </p:cNvSpPr>
          <p:nvPr>
            <p:ph type="ftr" sz="quarter" idx="11"/>
          </p:nvPr>
        </p:nvSpPr>
        <p:spPr/>
        <p:txBody>
          <a:bodyPr/>
          <a:lstStyle/>
          <a:p>
            <a:endParaRPr lang="es-BO"/>
          </a:p>
        </p:txBody>
      </p:sp>
      <p:sp>
        <p:nvSpPr>
          <p:cNvPr id="6" name="Marcador de número de diapositiva 5">
            <a:extLst>
              <a:ext uri="{FF2B5EF4-FFF2-40B4-BE49-F238E27FC236}">
                <a16:creationId xmlns:a16="http://schemas.microsoft.com/office/drawing/2014/main" id="{769C28F4-CDE3-4059-9A75-DFE770E636EC}"/>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12252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97365-5B46-4485-87AD-39AE5AB5374B}"/>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6AC28B5B-4C86-4099-B5F8-BC8B73A8BA4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contenido 3">
            <a:extLst>
              <a:ext uri="{FF2B5EF4-FFF2-40B4-BE49-F238E27FC236}">
                <a16:creationId xmlns:a16="http://schemas.microsoft.com/office/drawing/2014/main" id="{45B0E5D1-3DB3-4298-B981-B68440B21AD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fecha 4">
            <a:extLst>
              <a:ext uri="{FF2B5EF4-FFF2-40B4-BE49-F238E27FC236}">
                <a16:creationId xmlns:a16="http://schemas.microsoft.com/office/drawing/2014/main" id="{809E4BD3-90D2-4E22-8BE9-4C4614F9EADC}"/>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6" name="Marcador de pie de página 5">
            <a:extLst>
              <a:ext uri="{FF2B5EF4-FFF2-40B4-BE49-F238E27FC236}">
                <a16:creationId xmlns:a16="http://schemas.microsoft.com/office/drawing/2014/main" id="{83170FF0-6851-4FCB-AA32-EFC3A38725FF}"/>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93280EBC-C241-4FD6-84F4-E7B58EEBFCE7}"/>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277694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E1D98-AA85-4352-BF14-56C9A98A790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3F3F3208-192B-4123-9EE9-0A9342406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63A92CC-5059-4E40-A8DF-176F1661CEB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Marcador de texto 4">
            <a:extLst>
              <a:ext uri="{FF2B5EF4-FFF2-40B4-BE49-F238E27FC236}">
                <a16:creationId xmlns:a16="http://schemas.microsoft.com/office/drawing/2014/main" id="{F314BE32-E9CF-4E05-83CA-02ED83406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586971B-5726-46AD-ADDD-3E7518DAD28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Marcador de fecha 6">
            <a:extLst>
              <a:ext uri="{FF2B5EF4-FFF2-40B4-BE49-F238E27FC236}">
                <a16:creationId xmlns:a16="http://schemas.microsoft.com/office/drawing/2014/main" id="{3A6E92CF-B0EB-4DA5-AB8B-FDC8841A49F6}"/>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8" name="Marcador de pie de página 7">
            <a:extLst>
              <a:ext uri="{FF2B5EF4-FFF2-40B4-BE49-F238E27FC236}">
                <a16:creationId xmlns:a16="http://schemas.microsoft.com/office/drawing/2014/main" id="{E17EC28A-6F31-4208-A43B-C6D40040B033}"/>
              </a:ext>
            </a:extLst>
          </p:cNvPr>
          <p:cNvSpPr>
            <a:spLocks noGrp="1"/>
          </p:cNvSpPr>
          <p:nvPr>
            <p:ph type="ftr" sz="quarter" idx="11"/>
          </p:nvPr>
        </p:nvSpPr>
        <p:spPr/>
        <p:txBody>
          <a:bodyPr/>
          <a:lstStyle/>
          <a:p>
            <a:endParaRPr lang="es-BO"/>
          </a:p>
        </p:txBody>
      </p:sp>
      <p:sp>
        <p:nvSpPr>
          <p:cNvPr id="9" name="Marcador de número de diapositiva 8">
            <a:extLst>
              <a:ext uri="{FF2B5EF4-FFF2-40B4-BE49-F238E27FC236}">
                <a16:creationId xmlns:a16="http://schemas.microsoft.com/office/drawing/2014/main" id="{DE009E08-3DBE-4902-89D3-FC5BF6B8E16A}"/>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244433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78F4B-CE96-4A4A-A2D3-3F848FC9E651}"/>
              </a:ext>
            </a:extLst>
          </p:cNvPr>
          <p:cNvSpPr>
            <a:spLocks noGrp="1"/>
          </p:cNvSpPr>
          <p:nvPr>
            <p:ph type="title"/>
          </p:nvPr>
        </p:nvSpPr>
        <p:spPr/>
        <p:txBody>
          <a:bodyPr/>
          <a:lstStyle/>
          <a:p>
            <a:r>
              <a:rPr lang="es-ES"/>
              <a:t>Haga clic para modificar el estilo de título del patrón</a:t>
            </a:r>
            <a:endParaRPr lang="es-BO"/>
          </a:p>
        </p:txBody>
      </p:sp>
      <p:sp>
        <p:nvSpPr>
          <p:cNvPr id="3" name="Marcador de fecha 2">
            <a:extLst>
              <a:ext uri="{FF2B5EF4-FFF2-40B4-BE49-F238E27FC236}">
                <a16:creationId xmlns:a16="http://schemas.microsoft.com/office/drawing/2014/main" id="{07F52D74-F6C3-4C5E-9C9F-88076AE6C387}"/>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4" name="Marcador de pie de página 3">
            <a:extLst>
              <a:ext uri="{FF2B5EF4-FFF2-40B4-BE49-F238E27FC236}">
                <a16:creationId xmlns:a16="http://schemas.microsoft.com/office/drawing/2014/main" id="{F52754E1-BCDD-4FFF-B4BE-1673ACCC98F1}"/>
              </a:ext>
            </a:extLst>
          </p:cNvPr>
          <p:cNvSpPr>
            <a:spLocks noGrp="1"/>
          </p:cNvSpPr>
          <p:nvPr>
            <p:ph type="ftr" sz="quarter" idx="11"/>
          </p:nvPr>
        </p:nvSpPr>
        <p:spPr/>
        <p:txBody>
          <a:bodyPr/>
          <a:lstStyle/>
          <a:p>
            <a:endParaRPr lang="es-BO"/>
          </a:p>
        </p:txBody>
      </p:sp>
      <p:sp>
        <p:nvSpPr>
          <p:cNvPr id="5" name="Marcador de número de diapositiva 4">
            <a:extLst>
              <a:ext uri="{FF2B5EF4-FFF2-40B4-BE49-F238E27FC236}">
                <a16:creationId xmlns:a16="http://schemas.microsoft.com/office/drawing/2014/main" id="{2816161A-9A1D-405E-BEAC-694FCDAE6ABD}"/>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55402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247B154-B7BE-4103-B75B-F973E20C837B}"/>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3" name="Marcador de pie de página 2">
            <a:extLst>
              <a:ext uri="{FF2B5EF4-FFF2-40B4-BE49-F238E27FC236}">
                <a16:creationId xmlns:a16="http://schemas.microsoft.com/office/drawing/2014/main" id="{738B2FB2-AEC1-40E3-8ED8-870C4454DE5B}"/>
              </a:ext>
            </a:extLst>
          </p:cNvPr>
          <p:cNvSpPr>
            <a:spLocks noGrp="1"/>
          </p:cNvSpPr>
          <p:nvPr>
            <p:ph type="ftr" sz="quarter" idx="11"/>
          </p:nvPr>
        </p:nvSpPr>
        <p:spPr/>
        <p:txBody>
          <a:bodyPr/>
          <a:lstStyle/>
          <a:p>
            <a:endParaRPr lang="es-BO"/>
          </a:p>
        </p:txBody>
      </p:sp>
      <p:sp>
        <p:nvSpPr>
          <p:cNvPr id="4" name="Marcador de número de diapositiva 3">
            <a:extLst>
              <a:ext uri="{FF2B5EF4-FFF2-40B4-BE49-F238E27FC236}">
                <a16:creationId xmlns:a16="http://schemas.microsoft.com/office/drawing/2014/main" id="{4C70FEA1-EC37-490E-AD02-0E286F01517D}"/>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287760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03BE0-6D64-4C27-AE9C-B18FBDAE2B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contenido 2">
            <a:extLst>
              <a:ext uri="{FF2B5EF4-FFF2-40B4-BE49-F238E27FC236}">
                <a16:creationId xmlns:a16="http://schemas.microsoft.com/office/drawing/2014/main" id="{AFFBBE72-B1FE-4B0A-8611-BBEC437F5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texto 3">
            <a:extLst>
              <a:ext uri="{FF2B5EF4-FFF2-40B4-BE49-F238E27FC236}">
                <a16:creationId xmlns:a16="http://schemas.microsoft.com/office/drawing/2014/main" id="{D24EED4A-E222-4F47-800E-98D19C283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1023658-9D5E-4536-997B-950F8BEBC9C7}"/>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6" name="Marcador de pie de página 5">
            <a:extLst>
              <a:ext uri="{FF2B5EF4-FFF2-40B4-BE49-F238E27FC236}">
                <a16:creationId xmlns:a16="http://schemas.microsoft.com/office/drawing/2014/main" id="{74BF31E9-72A5-4838-B026-9F7275029CD2}"/>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66899F5A-DEE2-4FD8-9277-B4F6341C76CE}"/>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323364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A8B116-9638-4880-A443-7824A8720F2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BO"/>
          </a:p>
        </p:txBody>
      </p:sp>
      <p:sp>
        <p:nvSpPr>
          <p:cNvPr id="3" name="Marcador de posición de imagen 2">
            <a:extLst>
              <a:ext uri="{FF2B5EF4-FFF2-40B4-BE49-F238E27FC236}">
                <a16:creationId xmlns:a16="http://schemas.microsoft.com/office/drawing/2014/main" id="{162053C6-8322-46D2-BA23-CEBE8EA19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a:extLst>
              <a:ext uri="{FF2B5EF4-FFF2-40B4-BE49-F238E27FC236}">
                <a16:creationId xmlns:a16="http://schemas.microsoft.com/office/drawing/2014/main" id="{9595E4B4-F4FB-4185-B676-03663E775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F25CB29-CB8B-40B3-BD1F-FA74E6215424}"/>
              </a:ext>
            </a:extLst>
          </p:cNvPr>
          <p:cNvSpPr>
            <a:spLocks noGrp="1"/>
          </p:cNvSpPr>
          <p:nvPr>
            <p:ph type="dt" sz="half" idx="10"/>
          </p:nvPr>
        </p:nvSpPr>
        <p:spPr/>
        <p:txBody>
          <a:bodyPr/>
          <a:lstStyle/>
          <a:p>
            <a:fld id="{D047783B-EFD8-4EB7-8A6E-EC1F9CEEC4BF}" type="datetimeFigureOut">
              <a:rPr lang="es-BO" smtClean="0"/>
              <a:t>29/5/2020</a:t>
            </a:fld>
            <a:endParaRPr lang="es-BO"/>
          </a:p>
        </p:txBody>
      </p:sp>
      <p:sp>
        <p:nvSpPr>
          <p:cNvPr id="6" name="Marcador de pie de página 5">
            <a:extLst>
              <a:ext uri="{FF2B5EF4-FFF2-40B4-BE49-F238E27FC236}">
                <a16:creationId xmlns:a16="http://schemas.microsoft.com/office/drawing/2014/main" id="{388D2041-774A-41E6-9C2F-3681EF93484C}"/>
              </a:ext>
            </a:extLst>
          </p:cNvPr>
          <p:cNvSpPr>
            <a:spLocks noGrp="1"/>
          </p:cNvSpPr>
          <p:nvPr>
            <p:ph type="ftr" sz="quarter" idx="11"/>
          </p:nvPr>
        </p:nvSpPr>
        <p:spPr/>
        <p:txBody>
          <a:bodyPr/>
          <a:lstStyle/>
          <a:p>
            <a:endParaRPr lang="es-BO"/>
          </a:p>
        </p:txBody>
      </p:sp>
      <p:sp>
        <p:nvSpPr>
          <p:cNvPr id="7" name="Marcador de número de diapositiva 6">
            <a:extLst>
              <a:ext uri="{FF2B5EF4-FFF2-40B4-BE49-F238E27FC236}">
                <a16:creationId xmlns:a16="http://schemas.microsoft.com/office/drawing/2014/main" id="{8C9903DF-D16B-4629-8F29-C34CF8251E8D}"/>
              </a:ext>
            </a:extLst>
          </p:cNvPr>
          <p:cNvSpPr>
            <a:spLocks noGrp="1"/>
          </p:cNvSpPr>
          <p:nvPr>
            <p:ph type="sldNum" sz="quarter" idx="12"/>
          </p:nvPr>
        </p:nvSpPr>
        <p:spPr/>
        <p:txBody>
          <a:bodyPr/>
          <a:lstStyle/>
          <a:p>
            <a:fld id="{D354921C-68DC-4F6E-98C6-F0697CB5267C}" type="slidenum">
              <a:rPr lang="es-BO" smtClean="0"/>
              <a:t>‹Nº›</a:t>
            </a:fld>
            <a:endParaRPr lang="es-BO"/>
          </a:p>
        </p:txBody>
      </p:sp>
    </p:spTree>
    <p:extLst>
      <p:ext uri="{BB962C8B-B14F-4D97-AF65-F5344CB8AC3E}">
        <p14:creationId xmlns:p14="http://schemas.microsoft.com/office/powerpoint/2010/main" val="1065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755715F-9A7D-43B8-AB67-4F631AB98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BO"/>
          </a:p>
        </p:txBody>
      </p:sp>
      <p:sp>
        <p:nvSpPr>
          <p:cNvPr id="3" name="Marcador de texto 2">
            <a:extLst>
              <a:ext uri="{FF2B5EF4-FFF2-40B4-BE49-F238E27FC236}">
                <a16:creationId xmlns:a16="http://schemas.microsoft.com/office/drawing/2014/main" id="{D865ACD2-2120-411A-872E-23C9B98C5F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Marcador de fecha 3">
            <a:extLst>
              <a:ext uri="{FF2B5EF4-FFF2-40B4-BE49-F238E27FC236}">
                <a16:creationId xmlns:a16="http://schemas.microsoft.com/office/drawing/2014/main" id="{9803FF22-3AD4-40FF-BE6F-9500306B10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7783B-EFD8-4EB7-8A6E-EC1F9CEEC4BF}" type="datetimeFigureOut">
              <a:rPr lang="es-BO" smtClean="0"/>
              <a:t>29/5/2020</a:t>
            </a:fld>
            <a:endParaRPr lang="es-BO"/>
          </a:p>
        </p:txBody>
      </p:sp>
      <p:sp>
        <p:nvSpPr>
          <p:cNvPr id="5" name="Marcador de pie de página 4">
            <a:extLst>
              <a:ext uri="{FF2B5EF4-FFF2-40B4-BE49-F238E27FC236}">
                <a16:creationId xmlns:a16="http://schemas.microsoft.com/office/drawing/2014/main" id="{2AB95C64-7D3F-4204-8548-44EBE31F0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a:extLst>
              <a:ext uri="{FF2B5EF4-FFF2-40B4-BE49-F238E27FC236}">
                <a16:creationId xmlns:a16="http://schemas.microsoft.com/office/drawing/2014/main" id="{6AF6CDF3-BF10-484C-99D0-5B30304AC8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4921C-68DC-4F6E-98C6-F0697CB5267C}" type="slidenum">
              <a:rPr lang="es-BO" smtClean="0"/>
              <a:t>‹Nº›</a:t>
            </a:fld>
            <a:endParaRPr lang="es-BO"/>
          </a:p>
        </p:txBody>
      </p:sp>
    </p:spTree>
    <p:extLst>
      <p:ext uri="{BB962C8B-B14F-4D97-AF65-F5344CB8AC3E}">
        <p14:creationId xmlns:p14="http://schemas.microsoft.com/office/powerpoint/2010/main" val="346830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B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DF619-1D99-43EE-AB56-589D29E2737E}" type="datetimeFigureOut">
              <a:rPr lang="en-ID" smtClean="0"/>
              <a:t>29/05/2020</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BA9ED-0BD1-4583-826F-4EF9BAC8450E}" type="slidenum">
              <a:rPr lang="en-ID" smtClean="0"/>
              <a:t>‹Nº›</a:t>
            </a:fld>
            <a:endParaRPr lang="en-ID" dirty="0"/>
          </a:p>
        </p:txBody>
      </p:sp>
    </p:spTree>
    <p:extLst>
      <p:ext uri="{BB962C8B-B14F-4D97-AF65-F5344CB8AC3E}">
        <p14:creationId xmlns:p14="http://schemas.microsoft.com/office/powerpoint/2010/main" val="21503445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36"/>
          <p:cNvSpPr>
            <a:spLocks/>
          </p:cNvSpPr>
          <p:nvPr/>
        </p:nvSpPr>
        <p:spPr bwMode="auto">
          <a:xfrm>
            <a:off x="0" y="5202382"/>
            <a:ext cx="8302625" cy="1257300"/>
          </a:xfrm>
          <a:custGeom>
            <a:avLst/>
            <a:gdLst>
              <a:gd name="T0" fmla="*/ 1461 w 5230"/>
              <a:gd name="T1" fmla="*/ 0 h 792"/>
              <a:gd name="T2" fmla="*/ 1347 w 5230"/>
              <a:gd name="T3" fmla="*/ 39 h 792"/>
              <a:gd name="T4" fmla="*/ 1229 w 5230"/>
              <a:gd name="T5" fmla="*/ 39 h 792"/>
              <a:gd name="T6" fmla="*/ 1020 w 5230"/>
              <a:gd name="T7" fmla="*/ 199 h 792"/>
              <a:gd name="T8" fmla="*/ 963 w 5230"/>
              <a:gd name="T9" fmla="*/ 173 h 792"/>
              <a:gd name="T10" fmla="*/ 843 w 5230"/>
              <a:gd name="T11" fmla="*/ 204 h 792"/>
              <a:gd name="T12" fmla="*/ 615 w 5230"/>
              <a:gd name="T13" fmla="*/ 321 h 792"/>
              <a:gd name="T14" fmla="*/ 512 w 5230"/>
              <a:gd name="T15" fmla="*/ 314 h 792"/>
              <a:gd name="T16" fmla="*/ 433 w 5230"/>
              <a:gd name="T17" fmla="*/ 276 h 792"/>
              <a:gd name="T18" fmla="*/ 283 w 5230"/>
              <a:gd name="T19" fmla="*/ 396 h 792"/>
              <a:gd name="T20" fmla="*/ 0 w 5230"/>
              <a:gd name="T21" fmla="*/ 501 h 792"/>
              <a:gd name="T22" fmla="*/ 0 w 5230"/>
              <a:gd name="T23" fmla="*/ 792 h 792"/>
              <a:gd name="T24" fmla="*/ 5230 w 5230"/>
              <a:gd name="T25" fmla="*/ 792 h 792"/>
              <a:gd name="T26" fmla="*/ 5054 w 5230"/>
              <a:gd name="T27" fmla="*/ 615 h 792"/>
              <a:gd name="T28" fmla="*/ 5015 w 5230"/>
              <a:gd name="T29" fmla="*/ 529 h 792"/>
              <a:gd name="T30" fmla="*/ 4910 w 5230"/>
              <a:gd name="T31" fmla="*/ 396 h 792"/>
              <a:gd name="T32" fmla="*/ 4818 w 5230"/>
              <a:gd name="T33" fmla="*/ 368 h 792"/>
              <a:gd name="T34" fmla="*/ 4779 w 5230"/>
              <a:gd name="T35" fmla="*/ 363 h 792"/>
              <a:gd name="T36" fmla="*/ 4634 w 5230"/>
              <a:gd name="T37" fmla="*/ 228 h 792"/>
              <a:gd name="T38" fmla="*/ 4498 w 5230"/>
              <a:gd name="T39" fmla="*/ 296 h 792"/>
              <a:gd name="T40" fmla="*/ 4400 w 5230"/>
              <a:gd name="T41" fmla="*/ 245 h 792"/>
              <a:gd name="T42" fmla="*/ 4326 w 5230"/>
              <a:gd name="T43" fmla="*/ 256 h 792"/>
              <a:gd name="T44" fmla="*/ 4207 w 5230"/>
              <a:gd name="T45" fmla="*/ 133 h 792"/>
              <a:gd name="T46" fmla="*/ 4142 w 5230"/>
              <a:gd name="T47" fmla="*/ 184 h 792"/>
              <a:gd name="T48" fmla="*/ 4083 w 5230"/>
              <a:gd name="T49" fmla="*/ 184 h 792"/>
              <a:gd name="T50" fmla="*/ 3991 w 5230"/>
              <a:gd name="T51" fmla="*/ 135 h 792"/>
              <a:gd name="T52" fmla="*/ 3920 w 5230"/>
              <a:gd name="T53" fmla="*/ 177 h 792"/>
              <a:gd name="T54" fmla="*/ 3828 w 5230"/>
              <a:gd name="T55" fmla="*/ 184 h 792"/>
              <a:gd name="T56" fmla="*/ 3583 w 5230"/>
              <a:gd name="T57" fmla="*/ 179 h 792"/>
              <a:gd name="T58" fmla="*/ 3467 w 5230"/>
              <a:gd name="T59" fmla="*/ 207 h 792"/>
              <a:gd name="T60" fmla="*/ 3378 w 5230"/>
              <a:gd name="T61" fmla="*/ 179 h 792"/>
              <a:gd name="T62" fmla="*/ 3195 w 5230"/>
              <a:gd name="T63" fmla="*/ 215 h 792"/>
              <a:gd name="T64" fmla="*/ 3155 w 5230"/>
              <a:gd name="T65" fmla="*/ 256 h 792"/>
              <a:gd name="T66" fmla="*/ 2921 w 5230"/>
              <a:gd name="T67" fmla="*/ 166 h 792"/>
              <a:gd name="T68" fmla="*/ 2872 w 5230"/>
              <a:gd name="T69" fmla="*/ 187 h 792"/>
              <a:gd name="T70" fmla="*/ 2744 w 5230"/>
              <a:gd name="T71" fmla="*/ 133 h 792"/>
              <a:gd name="T72" fmla="*/ 2529 w 5230"/>
              <a:gd name="T73" fmla="*/ 279 h 792"/>
              <a:gd name="T74" fmla="*/ 2458 w 5230"/>
              <a:gd name="T75" fmla="*/ 256 h 792"/>
              <a:gd name="T76" fmla="*/ 2332 w 5230"/>
              <a:gd name="T77" fmla="*/ 363 h 792"/>
              <a:gd name="T78" fmla="*/ 2169 w 5230"/>
              <a:gd name="T79" fmla="*/ 311 h 792"/>
              <a:gd name="T80" fmla="*/ 1889 w 5230"/>
              <a:gd name="T81" fmla="*/ 44 h 792"/>
              <a:gd name="T82" fmla="*/ 1837 w 5230"/>
              <a:gd name="T83" fmla="*/ 74 h 792"/>
              <a:gd name="T84" fmla="*/ 1777 w 5230"/>
              <a:gd name="T85" fmla="*/ 141 h 792"/>
              <a:gd name="T86" fmla="*/ 1674 w 5230"/>
              <a:gd name="T87" fmla="*/ 64 h 792"/>
              <a:gd name="T88" fmla="*/ 1613 w 5230"/>
              <a:gd name="T89" fmla="*/ 102 h 792"/>
              <a:gd name="T90" fmla="*/ 1461 w 5230"/>
              <a:gd name="T91"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30" h="792">
                <a:moveTo>
                  <a:pt x="1461" y="0"/>
                </a:moveTo>
                <a:lnTo>
                  <a:pt x="1347" y="39"/>
                </a:lnTo>
                <a:lnTo>
                  <a:pt x="1229" y="39"/>
                </a:lnTo>
                <a:lnTo>
                  <a:pt x="1020" y="199"/>
                </a:lnTo>
                <a:lnTo>
                  <a:pt x="963" y="173"/>
                </a:lnTo>
                <a:lnTo>
                  <a:pt x="843" y="204"/>
                </a:lnTo>
                <a:lnTo>
                  <a:pt x="615" y="321"/>
                </a:lnTo>
                <a:lnTo>
                  <a:pt x="512" y="314"/>
                </a:lnTo>
                <a:lnTo>
                  <a:pt x="433" y="276"/>
                </a:lnTo>
                <a:lnTo>
                  <a:pt x="283" y="396"/>
                </a:lnTo>
                <a:lnTo>
                  <a:pt x="0" y="501"/>
                </a:lnTo>
                <a:lnTo>
                  <a:pt x="0" y="792"/>
                </a:lnTo>
                <a:lnTo>
                  <a:pt x="5230" y="792"/>
                </a:lnTo>
                <a:lnTo>
                  <a:pt x="5054" y="615"/>
                </a:lnTo>
                <a:lnTo>
                  <a:pt x="5015" y="529"/>
                </a:lnTo>
                <a:lnTo>
                  <a:pt x="4910" y="396"/>
                </a:lnTo>
                <a:lnTo>
                  <a:pt x="4818" y="368"/>
                </a:lnTo>
                <a:lnTo>
                  <a:pt x="4779" y="363"/>
                </a:lnTo>
                <a:lnTo>
                  <a:pt x="4634" y="228"/>
                </a:lnTo>
                <a:lnTo>
                  <a:pt x="4498" y="296"/>
                </a:lnTo>
                <a:lnTo>
                  <a:pt x="4400" y="245"/>
                </a:lnTo>
                <a:lnTo>
                  <a:pt x="4326" y="256"/>
                </a:lnTo>
                <a:lnTo>
                  <a:pt x="4207" y="133"/>
                </a:lnTo>
                <a:lnTo>
                  <a:pt x="4142" y="184"/>
                </a:lnTo>
                <a:lnTo>
                  <a:pt x="4083" y="184"/>
                </a:lnTo>
                <a:lnTo>
                  <a:pt x="3991" y="135"/>
                </a:lnTo>
                <a:lnTo>
                  <a:pt x="3920" y="177"/>
                </a:lnTo>
                <a:lnTo>
                  <a:pt x="3828" y="184"/>
                </a:lnTo>
                <a:lnTo>
                  <a:pt x="3583" y="179"/>
                </a:lnTo>
                <a:lnTo>
                  <a:pt x="3467" y="207"/>
                </a:lnTo>
                <a:lnTo>
                  <a:pt x="3378" y="179"/>
                </a:lnTo>
                <a:lnTo>
                  <a:pt x="3195" y="215"/>
                </a:lnTo>
                <a:lnTo>
                  <a:pt x="3155" y="256"/>
                </a:lnTo>
                <a:lnTo>
                  <a:pt x="2921" y="166"/>
                </a:lnTo>
                <a:lnTo>
                  <a:pt x="2872" y="187"/>
                </a:lnTo>
                <a:lnTo>
                  <a:pt x="2744" y="133"/>
                </a:lnTo>
                <a:lnTo>
                  <a:pt x="2529" y="279"/>
                </a:lnTo>
                <a:lnTo>
                  <a:pt x="2458" y="256"/>
                </a:lnTo>
                <a:lnTo>
                  <a:pt x="2332" y="363"/>
                </a:lnTo>
                <a:lnTo>
                  <a:pt x="2169" y="311"/>
                </a:lnTo>
                <a:lnTo>
                  <a:pt x="1889" y="44"/>
                </a:lnTo>
                <a:lnTo>
                  <a:pt x="1837" y="74"/>
                </a:lnTo>
                <a:lnTo>
                  <a:pt x="1777" y="141"/>
                </a:lnTo>
                <a:lnTo>
                  <a:pt x="1674" y="64"/>
                </a:lnTo>
                <a:lnTo>
                  <a:pt x="1613" y="102"/>
                </a:lnTo>
                <a:lnTo>
                  <a:pt x="1461" y="0"/>
                </a:lnTo>
                <a:close/>
              </a:path>
            </a:pathLst>
          </a:custGeom>
          <a:gradFill>
            <a:gsLst>
              <a:gs pos="0">
                <a:schemeClr val="bg1">
                  <a:lumMod val="95000"/>
                </a:schemeClr>
              </a:gs>
              <a:gs pos="100000">
                <a:schemeClr val="bg1"/>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33" name="Freeform 25"/>
          <p:cNvSpPr>
            <a:spLocks/>
          </p:cNvSpPr>
          <p:nvPr/>
        </p:nvSpPr>
        <p:spPr bwMode="auto">
          <a:xfrm>
            <a:off x="4606637" y="5348269"/>
            <a:ext cx="5871309" cy="1236393"/>
          </a:xfrm>
          <a:custGeom>
            <a:avLst/>
            <a:gdLst>
              <a:gd name="T0" fmla="*/ 1640 w 1640"/>
              <a:gd name="T1" fmla="*/ 100 h 363"/>
              <a:gd name="T2" fmla="*/ 1566 w 1640"/>
              <a:gd name="T3" fmla="*/ 100 h 363"/>
              <a:gd name="T4" fmla="*/ 1511 w 1640"/>
              <a:gd name="T5" fmla="*/ 88 h 363"/>
              <a:gd name="T6" fmla="*/ 1424 w 1640"/>
              <a:gd name="T7" fmla="*/ 69 h 363"/>
              <a:gd name="T8" fmla="*/ 1383 w 1640"/>
              <a:gd name="T9" fmla="*/ 69 h 363"/>
              <a:gd name="T10" fmla="*/ 1328 w 1640"/>
              <a:gd name="T11" fmla="*/ 64 h 363"/>
              <a:gd name="T12" fmla="*/ 1300 w 1640"/>
              <a:gd name="T13" fmla="*/ 57 h 363"/>
              <a:gd name="T14" fmla="*/ 1267 w 1640"/>
              <a:gd name="T15" fmla="*/ 57 h 363"/>
              <a:gd name="T16" fmla="*/ 1241 w 1640"/>
              <a:gd name="T17" fmla="*/ 43 h 363"/>
              <a:gd name="T18" fmla="*/ 1141 w 1640"/>
              <a:gd name="T19" fmla="*/ 43 h 363"/>
              <a:gd name="T20" fmla="*/ 1097 w 1640"/>
              <a:gd name="T21" fmla="*/ 42 h 363"/>
              <a:gd name="T22" fmla="*/ 1010 w 1640"/>
              <a:gd name="T23" fmla="*/ 42 h 363"/>
              <a:gd name="T24" fmla="*/ 958 w 1640"/>
              <a:gd name="T25" fmla="*/ 38 h 363"/>
              <a:gd name="T26" fmla="*/ 921 w 1640"/>
              <a:gd name="T27" fmla="*/ 31 h 363"/>
              <a:gd name="T28" fmla="*/ 865 w 1640"/>
              <a:gd name="T29" fmla="*/ 24 h 363"/>
              <a:gd name="T30" fmla="*/ 827 w 1640"/>
              <a:gd name="T31" fmla="*/ 24 h 363"/>
              <a:gd name="T32" fmla="*/ 783 w 1640"/>
              <a:gd name="T33" fmla="*/ 9 h 363"/>
              <a:gd name="T34" fmla="*/ 718 w 1640"/>
              <a:gd name="T35" fmla="*/ 1 h 363"/>
              <a:gd name="T36" fmla="*/ 642 w 1640"/>
              <a:gd name="T37" fmla="*/ 1 h 363"/>
              <a:gd name="T38" fmla="*/ 566 w 1640"/>
              <a:gd name="T39" fmla="*/ 7 h 363"/>
              <a:gd name="T40" fmla="*/ 515 w 1640"/>
              <a:gd name="T41" fmla="*/ 22 h 363"/>
              <a:gd name="T42" fmla="*/ 425 w 1640"/>
              <a:gd name="T43" fmla="*/ 61 h 363"/>
              <a:gd name="T44" fmla="*/ 358 w 1640"/>
              <a:gd name="T45" fmla="*/ 82 h 363"/>
              <a:gd name="T46" fmla="*/ 301 w 1640"/>
              <a:gd name="T47" fmla="*/ 121 h 363"/>
              <a:gd name="T48" fmla="*/ 231 w 1640"/>
              <a:gd name="T49" fmla="*/ 135 h 363"/>
              <a:gd name="T50" fmla="*/ 145 w 1640"/>
              <a:gd name="T51" fmla="*/ 95 h 363"/>
              <a:gd name="T52" fmla="*/ 88 w 1640"/>
              <a:gd name="T53" fmla="*/ 129 h 363"/>
              <a:gd name="T54" fmla="*/ 48 w 1640"/>
              <a:gd name="T55" fmla="*/ 139 h 363"/>
              <a:gd name="T56" fmla="*/ 0 w 1640"/>
              <a:gd name="T57" fmla="*/ 110 h 363"/>
              <a:gd name="T58" fmla="*/ 0 w 1640"/>
              <a:gd name="T59" fmla="*/ 363 h 363"/>
              <a:gd name="T60" fmla="*/ 1640 w 1640"/>
              <a:gd name="T61" fmla="*/ 363 h 363"/>
              <a:gd name="T62" fmla="*/ 1640 w 1640"/>
              <a:gd name="T63" fmla="*/ 100 h 363"/>
              <a:gd name="connsiteX0" fmla="*/ 10561 w 10561"/>
              <a:gd name="connsiteY0" fmla="*/ 5202 h 9985"/>
              <a:gd name="connsiteX1" fmla="*/ 9549 w 10561"/>
              <a:gd name="connsiteY1" fmla="*/ 2740 h 9985"/>
              <a:gd name="connsiteX2" fmla="*/ 9213 w 10561"/>
              <a:gd name="connsiteY2" fmla="*/ 2409 h 9985"/>
              <a:gd name="connsiteX3" fmla="*/ 8683 w 10561"/>
              <a:gd name="connsiteY3" fmla="*/ 1886 h 9985"/>
              <a:gd name="connsiteX4" fmla="*/ 8433 w 10561"/>
              <a:gd name="connsiteY4" fmla="*/ 1886 h 9985"/>
              <a:gd name="connsiteX5" fmla="*/ 8098 w 10561"/>
              <a:gd name="connsiteY5" fmla="*/ 1748 h 9985"/>
              <a:gd name="connsiteX6" fmla="*/ 7927 w 10561"/>
              <a:gd name="connsiteY6" fmla="*/ 1555 h 9985"/>
              <a:gd name="connsiteX7" fmla="*/ 7726 w 10561"/>
              <a:gd name="connsiteY7" fmla="*/ 1555 h 9985"/>
              <a:gd name="connsiteX8" fmla="*/ 7567 w 10561"/>
              <a:gd name="connsiteY8" fmla="*/ 1170 h 9985"/>
              <a:gd name="connsiteX9" fmla="*/ 6957 w 10561"/>
              <a:gd name="connsiteY9" fmla="*/ 1170 h 9985"/>
              <a:gd name="connsiteX10" fmla="*/ 6689 w 10561"/>
              <a:gd name="connsiteY10" fmla="*/ 1142 h 9985"/>
              <a:gd name="connsiteX11" fmla="*/ 6159 w 10561"/>
              <a:gd name="connsiteY11" fmla="*/ 1142 h 9985"/>
              <a:gd name="connsiteX12" fmla="*/ 5841 w 10561"/>
              <a:gd name="connsiteY12" fmla="*/ 1032 h 9985"/>
              <a:gd name="connsiteX13" fmla="*/ 5616 w 10561"/>
              <a:gd name="connsiteY13" fmla="*/ 839 h 9985"/>
              <a:gd name="connsiteX14" fmla="*/ 5274 w 10561"/>
              <a:gd name="connsiteY14" fmla="*/ 646 h 9985"/>
              <a:gd name="connsiteX15" fmla="*/ 5043 w 10561"/>
              <a:gd name="connsiteY15" fmla="*/ 646 h 9985"/>
              <a:gd name="connsiteX16" fmla="*/ 4774 w 10561"/>
              <a:gd name="connsiteY16" fmla="*/ 233 h 9985"/>
              <a:gd name="connsiteX17" fmla="*/ 4378 w 10561"/>
              <a:gd name="connsiteY17" fmla="*/ 13 h 9985"/>
              <a:gd name="connsiteX18" fmla="*/ 3915 w 10561"/>
              <a:gd name="connsiteY18" fmla="*/ 13 h 9985"/>
              <a:gd name="connsiteX19" fmla="*/ 3451 w 10561"/>
              <a:gd name="connsiteY19" fmla="*/ 178 h 9985"/>
              <a:gd name="connsiteX20" fmla="*/ 3140 w 10561"/>
              <a:gd name="connsiteY20" fmla="*/ 591 h 9985"/>
              <a:gd name="connsiteX21" fmla="*/ 2591 w 10561"/>
              <a:gd name="connsiteY21" fmla="*/ 1665 h 9985"/>
              <a:gd name="connsiteX22" fmla="*/ 2183 w 10561"/>
              <a:gd name="connsiteY22" fmla="*/ 2244 h 9985"/>
              <a:gd name="connsiteX23" fmla="*/ 1835 w 10561"/>
              <a:gd name="connsiteY23" fmla="*/ 3318 h 9985"/>
              <a:gd name="connsiteX24" fmla="*/ 1409 w 10561"/>
              <a:gd name="connsiteY24" fmla="*/ 3704 h 9985"/>
              <a:gd name="connsiteX25" fmla="*/ 884 w 10561"/>
              <a:gd name="connsiteY25" fmla="*/ 2602 h 9985"/>
              <a:gd name="connsiteX26" fmla="*/ 537 w 10561"/>
              <a:gd name="connsiteY26" fmla="*/ 3539 h 9985"/>
              <a:gd name="connsiteX27" fmla="*/ 293 w 10561"/>
              <a:gd name="connsiteY27" fmla="*/ 3814 h 9985"/>
              <a:gd name="connsiteX28" fmla="*/ 0 w 10561"/>
              <a:gd name="connsiteY28" fmla="*/ 3015 h 9985"/>
              <a:gd name="connsiteX29" fmla="*/ 0 w 10561"/>
              <a:gd name="connsiteY29" fmla="*/ 9985 h 9985"/>
              <a:gd name="connsiteX30" fmla="*/ 10000 w 10561"/>
              <a:gd name="connsiteY30" fmla="*/ 9985 h 9985"/>
              <a:gd name="connsiteX31" fmla="*/ 10561 w 10561"/>
              <a:gd name="connsiteY31" fmla="*/ 5202 h 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561" h="9985">
                <a:moveTo>
                  <a:pt x="10561" y="5202"/>
                </a:moveTo>
                <a:cubicBezTo>
                  <a:pt x="10561" y="5202"/>
                  <a:pt x="9774" y="3205"/>
                  <a:pt x="9549" y="2740"/>
                </a:cubicBezTo>
                <a:cubicBezTo>
                  <a:pt x="9324" y="2275"/>
                  <a:pt x="9457" y="2575"/>
                  <a:pt x="9213" y="2409"/>
                </a:cubicBezTo>
                <a:cubicBezTo>
                  <a:pt x="8976" y="2244"/>
                  <a:pt x="8780" y="1941"/>
                  <a:pt x="8683" y="1886"/>
                </a:cubicBezTo>
                <a:cubicBezTo>
                  <a:pt x="8585" y="1803"/>
                  <a:pt x="8640" y="1913"/>
                  <a:pt x="8433" y="1886"/>
                </a:cubicBezTo>
                <a:cubicBezTo>
                  <a:pt x="8226" y="1858"/>
                  <a:pt x="8207" y="1803"/>
                  <a:pt x="8098" y="1748"/>
                </a:cubicBezTo>
                <a:cubicBezTo>
                  <a:pt x="7994" y="1665"/>
                  <a:pt x="7994" y="1583"/>
                  <a:pt x="7927" y="1555"/>
                </a:cubicBezTo>
                <a:cubicBezTo>
                  <a:pt x="7860" y="1555"/>
                  <a:pt x="7780" y="1831"/>
                  <a:pt x="7726" y="1555"/>
                </a:cubicBezTo>
                <a:cubicBezTo>
                  <a:pt x="7665" y="1307"/>
                  <a:pt x="7726" y="1142"/>
                  <a:pt x="7567" y="1170"/>
                </a:cubicBezTo>
                <a:cubicBezTo>
                  <a:pt x="7409" y="1197"/>
                  <a:pt x="7067" y="1142"/>
                  <a:pt x="6957" y="1170"/>
                </a:cubicBezTo>
                <a:cubicBezTo>
                  <a:pt x="6848" y="1197"/>
                  <a:pt x="6835" y="1197"/>
                  <a:pt x="6689" y="1142"/>
                </a:cubicBezTo>
                <a:cubicBezTo>
                  <a:pt x="6549" y="1114"/>
                  <a:pt x="6268" y="1197"/>
                  <a:pt x="6159" y="1142"/>
                </a:cubicBezTo>
                <a:cubicBezTo>
                  <a:pt x="6049" y="1114"/>
                  <a:pt x="5939" y="1032"/>
                  <a:pt x="5841" y="1032"/>
                </a:cubicBezTo>
                <a:cubicBezTo>
                  <a:pt x="5744" y="1032"/>
                  <a:pt x="5726" y="977"/>
                  <a:pt x="5616" y="839"/>
                </a:cubicBezTo>
                <a:cubicBezTo>
                  <a:pt x="5506" y="701"/>
                  <a:pt x="5427" y="646"/>
                  <a:pt x="5274" y="646"/>
                </a:cubicBezTo>
                <a:cubicBezTo>
                  <a:pt x="5128" y="646"/>
                  <a:pt x="5098" y="784"/>
                  <a:pt x="5043" y="646"/>
                </a:cubicBezTo>
                <a:cubicBezTo>
                  <a:pt x="4982" y="508"/>
                  <a:pt x="4982" y="371"/>
                  <a:pt x="4774" y="233"/>
                </a:cubicBezTo>
                <a:cubicBezTo>
                  <a:pt x="4567" y="95"/>
                  <a:pt x="4506" y="13"/>
                  <a:pt x="4378" y="13"/>
                </a:cubicBezTo>
                <a:cubicBezTo>
                  <a:pt x="4244" y="13"/>
                  <a:pt x="4140" y="-15"/>
                  <a:pt x="3915" y="13"/>
                </a:cubicBezTo>
                <a:cubicBezTo>
                  <a:pt x="3695" y="68"/>
                  <a:pt x="3567" y="95"/>
                  <a:pt x="3451" y="178"/>
                </a:cubicBezTo>
                <a:cubicBezTo>
                  <a:pt x="3335" y="288"/>
                  <a:pt x="3311" y="316"/>
                  <a:pt x="3140" y="591"/>
                </a:cubicBezTo>
                <a:cubicBezTo>
                  <a:pt x="2976" y="867"/>
                  <a:pt x="2744" y="1418"/>
                  <a:pt x="2591" y="1665"/>
                </a:cubicBezTo>
                <a:cubicBezTo>
                  <a:pt x="2445" y="1913"/>
                  <a:pt x="2409" y="1858"/>
                  <a:pt x="2183" y="2244"/>
                </a:cubicBezTo>
                <a:cubicBezTo>
                  <a:pt x="1957" y="2602"/>
                  <a:pt x="1945" y="3015"/>
                  <a:pt x="1835" y="3318"/>
                </a:cubicBezTo>
                <a:cubicBezTo>
                  <a:pt x="1726" y="3621"/>
                  <a:pt x="1707" y="3621"/>
                  <a:pt x="1409" y="3704"/>
                </a:cubicBezTo>
                <a:cubicBezTo>
                  <a:pt x="1110" y="3814"/>
                  <a:pt x="1037" y="2409"/>
                  <a:pt x="884" y="2602"/>
                </a:cubicBezTo>
                <a:cubicBezTo>
                  <a:pt x="738" y="2767"/>
                  <a:pt x="628" y="3429"/>
                  <a:pt x="537" y="3539"/>
                </a:cubicBezTo>
                <a:cubicBezTo>
                  <a:pt x="445" y="3649"/>
                  <a:pt x="366" y="3787"/>
                  <a:pt x="293" y="3814"/>
                </a:cubicBezTo>
                <a:cubicBezTo>
                  <a:pt x="220" y="3814"/>
                  <a:pt x="0" y="3015"/>
                  <a:pt x="0" y="3015"/>
                </a:cubicBezTo>
                <a:lnTo>
                  <a:pt x="0" y="9985"/>
                </a:lnTo>
                <a:lnTo>
                  <a:pt x="10000" y="9985"/>
                </a:lnTo>
                <a:lnTo>
                  <a:pt x="10561" y="5202"/>
                </a:lnTo>
                <a:close/>
              </a:path>
            </a:pathLst>
          </a:custGeom>
          <a:gradFill>
            <a:gsLst>
              <a:gs pos="0">
                <a:schemeClr val="bg1">
                  <a:lumMod val="95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32" name="Freeform 24"/>
          <p:cNvSpPr>
            <a:spLocks/>
          </p:cNvSpPr>
          <p:nvPr/>
        </p:nvSpPr>
        <p:spPr bwMode="auto">
          <a:xfrm>
            <a:off x="3838545" y="5669973"/>
            <a:ext cx="6281768" cy="1101725"/>
          </a:xfrm>
          <a:custGeom>
            <a:avLst/>
            <a:gdLst>
              <a:gd name="T0" fmla="*/ 1553 w 1639"/>
              <a:gd name="T1" fmla="*/ 34 h 323"/>
              <a:gd name="T2" fmla="*/ 1500 w 1639"/>
              <a:gd name="T3" fmla="*/ 13 h 323"/>
              <a:gd name="T4" fmla="*/ 1455 w 1639"/>
              <a:gd name="T5" fmla="*/ 9 h 323"/>
              <a:gd name="T6" fmla="*/ 1401 w 1639"/>
              <a:gd name="T7" fmla="*/ 7 h 323"/>
              <a:gd name="T8" fmla="*/ 1350 w 1639"/>
              <a:gd name="T9" fmla="*/ 6 h 323"/>
              <a:gd name="T10" fmla="*/ 1307 w 1639"/>
              <a:gd name="T11" fmla="*/ 3 h 323"/>
              <a:gd name="T12" fmla="*/ 1245 w 1639"/>
              <a:gd name="T13" fmla="*/ 2 h 323"/>
              <a:gd name="T14" fmla="*/ 1169 w 1639"/>
              <a:gd name="T15" fmla="*/ 0 h 323"/>
              <a:gd name="T16" fmla="*/ 1099 w 1639"/>
              <a:gd name="T17" fmla="*/ 4 h 323"/>
              <a:gd name="T18" fmla="*/ 1032 w 1639"/>
              <a:gd name="T19" fmla="*/ 18 h 323"/>
              <a:gd name="T20" fmla="*/ 988 w 1639"/>
              <a:gd name="T21" fmla="*/ 20 h 323"/>
              <a:gd name="T22" fmla="*/ 952 w 1639"/>
              <a:gd name="T23" fmla="*/ 22 h 323"/>
              <a:gd name="T24" fmla="*/ 934 w 1639"/>
              <a:gd name="T25" fmla="*/ 24 h 323"/>
              <a:gd name="T26" fmla="*/ 905 w 1639"/>
              <a:gd name="T27" fmla="*/ 34 h 323"/>
              <a:gd name="T28" fmla="*/ 883 w 1639"/>
              <a:gd name="T29" fmla="*/ 41 h 323"/>
              <a:gd name="T30" fmla="*/ 858 w 1639"/>
              <a:gd name="T31" fmla="*/ 38 h 323"/>
              <a:gd name="T32" fmla="*/ 801 w 1639"/>
              <a:gd name="T33" fmla="*/ 28 h 323"/>
              <a:gd name="T34" fmla="*/ 757 w 1639"/>
              <a:gd name="T35" fmla="*/ 28 h 323"/>
              <a:gd name="T36" fmla="*/ 695 w 1639"/>
              <a:gd name="T37" fmla="*/ 43 h 323"/>
              <a:gd name="T38" fmla="*/ 660 w 1639"/>
              <a:gd name="T39" fmla="*/ 45 h 323"/>
              <a:gd name="T40" fmla="*/ 601 w 1639"/>
              <a:gd name="T41" fmla="*/ 18 h 323"/>
              <a:gd name="T42" fmla="*/ 540 w 1639"/>
              <a:gd name="T43" fmla="*/ 17 h 323"/>
              <a:gd name="T44" fmla="*/ 460 w 1639"/>
              <a:gd name="T45" fmla="*/ 0 h 323"/>
              <a:gd name="T46" fmla="*/ 384 w 1639"/>
              <a:gd name="T47" fmla="*/ 56 h 323"/>
              <a:gd name="T48" fmla="*/ 332 w 1639"/>
              <a:gd name="T49" fmla="*/ 64 h 323"/>
              <a:gd name="T50" fmla="*/ 299 w 1639"/>
              <a:gd name="T51" fmla="*/ 56 h 323"/>
              <a:gd name="T52" fmla="*/ 259 w 1639"/>
              <a:gd name="T53" fmla="*/ 64 h 323"/>
              <a:gd name="T54" fmla="*/ 233 w 1639"/>
              <a:gd name="T55" fmla="*/ 75 h 323"/>
              <a:gd name="T56" fmla="*/ 212 w 1639"/>
              <a:gd name="T57" fmla="*/ 83 h 323"/>
              <a:gd name="T58" fmla="*/ 167 w 1639"/>
              <a:gd name="T59" fmla="*/ 86 h 323"/>
              <a:gd name="T60" fmla="*/ 128 w 1639"/>
              <a:gd name="T61" fmla="*/ 82 h 323"/>
              <a:gd name="T62" fmla="*/ 73 w 1639"/>
              <a:gd name="T63" fmla="*/ 71 h 323"/>
              <a:gd name="T64" fmla="*/ 0 w 1639"/>
              <a:gd name="T65" fmla="*/ 66 h 323"/>
              <a:gd name="T66" fmla="*/ 1639 w 1639"/>
              <a:gd name="T67" fmla="*/ 323 h 323"/>
              <a:gd name="T68" fmla="*/ 1592 w 1639"/>
              <a:gd name="T69" fmla="*/ 53 h 323"/>
              <a:gd name="connsiteX0" fmla="*/ 11022 w 11309"/>
              <a:gd name="connsiteY0" fmla="*/ 1641 h 10000"/>
              <a:gd name="connsiteX1" fmla="*/ 10784 w 11309"/>
              <a:gd name="connsiteY1" fmla="*/ 1053 h 10000"/>
              <a:gd name="connsiteX2" fmla="*/ 10644 w 11309"/>
              <a:gd name="connsiteY2" fmla="*/ 712 h 10000"/>
              <a:gd name="connsiteX3" fmla="*/ 10461 w 11309"/>
              <a:gd name="connsiteY3" fmla="*/ 402 h 10000"/>
              <a:gd name="connsiteX4" fmla="*/ 10296 w 11309"/>
              <a:gd name="connsiteY4" fmla="*/ 310 h 10000"/>
              <a:gd name="connsiteX5" fmla="*/ 10186 w 11309"/>
              <a:gd name="connsiteY5" fmla="*/ 279 h 10000"/>
              <a:gd name="connsiteX6" fmla="*/ 10022 w 11309"/>
              <a:gd name="connsiteY6" fmla="*/ 217 h 10000"/>
              <a:gd name="connsiteX7" fmla="*/ 9857 w 11309"/>
              <a:gd name="connsiteY7" fmla="*/ 217 h 10000"/>
              <a:gd name="connsiteX8" fmla="*/ 9649 w 11309"/>
              <a:gd name="connsiteY8" fmla="*/ 217 h 10000"/>
              <a:gd name="connsiteX9" fmla="*/ 9546 w 11309"/>
              <a:gd name="connsiteY9" fmla="*/ 186 h 10000"/>
              <a:gd name="connsiteX10" fmla="*/ 9430 w 11309"/>
              <a:gd name="connsiteY10" fmla="*/ 186 h 10000"/>
              <a:gd name="connsiteX11" fmla="*/ 9283 w 11309"/>
              <a:gd name="connsiteY11" fmla="*/ 93 h 10000"/>
              <a:gd name="connsiteX12" fmla="*/ 9070 w 11309"/>
              <a:gd name="connsiteY12" fmla="*/ 62 h 10000"/>
              <a:gd name="connsiteX13" fmla="*/ 8905 w 11309"/>
              <a:gd name="connsiteY13" fmla="*/ 62 h 10000"/>
              <a:gd name="connsiteX14" fmla="*/ 8704 w 11309"/>
              <a:gd name="connsiteY14" fmla="*/ 62 h 10000"/>
              <a:gd name="connsiteX15" fmla="*/ 8441 w 11309"/>
              <a:gd name="connsiteY15" fmla="*/ 0 h 10000"/>
              <a:gd name="connsiteX16" fmla="*/ 8210 w 11309"/>
              <a:gd name="connsiteY16" fmla="*/ 0 h 10000"/>
              <a:gd name="connsiteX17" fmla="*/ 8014 w 11309"/>
              <a:gd name="connsiteY17" fmla="*/ 124 h 10000"/>
              <a:gd name="connsiteX18" fmla="*/ 7752 w 11309"/>
              <a:gd name="connsiteY18" fmla="*/ 402 h 10000"/>
              <a:gd name="connsiteX19" fmla="*/ 7606 w 11309"/>
              <a:gd name="connsiteY19" fmla="*/ 557 h 10000"/>
              <a:gd name="connsiteX20" fmla="*/ 7435 w 11309"/>
              <a:gd name="connsiteY20" fmla="*/ 588 h 10000"/>
              <a:gd name="connsiteX21" fmla="*/ 7337 w 11309"/>
              <a:gd name="connsiteY21" fmla="*/ 619 h 10000"/>
              <a:gd name="connsiteX22" fmla="*/ 7233 w 11309"/>
              <a:gd name="connsiteY22" fmla="*/ 588 h 10000"/>
              <a:gd name="connsiteX23" fmla="*/ 7117 w 11309"/>
              <a:gd name="connsiteY23" fmla="*/ 681 h 10000"/>
              <a:gd name="connsiteX24" fmla="*/ 7038 w 11309"/>
              <a:gd name="connsiteY24" fmla="*/ 774 h 10000"/>
              <a:gd name="connsiteX25" fmla="*/ 7008 w 11309"/>
              <a:gd name="connsiteY25" fmla="*/ 743 h 10000"/>
              <a:gd name="connsiteX26" fmla="*/ 6886 w 11309"/>
              <a:gd name="connsiteY26" fmla="*/ 929 h 10000"/>
              <a:gd name="connsiteX27" fmla="*/ 6831 w 11309"/>
              <a:gd name="connsiteY27" fmla="*/ 1053 h 10000"/>
              <a:gd name="connsiteX28" fmla="*/ 6751 w 11309"/>
              <a:gd name="connsiteY28" fmla="*/ 1146 h 10000"/>
              <a:gd name="connsiteX29" fmla="*/ 6696 w 11309"/>
              <a:gd name="connsiteY29" fmla="*/ 1269 h 10000"/>
              <a:gd name="connsiteX30" fmla="*/ 6593 w 11309"/>
              <a:gd name="connsiteY30" fmla="*/ 1300 h 10000"/>
              <a:gd name="connsiteX31" fmla="*/ 6544 w 11309"/>
              <a:gd name="connsiteY31" fmla="*/ 1176 h 10000"/>
              <a:gd name="connsiteX32" fmla="*/ 6367 w 11309"/>
              <a:gd name="connsiteY32" fmla="*/ 898 h 10000"/>
              <a:gd name="connsiteX33" fmla="*/ 6196 w 11309"/>
              <a:gd name="connsiteY33" fmla="*/ 867 h 10000"/>
              <a:gd name="connsiteX34" fmla="*/ 6086 w 11309"/>
              <a:gd name="connsiteY34" fmla="*/ 898 h 10000"/>
              <a:gd name="connsiteX35" fmla="*/ 5928 w 11309"/>
              <a:gd name="connsiteY35" fmla="*/ 867 h 10000"/>
              <a:gd name="connsiteX36" fmla="*/ 5763 w 11309"/>
              <a:gd name="connsiteY36" fmla="*/ 1115 h 10000"/>
              <a:gd name="connsiteX37" fmla="*/ 5549 w 11309"/>
              <a:gd name="connsiteY37" fmla="*/ 1331 h 10000"/>
              <a:gd name="connsiteX38" fmla="*/ 5446 w 11309"/>
              <a:gd name="connsiteY38" fmla="*/ 1300 h 10000"/>
              <a:gd name="connsiteX39" fmla="*/ 5336 w 11309"/>
              <a:gd name="connsiteY39" fmla="*/ 1393 h 10000"/>
              <a:gd name="connsiteX40" fmla="*/ 5183 w 11309"/>
              <a:gd name="connsiteY40" fmla="*/ 898 h 10000"/>
              <a:gd name="connsiteX41" fmla="*/ 4976 w 11309"/>
              <a:gd name="connsiteY41" fmla="*/ 557 h 10000"/>
              <a:gd name="connsiteX42" fmla="*/ 4805 w 11309"/>
              <a:gd name="connsiteY42" fmla="*/ 557 h 10000"/>
              <a:gd name="connsiteX43" fmla="*/ 4604 w 11309"/>
              <a:gd name="connsiteY43" fmla="*/ 526 h 10000"/>
              <a:gd name="connsiteX44" fmla="*/ 4341 w 11309"/>
              <a:gd name="connsiteY44" fmla="*/ 0 h 10000"/>
              <a:gd name="connsiteX45" fmla="*/ 4116 w 11309"/>
              <a:gd name="connsiteY45" fmla="*/ 0 h 10000"/>
              <a:gd name="connsiteX46" fmla="*/ 3920 w 11309"/>
              <a:gd name="connsiteY46" fmla="*/ 588 h 10000"/>
              <a:gd name="connsiteX47" fmla="*/ 3652 w 11309"/>
              <a:gd name="connsiteY47" fmla="*/ 1734 h 10000"/>
              <a:gd name="connsiteX48" fmla="*/ 3512 w 11309"/>
              <a:gd name="connsiteY48" fmla="*/ 2136 h 10000"/>
              <a:gd name="connsiteX49" fmla="*/ 3335 w 11309"/>
              <a:gd name="connsiteY49" fmla="*/ 1981 h 10000"/>
              <a:gd name="connsiteX50" fmla="*/ 3237 w 11309"/>
              <a:gd name="connsiteY50" fmla="*/ 1981 h 10000"/>
              <a:gd name="connsiteX51" fmla="*/ 3133 w 11309"/>
              <a:gd name="connsiteY51" fmla="*/ 1734 h 10000"/>
              <a:gd name="connsiteX52" fmla="*/ 3023 w 11309"/>
              <a:gd name="connsiteY52" fmla="*/ 1827 h 10000"/>
              <a:gd name="connsiteX53" fmla="*/ 2889 w 11309"/>
              <a:gd name="connsiteY53" fmla="*/ 1981 h 10000"/>
              <a:gd name="connsiteX54" fmla="*/ 2786 w 11309"/>
              <a:gd name="connsiteY54" fmla="*/ 2167 h 10000"/>
              <a:gd name="connsiteX55" fmla="*/ 2731 w 11309"/>
              <a:gd name="connsiteY55" fmla="*/ 2322 h 10000"/>
              <a:gd name="connsiteX56" fmla="*/ 2651 w 11309"/>
              <a:gd name="connsiteY56" fmla="*/ 2415 h 10000"/>
              <a:gd name="connsiteX57" fmla="*/ 2602 w 11309"/>
              <a:gd name="connsiteY57" fmla="*/ 2570 h 10000"/>
              <a:gd name="connsiteX58" fmla="*/ 2444 w 11309"/>
              <a:gd name="connsiteY58" fmla="*/ 2446 h 10000"/>
              <a:gd name="connsiteX59" fmla="*/ 2328 w 11309"/>
              <a:gd name="connsiteY59" fmla="*/ 2663 h 10000"/>
              <a:gd name="connsiteX60" fmla="*/ 2200 w 11309"/>
              <a:gd name="connsiteY60" fmla="*/ 2632 h 10000"/>
              <a:gd name="connsiteX61" fmla="*/ 2090 w 11309"/>
              <a:gd name="connsiteY61" fmla="*/ 2539 h 10000"/>
              <a:gd name="connsiteX62" fmla="*/ 1974 w 11309"/>
              <a:gd name="connsiteY62" fmla="*/ 2539 h 10000"/>
              <a:gd name="connsiteX63" fmla="*/ 1754 w 11309"/>
              <a:gd name="connsiteY63" fmla="*/ 2198 h 10000"/>
              <a:gd name="connsiteX64" fmla="*/ 1529 w 11309"/>
              <a:gd name="connsiteY64" fmla="*/ 2167 h 10000"/>
              <a:gd name="connsiteX65" fmla="*/ 0 w 11309"/>
              <a:gd name="connsiteY65" fmla="*/ 6759 h 10000"/>
              <a:gd name="connsiteX66" fmla="*/ 1309 w 11309"/>
              <a:gd name="connsiteY66" fmla="*/ 10000 h 10000"/>
              <a:gd name="connsiteX67" fmla="*/ 11309 w 11309"/>
              <a:gd name="connsiteY67" fmla="*/ 10000 h 10000"/>
              <a:gd name="connsiteX68" fmla="*/ 11309 w 11309"/>
              <a:gd name="connsiteY68" fmla="*/ 1920 h 10000"/>
              <a:gd name="connsiteX69" fmla="*/ 11022 w 11309"/>
              <a:gd name="connsiteY69" fmla="*/ 164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1309" h="10000">
                <a:moveTo>
                  <a:pt x="11022" y="1641"/>
                </a:moveTo>
                <a:cubicBezTo>
                  <a:pt x="10937" y="1331"/>
                  <a:pt x="10833" y="1146"/>
                  <a:pt x="10784" y="1053"/>
                </a:cubicBezTo>
                <a:cubicBezTo>
                  <a:pt x="10735" y="960"/>
                  <a:pt x="10681" y="836"/>
                  <a:pt x="10644" y="712"/>
                </a:cubicBezTo>
                <a:cubicBezTo>
                  <a:pt x="10607" y="557"/>
                  <a:pt x="10504" y="433"/>
                  <a:pt x="10461" y="402"/>
                </a:cubicBezTo>
                <a:cubicBezTo>
                  <a:pt x="10424" y="402"/>
                  <a:pt x="10376" y="341"/>
                  <a:pt x="10296" y="310"/>
                </a:cubicBezTo>
                <a:cubicBezTo>
                  <a:pt x="10211" y="248"/>
                  <a:pt x="10253" y="310"/>
                  <a:pt x="10186" y="279"/>
                </a:cubicBezTo>
                <a:cubicBezTo>
                  <a:pt x="10119" y="217"/>
                  <a:pt x="10064" y="217"/>
                  <a:pt x="10022" y="217"/>
                </a:cubicBezTo>
                <a:cubicBezTo>
                  <a:pt x="9979" y="186"/>
                  <a:pt x="9955" y="217"/>
                  <a:pt x="9857" y="217"/>
                </a:cubicBezTo>
                <a:lnTo>
                  <a:pt x="9649" y="217"/>
                </a:lnTo>
                <a:cubicBezTo>
                  <a:pt x="9613" y="217"/>
                  <a:pt x="9595" y="186"/>
                  <a:pt x="9546" y="186"/>
                </a:cubicBezTo>
                <a:lnTo>
                  <a:pt x="9430" y="186"/>
                </a:lnTo>
                <a:cubicBezTo>
                  <a:pt x="9375" y="186"/>
                  <a:pt x="9357" y="124"/>
                  <a:pt x="9283" y="93"/>
                </a:cubicBezTo>
                <a:cubicBezTo>
                  <a:pt x="9204" y="93"/>
                  <a:pt x="9149" y="62"/>
                  <a:pt x="9070" y="62"/>
                </a:cubicBezTo>
                <a:lnTo>
                  <a:pt x="8905" y="62"/>
                </a:lnTo>
                <a:cubicBezTo>
                  <a:pt x="8832" y="62"/>
                  <a:pt x="8795" y="93"/>
                  <a:pt x="8704" y="62"/>
                </a:cubicBezTo>
                <a:cubicBezTo>
                  <a:pt x="8606" y="31"/>
                  <a:pt x="8502" y="0"/>
                  <a:pt x="8441" y="0"/>
                </a:cubicBezTo>
                <a:lnTo>
                  <a:pt x="8210" y="0"/>
                </a:lnTo>
                <a:cubicBezTo>
                  <a:pt x="8149" y="0"/>
                  <a:pt x="8100" y="31"/>
                  <a:pt x="8014" y="124"/>
                </a:cubicBezTo>
                <a:cubicBezTo>
                  <a:pt x="7929" y="186"/>
                  <a:pt x="7819" y="372"/>
                  <a:pt x="7752" y="402"/>
                </a:cubicBezTo>
                <a:cubicBezTo>
                  <a:pt x="7679" y="464"/>
                  <a:pt x="7648" y="526"/>
                  <a:pt x="7606" y="557"/>
                </a:cubicBezTo>
                <a:cubicBezTo>
                  <a:pt x="7569" y="619"/>
                  <a:pt x="7502" y="557"/>
                  <a:pt x="7435" y="588"/>
                </a:cubicBezTo>
                <a:cubicBezTo>
                  <a:pt x="7368" y="619"/>
                  <a:pt x="7386" y="588"/>
                  <a:pt x="7337" y="619"/>
                </a:cubicBezTo>
                <a:cubicBezTo>
                  <a:pt x="7288" y="681"/>
                  <a:pt x="7258" y="588"/>
                  <a:pt x="7233" y="588"/>
                </a:cubicBezTo>
                <a:cubicBezTo>
                  <a:pt x="7203" y="588"/>
                  <a:pt x="7148" y="619"/>
                  <a:pt x="7117" y="681"/>
                </a:cubicBezTo>
                <a:cubicBezTo>
                  <a:pt x="7093" y="743"/>
                  <a:pt x="7063" y="774"/>
                  <a:pt x="7038" y="774"/>
                </a:cubicBezTo>
                <a:cubicBezTo>
                  <a:pt x="7008" y="743"/>
                  <a:pt x="7032" y="650"/>
                  <a:pt x="7008" y="743"/>
                </a:cubicBezTo>
                <a:cubicBezTo>
                  <a:pt x="6989" y="867"/>
                  <a:pt x="6922" y="898"/>
                  <a:pt x="6886" y="929"/>
                </a:cubicBezTo>
                <a:cubicBezTo>
                  <a:pt x="6849" y="960"/>
                  <a:pt x="6849" y="960"/>
                  <a:pt x="6831" y="1053"/>
                </a:cubicBezTo>
                <a:cubicBezTo>
                  <a:pt x="6806" y="1115"/>
                  <a:pt x="6751" y="1146"/>
                  <a:pt x="6751" y="1146"/>
                </a:cubicBezTo>
                <a:cubicBezTo>
                  <a:pt x="6751" y="1146"/>
                  <a:pt x="6709" y="1176"/>
                  <a:pt x="6696" y="1269"/>
                </a:cubicBezTo>
                <a:cubicBezTo>
                  <a:pt x="6690" y="1331"/>
                  <a:pt x="6648" y="1300"/>
                  <a:pt x="6593" y="1300"/>
                </a:cubicBezTo>
                <a:cubicBezTo>
                  <a:pt x="6574" y="1269"/>
                  <a:pt x="6562" y="1238"/>
                  <a:pt x="6544" y="1176"/>
                </a:cubicBezTo>
                <a:cubicBezTo>
                  <a:pt x="6507" y="1022"/>
                  <a:pt x="6404" y="929"/>
                  <a:pt x="6367" y="898"/>
                </a:cubicBezTo>
                <a:cubicBezTo>
                  <a:pt x="6330" y="898"/>
                  <a:pt x="6282" y="898"/>
                  <a:pt x="6196" y="867"/>
                </a:cubicBezTo>
                <a:cubicBezTo>
                  <a:pt x="6117" y="836"/>
                  <a:pt x="6153" y="960"/>
                  <a:pt x="6086" y="898"/>
                </a:cubicBezTo>
                <a:cubicBezTo>
                  <a:pt x="6025" y="867"/>
                  <a:pt x="5970" y="836"/>
                  <a:pt x="5928" y="867"/>
                </a:cubicBezTo>
                <a:cubicBezTo>
                  <a:pt x="5885" y="867"/>
                  <a:pt x="5861" y="929"/>
                  <a:pt x="5763" y="1115"/>
                </a:cubicBezTo>
                <a:cubicBezTo>
                  <a:pt x="5665" y="1300"/>
                  <a:pt x="5586" y="1331"/>
                  <a:pt x="5549" y="1331"/>
                </a:cubicBezTo>
                <a:cubicBezTo>
                  <a:pt x="5519" y="1362"/>
                  <a:pt x="5494" y="1269"/>
                  <a:pt x="5446" y="1300"/>
                </a:cubicBezTo>
                <a:cubicBezTo>
                  <a:pt x="5397" y="1300"/>
                  <a:pt x="5385" y="1362"/>
                  <a:pt x="5336" y="1393"/>
                </a:cubicBezTo>
                <a:cubicBezTo>
                  <a:pt x="5281" y="1393"/>
                  <a:pt x="5263" y="1022"/>
                  <a:pt x="5183" y="898"/>
                </a:cubicBezTo>
                <a:cubicBezTo>
                  <a:pt x="5110" y="805"/>
                  <a:pt x="5049" y="619"/>
                  <a:pt x="4976" y="557"/>
                </a:cubicBezTo>
                <a:cubicBezTo>
                  <a:pt x="4897" y="495"/>
                  <a:pt x="4878" y="464"/>
                  <a:pt x="4805" y="557"/>
                </a:cubicBezTo>
                <a:cubicBezTo>
                  <a:pt x="4732" y="681"/>
                  <a:pt x="4695" y="681"/>
                  <a:pt x="4604" y="526"/>
                </a:cubicBezTo>
                <a:cubicBezTo>
                  <a:pt x="4512" y="341"/>
                  <a:pt x="4408" y="0"/>
                  <a:pt x="4341" y="0"/>
                </a:cubicBezTo>
                <a:lnTo>
                  <a:pt x="4116" y="0"/>
                </a:lnTo>
                <a:cubicBezTo>
                  <a:pt x="4048" y="0"/>
                  <a:pt x="4006" y="124"/>
                  <a:pt x="3920" y="588"/>
                </a:cubicBezTo>
                <a:cubicBezTo>
                  <a:pt x="3829" y="1022"/>
                  <a:pt x="3725" y="1641"/>
                  <a:pt x="3652" y="1734"/>
                </a:cubicBezTo>
                <a:cubicBezTo>
                  <a:pt x="3579" y="1827"/>
                  <a:pt x="3548" y="2043"/>
                  <a:pt x="3512" y="2136"/>
                </a:cubicBezTo>
                <a:cubicBezTo>
                  <a:pt x="3475" y="2229"/>
                  <a:pt x="3402" y="2012"/>
                  <a:pt x="3335" y="1981"/>
                </a:cubicBezTo>
                <a:cubicBezTo>
                  <a:pt x="3274" y="1981"/>
                  <a:pt x="3286" y="1858"/>
                  <a:pt x="3237" y="1981"/>
                </a:cubicBezTo>
                <a:cubicBezTo>
                  <a:pt x="3188" y="2105"/>
                  <a:pt x="3164" y="1796"/>
                  <a:pt x="3133" y="1734"/>
                </a:cubicBezTo>
                <a:cubicBezTo>
                  <a:pt x="3109" y="1672"/>
                  <a:pt x="3048" y="1734"/>
                  <a:pt x="3023" y="1827"/>
                </a:cubicBezTo>
                <a:cubicBezTo>
                  <a:pt x="2975" y="2043"/>
                  <a:pt x="2938" y="1889"/>
                  <a:pt x="2889" y="1981"/>
                </a:cubicBezTo>
                <a:cubicBezTo>
                  <a:pt x="2853" y="2074"/>
                  <a:pt x="2840" y="2167"/>
                  <a:pt x="2786" y="2167"/>
                </a:cubicBezTo>
                <a:cubicBezTo>
                  <a:pt x="2749" y="2136"/>
                  <a:pt x="2755" y="2198"/>
                  <a:pt x="2731" y="2322"/>
                </a:cubicBezTo>
                <a:cubicBezTo>
                  <a:pt x="2712" y="2446"/>
                  <a:pt x="2651" y="2415"/>
                  <a:pt x="2651" y="2415"/>
                </a:cubicBezTo>
                <a:cubicBezTo>
                  <a:pt x="2651" y="2415"/>
                  <a:pt x="2615" y="2415"/>
                  <a:pt x="2602" y="2570"/>
                </a:cubicBezTo>
                <a:cubicBezTo>
                  <a:pt x="2590" y="2693"/>
                  <a:pt x="2517" y="2477"/>
                  <a:pt x="2444" y="2446"/>
                </a:cubicBezTo>
                <a:cubicBezTo>
                  <a:pt x="2377" y="2415"/>
                  <a:pt x="2383" y="2632"/>
                  <a:pt x="2328" y="2663"/>
                </a:cubicBezTo>
                <a:cubicBezTo>
                  <a:pt x="2285" y="2663"/>
                  <a:pt x="2236" y="2663"/>
                  <a:pt x="2200" y="2632"/>
                </a:cubicBezTo>
                <a:cubicBezTo>
                  <a:pt x="2157" y="2570"/>
                  <a:pt x="2139" y="2508"/>
                  <a:pt x="2090" y="2539"/>
                </a:cubicBezTo>
                <a:cubicBezTo>
                  <a:pt x="2047" y="2539"/>
                  <a:pt x="2017" y="2570"/>
                  <a:pt x="1974" y="2539"/>
                </a:cubicBezTo>
                <a:cubicBezTo>
                  <a:pt x="1895" y="2477"/>
                  <a:pt x="1791" y="2229"/>
                  <a:pt x="1754" y="2198"/>
                </a:cubicBezTo>
                <a:cubicBezTo>
                  <a:pt x="1718" y="2167"/>
                  <a:pt x="1590" y="2229"/>
                  <a:pt x="1529" y="2167"/>
                </a:cubicBezTo>
                <a:cubicBezTo>
                  <a:pt x="1474" y="2105"/>
                  <a:pt x="0" y="6759"/>
                  <a:pt x="0" y="6759"/>
                </a:cubicBezTo>
                <a:cubicBezTo>
                  <a:pt x="0" y="9515"/>
                  <a:pt x="1309" y="7399"/>
                  <a:pt x="1309" y="10000"/>
                </a:cubicBezTo>
                <a:lnTo>
                  <a:pt x="11309" y="10000"/>
                </a:lnTo>
                <a:lnTo>
                  <a:pt x="11309" y="1920"/>
                </a:lnTo>
                <a:cubicBezTo>
                  <a:pt x="11309" y="1920"/>
                  <a:pt x="11108" y="1920"/>
                  <a:pt x="11022" y="1641"/>
                </a:cubicBezTo>
                <a:close/>
              </a:path>
            </a:pathLst>
          </a:custGeom>
          <a:gradFill>
            <a:gsLst>
              <a:gs pos="0">
                <a:schemeClr val="bg1">
                  <a:lumMod val="95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7"/>
          <p:cNvSpPr>
            <a:spLocks/>
          </p:cNvSpPr>
          <p:nvPr/>
        </p:nvSpPr>
        <p:spPr bwMode="auto">
          <a:xfrm>
            <a:off x="5640388" y="5818188"/>
            <a:ext cx="6554788" cy="1036638"/>
          </a:xfrm>
          <a:custGeom>
            <a:avLst/>
            <a:gdLst>
              <a:gd name="T0" fmla="*/ 1915 w 1934"/>
              <a:gd name="T1" fmla="*/ 11 h 304"/>
              <a:gd name="T2" fmla="*/ 1822 w 1934"/>
              <a:gd name="T3" fmla="*/ 40 h 304"/>
              <a:gd name="T4" fmla="*/ 1781 w 1934"/>
              <a:gd name="T5" fmla="*/ 28 h 304"/>
              <a:gd name="T6" fmla="*/ 1724 w 1934"/>
              <a:gd name="T7" fmla="*/ 24 h 304"/>
              <a:gd name="T8" fmla="*/ 1668 w 1934"/>
              <a:gd name="T9" fmla="*/ 24 h 304"/>
              <a:gd name="T10" fmla="*/ 1611 w 1934"/>
              <a:gd name="T11" fmla="*/ 16 h 304"/>
              <a:gd name="T12" fmla="*/ 1542 w 1934"/>
              <a:gd name="T13" fmla="*/ 23 h 304"/>
              <a:gd name="T14" fmla="*/ 1514 w 1934"/>
              <a:gd name="T15" fmla="*/ 37 h 304"/>
              <a:gd name="T16" fmla="*/ 1468 w 1934"/>
              <a:gd name="T17" fmla="*/ 48 h 304"/>
              <a:gd name="T18" fmla="*/ 1452 w 1934"/>
              <a:gd name="T19" fmla="*/ 63 h 304"/>
              <a:gd name="T20" fmla="*/ 1418 w 1934"/>
              <a:gd name="T21" fmla="*/ 74 h 304"/>
              <a:gd name="T22" fmla="*/ 1365 w 1934"/>
              <a:gd name="T23" fmla="*/ 102 h 304"/>
              <a:gd name="T24" fmla="*/ 1316 w 1934"/>
              <a:gd name="T25" fmla="*/ 127 h 304"/>
              <a:gd name="T26" fmla="*/ 1253 w 1934"/>
              <a:gd name="T27" fmla="*/ 157 h 304"/>
              <a:gd name="T28" fmla="*/ 1210 w 1934"/>
              <a:gd name="T29" fmla="*/ 146 h 304"/>
              <a:gd name="T30" fmla="*/ 1168 w 1934"/>
              <a:gd name="T31" fmla="*/ 128 h 304"/>
              <a:gd name="T32" fmla="*/ 1120 w 1934"/>
              <a:gd name="T33" fmla="*/ 110 h 304"/>
              <a:gd name="T34" fmla="*/ 1080 w 1934"/>
              <a:gd name="T35" fmla="*/ 98 h 304"/>
              <a:gd name="T36" fmla="*/ 1029 w 1934"/>
              <a:gd name="T37" fmla="*/ 77 h 304"/>
              <a:gd name="T38" fmla="*/ 970 w 1934"/>
              <a:gd name="T39" fmla="*/ 55 h 304"/>
              <a:gd name="T40" fmla="*/ 878 w 1934"/>
              <a:gd name="T41" fmla="*/ 55 h 304"/>
              <a:gd name="T42" fmla="*/ 808 w 1934"/>
              <a:gd name="T43" fmla="*/ 42 h 304"/>
              <a:gd name="T44" fmla="*/ 744 w 1934"/>
              <a:gd name="T45" fmla="*/ 31 h 304"/>
              <a:gd name="T46" fmla="*/ 640 w 1934"/>
              <a:gd name="T47" fmla="*/ 32 h 304"/>
              <a:gd name="T48" fmla="*/ 575 w 1934"/>
              <a:gd name="T49" fmla="*/ 49 h 304"/>
              <a:gd name="T50" fmla="*/ 524 w 1934"/>
              <a:gd name="T51" fmla="*/ 80 h 304"/>
              <a:gd name="T52" fmla="*/ 464 w 1934"/>
              <a:gd name="T53" fmla="*/ 77 h 304"/>
              <a:gd name="T54" fmla="*/ 403 w 1934"/>
              <a:gd name="T55" fmla="*/ 72 h 304"/>
              <a:gd name="T56" fmla="*/ 344 w 1934"/>
              <a:gd name="T57" fmla="*/ 52 h 304"/>
              <a:gd name="T58" fmla="*/ 263 w 1934"/>
              <a:gd name="T59" fmla="*/ 43 h 304"/>
              <a:gd name="T60" fmla="*/ 225 w 1934"/>
              <a:gd name="T61" fmla="*/ 54 h 304"/>
              <a:gd name="T62" fmla="*/ 188 w 1934"/>
              <a:gd name="T63" fmla="*/ 123 h 304"/>
              <a:gd name="T64" fmla="*/ 77 w 1934"/>
              <a:gd name="T65" fmla="*/ 177 h 304"/>
              <a:gd name="T66" fmla="*/ 55 w 1934"/>
              <a:gd name="T67" fmla="*/ 237 h 304"/>
              <a:gd name="T68" fmla="*/ 0 w 1934"/>
              <a:gd name="T69" fmla="*/ 304 h 304"/>
              <a:gd name="T70" fmla="*/ 1934 w 1934"/>
              <a:gd name="T71" fmla="*/ 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4" h="304">
                <a:moveTo>
                  <a:pt x="1934" y="1"/>
                </a:moveTo>
                <a:cubicBezTo>
                  <a:pt x="1930" y="5"/>
                  <a:pt x="1919" y="12"/>
                  <a:pt x="1915" y="11"/>
                </a:cubicBezTo>
                <a:cubicBezTo>
                  <a:pt x="1887" y="0"/>
                  <a:pt x="1886" y="26"/>
                  <a:pt x="1862" y="31"/>
                </a:cubicBezTo>
                <a:cubicBezTo>
                  <a:pt x="1838" y="37"/>
                  <a:pt x="1831" y="40"/>
                  <a:pt x="1822" y="40"/>
                </a:cubicBezTo>
                <a:cubicBezTo>
                  <a:pt x="1813" y="40"/>
                  <a:pt x="1803" y="40"/>
                  <a:pt x="1792" y="37"/>
                </a:cubicBezTo>
                <a:cubicBezTo>
                  <a:pt x="1780" y="33"/>
                  <a:pt x="1786" y="33"/>
                  <a:pt x="1781" y="28"/>
                </a:cubicBezTo>
                <a:cubicBezTo>
                  <a:pt x="1776" y="22"/>
                  <a:pt x="1777" y="23"/>
                  <a:pt x="1767" y="22"/>
                </a:cubicBezTo>
                <a:cubicBezTo>
                  <a:pt x="1756" y="22"/>
                  <a:pt x="1735" y="24"/>
                  <a:pt x="1724" y="24"/>
                </a:cubicBezTo>
                <a:cubicBezTo>
                  <a:pt x="1713" y="25"/>
                  <a:pt x="1720" y="25"/>
                  <a:pt x="1700" y="28"/>
                </a:cubicBezTo>
                <a:cubicBezTo>
                  <a:pt x="1680" y="30"/>
                  <a:pt x="1688" y="28"/>
                  <a:pt x="1668" y="24"/>
                </a:cubicBezTo>
                <a:cubicBezTo>
                  <a:pt x="1648" y="21"/>
                  <a:pt x="1643" y="20"/>
                  <a:pt x="1635" y="16"/>
                </a:cubicBezTo>
                <a:cubicBezTo>
                  <a:pt x="1627" y="11"/>
                  <a:pt x="1617" y="15"/>
                  <a:pt x="1611" y="16"/>
                </a:cubicBezTo>
                <a:cubicBezTo>
                  <a:pt x="1605" y="16"/>
                  <a:pt x="1585" y="20"/>
                  <a:pt x="1566" y="20"/>
                </a:cubicBezTo>
                <a:cubicBezTo>
                  <a:pt x="1546" y="20"/>
                  <a:pt x="1549" y="20"/>
                  <a:pt x="1542" y="23"/>
                </a:cubicBezTo>
                <a:cubicBezTo>
                  <a:pt x="1535" y="25"/>
                  <a:pt x="1532" y="27"/>
                  <a:pt x="1527" y="30"/>
                </a:cubicBezTo>
                <a:cubicBezTo>
                  <a:pt x="1521" y="34"/>
                  <a:pt x="1518" y="35"/>
                  <a:pt x="1514" y="37"/>
                </a:cubicBezTo>
                <a:cubicBezTo>
                  <a:pt x="1511" y="38"/>
                  <a:pt x="1499" y="46"/>
                  <a:pt x="1493" y="47"/>
                </a:cubicBezTo>
                <a:cubicBezTo>
                  <a:pt x="1487" y="47"/>
                  <a:pt x="1493" y="47"/>
                  <a:pt x="1468" y="48"/>
                </a:cubicBezTo>
                <a:cubicBezTo>
                  <a:pt x="1443" y="50"/>
                  <a:pt x="1457" y="56"/>
                  <a:pt x="1457" y="56"/>
                </a:cubicBezTo>
                <a:cubicBezTo>
                  <a:pt x="1452" y="63"/>
                  <a:pt x="1452" y="63"/>
                  <a:pt x="1452" y="63"/>
                </a:cubicBezTo>
                <a:cubicBezTo>
                  <a:pt x="1452" y="63"/>
                  <a:pt x="1435" y="62"/>
                  <a:pt x="1430" y="63"/>
                </a:cubicBezTo>
                <a:cubicBezTo>
                  <a:pt x="1424" y="64"/>
                  <a:pt x="1427" y="68"/>
                  <a:pt x="1418" y="74"/>
                </a:cubicBezTo>
                <a:cubicBezTo>
                  <a:pt x="1409" y="79"/>
                  <a:pt x="1410" y="78"/>
                  <a:pt x="1395" y="83"/>
                </a:cubicBezTo>
                <a:cubicBezTo>
                  <a:pt x="1380" y="88"/>
                  <a:pt x="1377" y="97"/>
                  <a:pt x="1365" y="102"/>
                </a:cubicBezTo>
                <a:cubicBezTo>
                  <a:pt x="1352" y="107"/>
                  <a:pt x="1357" y="105"/>
                  <a:pt x="1344" y="110"/>
                </a:cubicBezTo>
                <a:cubicBezTo>
                  <a:pt x="1330" y="115"/>
                  <a:pt x="1329" y="121"/>
                  <a:pt x="1316" y="127"/>
                </a:cubicBezTo>
                <a:cubicBezTo>
                  <a:pt x="1303" y="134"/>
                  <a:pt x="1302" y="138"/>
                  <a:pt x="1288" y="141"/>
                </a:cubicBezTo>
                <a:cubicBezTo>
                  <a:pt x="1275" y="144"/>
                  <a:pt x="1256" y="159"/>
                  <a:pt x="1253" y="157"/>
                </a:cubicBezTo>
                <a:cubicBezTo>
                  <a:pt x="1249" y="154"/>
                  <a:pt x="1248" y="156"/>
                  <a:pt x="1232" y="152"/>
                </a:cubicBezTo>
                <a:cubicBezTo>
                  <a:pt x="1216" y="148"/>
                  <a:pt x="1226" y="150"/>
                  <a:pt x="1210" y="146"/>
                </a:cubicBezTo>
                <a:cubicBezTo>
                  <a:pt x="1194" y="143"/>
                  <a:pt x="1199" y="141"/>
                  <a:pt x="1188" y="136"/>
                </a:cubicBezTo>
                <a:cubicBezTo>
                  <a:pt x="1177" y="130"/>
                  <a:pt x="1179" y="132"/>
                  <a:pt x="1168" y="128"/>
                </a:cubicBezTo>
                <a:cubicBezTo>
                  <a:pt x="1158" y="125"/>
                  <a:pt x="1157" y="122"/>
                  <a:pt x="1144" y="118"/>
                </a:cubicBezTo>
                <a:cubicBezTo>
                  <a:pt x="1130" y="114"/>
                  <a:pt x="1131" y="114"/>
                  <a:pt x="1120" y="110"/>
                </a:cubicBezTo>
                <a:cubicBezTo>
                  <a:pt x="1110" y="106"/>
                  <a:pt x="1105" y="108"/>
                  <a:pt x="1095" y="105"/>
                </a:cubicBezTo>
                <a:cubicBezTo>
                  <a:pt x="1084" y="102"/>
                  <a:pt x="1083" y="99"/>
                  <a:pt x="1080" y="98"/>
                </a:cubicBezTo>
                <a:cubicBezTo>
                  <a:pt x="1076" y="98"/>
                  <a:pt x="1062" y="94"/>
                  <a:pt x="1048" y="88"/>
                </a:cubicBezTo>
                <a:cubicBezTo>
                  <a:pt x="1033" y="82"/>
                  <a:pt x="1037" y="81"/>
                  <a:pt x="1029" y="77"/>
                </a:cubicBezTo>
                <a:cubicBezTo>
                  <a:pt x="1021" y="74"/>
                  <a:pt x="1018" y="68"/>
                  <a:pt x="1007" y="63"/>
                </a:cubicBezTo>
                <a:cubicBezTo>
                  <a:pt x="995" y="57"/>
                  <a:pt x="984" y="58"/>
                  <a:pt x="970" y="55"/>
                </a:cubicBezTo>
                <a:cubicBezTo>
                  <a:pt x="957" y="52"/>
                  <a:pt x="952" y="47"/>
                  <a:pt x="940" y="47"/>
                </a:cubicBezTo>
                <a:cubicBezTo>
                  <a:pt x="928" y="47"/>
                  <a:pt x="897" y="54"/>
                  <a:pt x="878" y="55"/>
                </a:cubicBezTo>
                <a:cubicBezTo>
                  <a:pt x="858" y="56"/>
                  <a:pt x="862" y="53"/>
                  <a:pt x="846" y="49"/>
                </a:cubicBezTo>
                <a:cubicBezTo>
                  <a:pt x="830" y="45"/>
                  <a:pt x="827" y="45"/>
                  <a:pt x="808" y="42"/>
                </a:cubicBezTo>
                <a:cubicBezTo>
                  <a:pt x="790" y="39"/>
                  <a:pt x="792" y="42"/>
                  <a:pt x="781" y="41"/>
                </a:cubicBezTo>
                <a:cubicBezTo>
                  <a:pt x="770" y="40"/>
                  <a:pt x="757" y="36"/>
                  <a:pt x="744" y="31"/>
                </a:cubicBezTo>
                <a:cubicBezTo>
                  <a:pt x="732" y="26"/>
                  <a:pt x="705" y="21"/>
                  <a:pt x="679" y="23"/>
                </a:cubicBezTo>
                <a:cubicBezTo>
                  <a:pt x="652" y="25"/>
                  <a:pt x="658" y="27"/>
                  <a:pt x="640" y="32"/>
                </a:cubicBezTo>
                <a:cubicBezTo>
                  <a:pt x="623" y="37"/>
                  <a:pt x="611" y="37"/>
                  <a:pt x="593" y="38"/>
                </a:cubicBezTo>
                <a:cubicBezTo>
                  <a:pt x="576" y="39"/>
                  <a:pt x="583" y="43"/>
                  <a:pt x="575" y="49"/>
                </a:cubicBezTo>
                <a:cubicBezTo>
                  <a:pt x="567" y="56"/>
                  <a:pt x="559" y="61"/>
                  <a:pt x="550" y="65"/>
                </a:cubicBezTo>
                <a:cubicBezTo>
                  <a:pt x="541" y="68"/>
                  <a:pt x="535" y="72"/>
                  <a:pt x="524" y="80"/>
                </a:cubicBezTo>
                <a:cubicBezTo>
                  <a:pt x="513" y="87"/>
                  <a:pt x="504" y="89"/>
                  <a:pt x="499" y="88"/>
                </a:cubicBezTo>
                <a:cubicBezTo>
                  <a:pt x="494" y="86"/>
                  <a:pt x="480" y="78"/>
                  <a:pt x="464" y="77"/>
                </a:cubicBezTo>
                <a:cubicBezTo>
                  <a:pt x="448" y="77"/>
                  <a:pt x="441" y="74"/>
                  <a:pt x="433" y="68"/>
                </a:cubicBezTo>
                <a:cubicBezTo>
                  <a:pt x="425" y="63"/>
                  <a:pt x="413" y="70"/>
                  <a:pt x="403" y="72"/>
                </a:cubicBezTo>
                <a:cubicBezTo>
                  <a:pt x="393" y="74"/>
                  <a:pt x="385" y="70"/>
                  <a:pt x="376" y="68"/>
                </a:cubicBezTo>
                <a:cubicBezTo>
                  <a:pt x="368" y="67"/>
                  <a:pt x="356" y="56"/>
                  <a:pt x="344" y="52"/>
                </a:cubicBezTo>
                <a:cubicBezTo>
                  <a:pt x="331" y="49"/>
                  <a:pt x="298" y="48"/>
                  <a:pt x="276" y="45"/>
                </a:cubicBezTo>
                <a:cubicBezTo>
                  <a:pt x="272" y="45"/>
                  <a:pt x="268" y="44"/>
                  <a:pt x="263" y="43"/>
                </a:cubicBezTo>
                <a:cubicBezTo>
                  <a:pt x="263" y="43"/>
                  <a:pt x="263" y="43"/>
                  <a:pt x="263" y="43"/>
                </a:cubicBezTo>
                <a:cubicBezTo>
                  <a:pt x="250" y="41"/>
                  <a:pt x="225" y="54"/>
                  <a:pt x="225" y="54"/>
                </a:cubicBezTo>
                <a:cubicBezTo>
                  <a:pt x="225" y="54"/>
                  <a:pt x="204" y="79"/>
                  <a:pt x="196" y="82"/>
                </a:cubicBezTo>
                <a:cubicBezTo>
                  <a:pt x="188" y="85"/>
                  <a:pt x="188" y="123"/>
                  <a:pt x="188" y="123"/>
                </a:cubicBezTo>
                <a:cubicBezTo>
                  <a:pt x="188" y="123"/>
                  <a:pt x="159" y="155"/>
                  <a:pt x="135" y="157"/>
                </a:cubicBezTo>
                <a:cubicBezTo>
                  <a:pt x="112" y="158"/>
                  <a:pt x="95" y="174"/>
                  <a:pt x="77" y="177"/>
                </a:cubicBezTo>
                <a:cubicBezTo>
                  <a:pt x="60" y="179"/>
                  <a:pt x="77" y="198"/>
                  <a:pt x="77" y="198"/>
                </a:cubicBezTo>
                <a:cubicBezTo>
                  <a:pt x="55" y="237"/>
                  <a:pt x="55" y="237"/>
                  <a:pt x="55" y="237"/>
                </a:cubicBezTo>
                <a:cubicBezTo>
                  <a:pt x="32" y="243"/>
                  <a:pt x="32" y="243"/>
                  <a:pt x="32" y="243"/>
                </a:cubicBezTo>
                <a:cubicBezTo>
                  <a:pt x="0" y="304"/>
                  <a:pt x="0" y="304"/>
                  <a:pt x="0" y="304"/>
                </a:cubicBezTo>
                <a:cubicBezTo>
                  <a:pt x="1934" y="304"/>
                  <a:pt x="1934" y="304"/>
                  <a:pt x="1934" y="304"/>
                </a:cubicBezTo>
                <a:lnTo>
                  <a:pt x="1934" y="1"/>
                </a:lnTo>
                <a:close/>
              </a:path>
            </a:pathLst>
          </a:custGeom>
          <a:gradFill>
            <a:gsLst>
              <a:gs pos="0">
                <a:schemeClr val="bg1">
                  <a:lumMod val="85000"/>
                  <a:alpha val="60000"/>
                </a:schemeClr>
              </a:gs>
              <a:gs pos="100000">
                <a:schemeClr val="bg1">
                  <a:alpha val="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34" name="Freeform 26"/>
          <p:cNvSpPr>
            <a:spLocks/>
          </p:cNvSpPr>
          <p:nvPr/>
        </p:nvSpPr>
        <p:spPr bwMode="auto">
          <a:xfrm>
            <a:off x="7608888" y="5202382"/>
            <a:ext cx="4586288" cy="1652443"/>
          </a:xfrm>
          <a:custGeom>
            <a:avLst/>
            <a:gdLst>
              <a:gd name="T0" fmla="*/ 1353 w 1353"/>
              <a:gd name="T1" fmla="*/ 205 h 423"/>
              <a:gd name="T2" fmla="*/ 1329 w 1353"/>
              <a:gd name="T3" fmla="*/ 220 h 423"/>
              <a:gd name="T4" fmla="*/ 1297 w 1353"/>
              <a:gd name="T5" fmla="*/ 214 h 423"/>
              <a:gd name="T6" fmla="*/ 1276 w 1353"/>
              <a:gd name="T7" fmla="*/ 215 h 423"/>
              <a:gd name="T8" fmla="*/ 1216 w 1353"/>
              <a:gd name="T9" fmla="*/ 177 h 423"/>
              <a:gd name="T10" fmla="*/ 1125 w 1353"/>
              <a:gd name="T11" fmla="*/ 111 h 423"/>
              <a:gd name="T12" fmla="*/ 1063 w 1353"/>
              <a:gd name="T13" fmla="*/ 45 h 423"/>
              <a:gd name="T14" fmla="*/ 1027 w 1353"/>
              <a:gd name="T15" fmla="*/ 33 h 423"/>
              <a:gd name="T16" fmla="*/ 1008 w 1353"/>
              <a:gd name="T17" fmla="*/ 23 h 423"/>
              <a:gd name="T18" fmla="*/ 953 w 1353"/>
              <a:gd name="T19" fmla="*/ 37 h 423"/>
              <a:gd name="T20" fmla="*/ 922 w 1353"/>
              <a:gd name="T21" fmla="*/ 12 h 423"/>
              <a:gd name="T22" fmla="*/ 898 w 1353"/>
              <a:gd name="T23" fmla="*/ 12 h 423"/>
              <a:gd name="T24" fmla="*/ 811 w 1353"/>
              <a:gd name="T25" fmla="*/ 45 h 423"/>
              <a:gd name="T26" fmla="*/ 760 w 1353"/>
              <a:gd name="T27" fmla="*/ 56 h 423"/>
              <a:gd name="T28" fmla="*/ 694 w 1353"/>
              <a:gd name="T29" fmla="*/ 75 h 423"/>
              <a:gd name="T30" fmla="*/ 670 w 1353"/>
              <a:gd name="T31" fmla="*/ 100 h 423"/>
              <a:gd name="T32" fmla="*/ 623 w 1353"/>
              <a:gd name="T33" fmla="*/ 109 h 423"/>
              <a:gd name="T34" fmla="*/ 566 w 1353"/>
              <a:gd name="T35" fmla="*/ 154 h 423"/>
              <a:gd name="T36" fmla="*/ 513 w 1353"/>
              <a:gd name="T37" fmla="*/ 193 h 423"/>
              <a:gd name="T38" fmla="*/ 471 w 1353"/>
              <a:gd name="T39" fmla="*/ 228 h 423"/>
              <a:gd name="T40" fmla="*/ 422 w 1353"/>
              <a:gd name="T41" fmla="*/ 251 h 423"/>
              <a:gd name="T42" fmla="*/ 390 w 1353"/>
              <a:gd name="T43" fmla="*/ 267 h 423"/>
              <a:gd name="T44" fmla="*/ 336 w 1353"/>
              <a:gd name="T45" fmla="*/ 316 h 423"/>
              <a:gd name="T46" fmla="*/ 322 w 1353"/>
              <a:gd name="T47" fmla="*/ 321 h 423"/>
              <a:gd name="T48" fmla="*/ 322 w 1353"/>
              <a:gd name="T49" fmla="*/ 321 h 423"/>
              <a:gd name="T50" fmla="*/ 172 w 1353"/>
              <a:gd name="T51" fmla="*/ 363 h 423"/>
              <a:gd name="T52" fmla="*/ 0 w 1353"/>
              <a:gd name="T53" fmla="*/ 423 h 423"/>
              <a:gd name="T54" fmla="*/ 1353 w 1353"/>
              <a:gd name="T55" fmla="*/ 423 h 423"/>
              <a:gd name="T56" fmla="*/ 1353 w 1353"/>
              <a:gd name="T57" fmla="*/ 205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53" h="423">
                <a:moveTo>
                  <a:pt x="1353" y="205"/>
                </a:moveTo>
                <a:cubicBezTo>
                  <a:pt x="1333" y="209"/>
                  <a:pt x="1341" y="221"/>
                  <a:pt x="1329" y="220"/>
                </a:cubicBezTo>
                <a:cubicBezTo>
                  <a:pt x="1317" y="219"/>
                  <a:pt x="1316" y="208"/>
                  <a:pt x="1297" y="214"/>
                </a:cubicBezTo>
                <a:cubicBezTo>
                  <a:pt x="1279" y="220"/>
                  <a:pt x="1281" y="222"/>
                  <a:pt x="1276" y="215"/>
                </a:cubicBezTo>
                <a:cubicBezTo>
                  <a:pt x="1271" y="208"/>
                  <a:pt x="1230" y="185"/>
                  <a:pt x="1216" y="177"/>
                </a:cubicBezTo>
                <a:cubicBezTo>
                  <a:pt x="1203" y="169"/>
                  <a:pt x="1146" y="128"/>
                  <a:pt x="1125" y="111"/>
                </a:cubicBezTo>
                <a:cubicBezTo>
                  <a:pt x="1104" y="94"/>
                  <a:pt x="1079" y="62"/>
                  <a:pt x="1063" y="45"/>
                </a:cubicBezTo>
                <a:cubicBezTo>
                  <a:pt x="1047" y="28"/>
                  <a:pt x="1038" y="34"/>
                  <a:pt x="1027" y="33"/>
                </a:cubicBezTo>
                <a:cubicBezTo>
                  <a:pt x="1017" y="32"/>
                  <a:pt x="1034" y="29"/>
                  <a:pt x="1008" y="23"/>
                </a:cubicBezTo>
                <a:cubicBezTo>
                  <a:pt x="981" y="17"/>
                  <a:pt x="960" y="39"/>
                  <a:pt x="953" y="37"/>
                </a:cubicBezTo>
                <a:cubicBezTo>
                  <a:pt x="947" y="35"/>
                  <a:pt x="928" y="24"/>
                  <a:pt x="922" y="12"/>
                </a:cubicBezTo>
                <a:cubicBezTo>
                  <a:pt x="915" y="0"/>
                  <a:pt x="907" y="8"/>
                  <a:pt x="898" y="12"/>
                </a:cubicBezTo>
                <a:cubicBezTo>
                  <a:pt x="889" y="16"/>
                  <a:pt x="834" y="35"/>
                  <a:pt x="811" y="45"/>
                </a:cubicBezTo>
                <a:cubicBezTo>
                  <a:pt x="787" y="55"/>
                  <a:pt x="787" y="52"/>
                  <a:pt x="760" y="56"/>
                </a:cubicBezTo>
                <a:cubicBezTo>
                  <a:pt x="734" y="60"/>
                  <a:pt x="711" y="66"/>
                  <a:pt x="694" y="75"/>
                </a:cubicBezTo>
                <a:cubicBezTo>
                  <a:pt x="677" y="84"/>
                  <a:pt x="692" y="91"/>
                  <a:pt x="670" y="100"/>
                </a:cubicBezTo>
                <a:cubicBezTo>
                  <a:pt x="649" y="109"/>
                  <a:pt x="643" y="102"/>
                  <a:pt x="623" y="109"/>
                </a:cubicBezTo>
                <a:cubicBezTo>
                  <a:pt x="603" y="116"/>
                  <a:pt x="586" y="142"/>
                  <a:pt x="566" y="154"/>
                </a:cubicBezTo>
                <a:cubicBezTo>
                  <a:pt x="546" y="166"/>
                  <a:pt x="529" y="180"/>
                  <a:pt x="513" y="193"/>
                </a:cubicBezTo>
                <a:cubicBezTo>
                  <a:pt x="497" y="206"/>
                  <a:pt x="487" y="218"/>
                  <a:pt x="471" y="228"/>
                </a:cubicBezTo>
                <a:cubicBezTo>
                  <a:pt x="455" y="238"/>
                  <a:pt x="455" y="242"/>
                  <a:pt x="422" y="251"/>
                </a:cubicBezTo>
                <a:cubicBezTo>
                  <a:pt x="389" y="260"/>
                  <a:pt x="402" y="260"/>
                  <a:pt x="390" y="267"/>
                </a:cubicBezTo>
                <a:cubicBezTo>
                  <a:pt x="378" y="274"/>
                  <a:pt x="365" y="302"/>
                  <a:pt x="336" y="316"/>
                </a:cubicBezTo>
                <a:cubicBezTo>
                  <a:pt x="330" y="318"/>
                  <a:pt x="326" y="320"/>
                  <a:pt x="322" y="321"/>
                </a:cubicBezTo>
                <a:cubicBezTo>
                  <a:pt x="322" y="321"/>
                  <a:pt x="322" y="321"/>
                  <a:pt x="322" y="321"/>
                </a:cubicBezTo>
                <a:cubicBezTo>
                  <a:pt x="288" y="340"/>
                  <a:pt x="172" y="363"/>
                  <a:pt x="172" y="363"/>
                </a:cubicBezTo>
                <a:cubicBezTo>
                  <a:pt x="115" y="358"/>
                  <a:pt x="0" y="423"/>
                  <a:pt x="0" y="423"/>
                </a:cubicBezTo>
                <a:cubicBezTo>
                  <a:pt x="1353" y="423"/>
                  <a:pt x="1353" y="423"/>
                  <a:pt x="1353" y="423"/>
                </a:cubicBezTo>
                <a:lnTo>
                  <a:pt x="1353" y="205"/>
                </a:lnTo>
                <a:close/>
              </a:path>
            </a:pathLst>
          </a:custGeom>
          <a:gradFill>
            <a:gsLst>
              <a:gs pos="14000">
                <a:schemeClr val="bg1">
                  <a:lumMod val="95000"/>
                  <a:alpha val="66000"/>
                </a:schemeClr>
              </a:gs>
              <a:gs pos="100000">
                <a:schemeClr val="bg1">
                  <a:lumMod val="95000"/>
                  <a:alpha val="28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41" name="Freeform 32"/>
          <p:cNvSpPr>
            <a:spLocks/>
          </p:cNvSpPr>
          <p:nvPr/>
        </p:nvSpPr>
        <p:spPr bwMode="auto">
          <a:xfrm>
            <a:off x="-637309" y="6172200"/>
            <a:ext cx="5705475" cy="685800"/>
          </a:xfrm>
          <a:custGeom>
            <a:avLst/>
            <a:gdLst>
              <a:gd name="T0" fmla="*/ 2229 w 2813"/>
              <a:gd name="T1" fmla="*/ 0 h 567"/>
              <a:gd name="T2" fmla="*/ 2133 w 2813"/>
              <a:gd name="T3" fmla="*/ 35 h 567"/>
              <a:gd name="T4" fmla="*/ 2103 w 2813"/>
              <a:gd name="T5" fmla="*/ 83 h 567"/>
              <a:gd name="T6" fmla="*/ 2055 w 2813"/>
              <a:gd name="T7" fmla="*/ 94 h 567"/>
              <a:gd name="T8" fmla="*/ 1932 w 2813"/>
              <a:gd name="T9" fmla="*/ 171 h 567"/>
              <a:gd name="T10" fmla="*/ 1823 w 2813"/>
              <a:gd name="T11" fmla="*/ 209 h 567"/>
              <a:gd name="T12" fmla="*/ 1748 w 2813"/>
              <a:gd name="T13" fmla="*/ 108 h 567"/>
              <a:gd name="T14" fmla="*/ 1661 w 2813"/>
              <a:gd name="T15" fmla="*/ 48 h 567"/>
              <a:gd name="T16" fmla="*/ 1599 w 2813"/>
              <a:gd name="T17" fmla="*/ 64 h 567"/>
              <a:gd name="T18" fmla="*/ 1574 w 2813"/>
              <a:gd name="T19" fmla="*/ 110 h 567"/>
              <a:gd name="T20" fmla="*/ 1516 w 2813"/>
              <a:gd name="T21" fmla="*/ 127 h 567"/>
              <a:gd name="T22" fmla="*/ 1504 w 2813"/>
              <a:gd name="T23" fmla="*/ 180 h 567"/>
              <a:gd name="T24" fmla="*/ 1436 w 2813"/>
              <a:gd name="T25" fmla="*/ 245 h 567"/>
              <a:gd name="T26" fmla="*/ 1403 w 2813"/>
              <a:gd name="T27" fmla="*/ 201 h 567"/>
              <a:gd name="T28" fmla="*/ 1354 w 2813"/>
              <a:gd name="T29" fmla="*/ 171 h 567"/>
              <a:gd name="T30" fmla="*/ 1334 w 2813"/>
              <a:gd name="T31" fmla="*/ 128 h 567"/>
              <a:gd name="T32" fmla="*/ 1141 w 2813"/>
              <a:gd name="T33" fmla="*/ 10 h 567"/>
              <a:gd name="T34" fmla="*/ 913 w 2813"/>
              <a:gd name="T35" fmla="*/ 123 h 567"/>
              <a:gd name="T36" fmla="*/ 825 w 2813"/>
              <a:gd name="T37" fmla="*/ 44 h 567"/>
              <a:gd name="T38" fmla="*/ 761 w 2813"/>
              <a:gd name="T39" fmla="*/ 96 h 567"/>
              <a:gd name="T40" fmla="*/ 692 w 2813"/>
              <a:gd name="T41" fmla="*/ 216 h 567"/>
              <a:gd name="T42" fmla="*/ 650 w 2813"/>
              <a:gd name="T43" fmla="*/ 283 h 567"/>
              <a:gd name="T44" fmla="*/ 597 w 2813"/>
              <a:gd name="T45" fmla="*/ 311 h 567"/>
              <a:gd name="T46" fmla="*/ 579 w 2813"/>
              <a:gd name="T47" fmla="*/ 335 h 567"/>
              <a:gd name="T48" fmla="*/ 552 w 2813"/>
              <a:gd name="T49" fmla="*/ 371 h 567"/>
              <a:gd name="T50" fmla="*/ 472 w 2813"/>
              <a:gd name="T51" fmla="*/ 373 h 567"/>
              <a:gd name="T52" fmla="*/ 428 w 2813"/>
              <a:gd name="T53" fmla="*/ 371 h 567"/>
              <a:gd name="T54" fmla="*/ 427 w 2813"/>
              <a:gd name="T55" fmla="*/ 371 h 567"/>
              <a:gd name="T56" fmla="*/ 352 w 2813"/>
              <a:gd name="T57" fmla="*/ 511 h 567"/>
              <a:gd name="T58" fmla="*/ 0 w 2813"/>
              <a:gd name="T59" fmla="*/ 567 h 567"/>
              <a:gd name="T60" fmla="*/ 2813 w 2813"/>
              <a:gd name="T61" fmla="*/ 567 h 567"/>
              <a:gd name="T62" fmla="*/ 2672 w 2813"/>
              <a:gd name="T63" fmla="*/ 471 h 567"/>
              <a:gd name="T64" fmla="*/ 2672 w 2813"/>
              <a:gd name="T65" fmla="*/ 443 h 567"/>
              <a:gd name="T66" fmla="*/ 2580 w 2813"/>
              <a:gd name="T67" fmla="*/ 363 h 567"/>
              <a:gd name="T68" fmla="*/ 2528 w 2813"/>
              <a:gd name="T69" fmla="*/ 247 h 567"/>
              <a:gd name="T70" fmla="*/ 2495 w 2813"/>
              <a:gd name="T71" fmla="*/ 186 h 567"/>
              <a:gd name="T72" fmla="*/ 2419 w 2813"/>
              <a:gd name="T73" fmla="*/ 142 h 567"/>
              <a:gd name="T74" fmla="*/ 2229 w 2813"/>
              <a:gd name="T75" fmla="*/ 0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13" h="567">
                <a:moveTo>
                  <a:pt x="2229" y="0"/>
                </a:moveTo>
                <a:cubicBezTo>
                  <a:pt x="2133" y="35"/>
                  <a:pt x="2133" y="35"/>
                  <a:pt x="2133" y="35"/>
                </a:cubicBezTo>
                <a:cubicBezTo>
                  <a:pt x="2103" y="83"/>
                  <a:pt x="2103" y="83"/>
                  <a:pt x="2103" y="83"/>
                </a:cubicBezTo>
                <a:cubicBezTo>
                  <a:pt x="2055" y="94"/>
                  <a:pt x="2055" y="94"/>
                  <a:pt x="2055" y="94"/>
                </a:cubicBezTo>
                <a:cubicBezTo>
                  <a:pt x="1932" y="171"/>
                  <a:pt x="1932" y="171"/>
                  <a:pt x="1932" y="171"/>
                </a:cubicBezTo>
                <a:cubicBezTo>
                  <a:pt x="1823" y="209"/>
                  <a:pt x="1823" y="209"/>
                  <a:pt x="1823" y="209"/>
                </a:cubicBezTo>
                <a:cubicBezTo>
                  <a:pt x="1748" y="108"/>
                  <a:pt x="1748" y="108"/>
                  <a:pt x="1748" y="108"/>
                </a:cubicBezTo>
                <a:cubicBezTo>
                  <a:pt x="1661" y="48"/>
                  <a:pt x="1661" y="48"/>
                  <a:pt x="1661" y="48"/>
                </a:cubicBezTo>
                <a:cubicBezTo>
                  <a:pt x="1599" y="64"/>
                  <a:pt x="1599" y="64"/>
                  <a:pt x="1599" y="64"/>
                </a:cubicBezTo>
                <a:cubicBezTo>
                  <a:pt x="1574" y="110"/>
                  <a:pt x="1574" y="110"/>
                  <a:pt x="1574" y="110"/>
                </a:cubicBezTo>
                <a:cubicBezTo>
                  <a:pt x="1516" y="127"/>
                  <a:pt x="1516" y="127"/>
                  <a:pt x="1516" y="127"/>
                </a:cubicBezTo>
                <a:cubicBezTo>
                  <a:pt x="1504" y="180"/>
                  <a:pt x="1504" y="180"/>
                  <a:pt x="1504" y="180"/>
                </a:cubicBezTo>
                <a:cubicBezTo>
                  <a:pt x="1436" y="245"/>
                  <a:pt x="1436" y="245"/>
                  <a:pt x="1436" y="245"/>
                </a:cubicBezTo>
                <a:cubicBezTo>
                  <a:pt x="1403" y="201"/>
                  <a:pt x="1403" y="201"/>
                  <a:pt x="1403" y="201"/>
                </a:cubicBezTo>
                <a:cubicBezTo>
                  <a:pt x="1354" y="171"/>
                  <a:pt x="1354" y="171"/>
                  <a:pt x="1354" y="171"/>
                </a:cubicBezTo>
                <a:cubicBezTo>
                  <a:pt x="1334" y="128"/>
                  <a:pt x="1334" y="128"/>
                  <a:pt x="1334" y="128"/>
                </a:cubicBezTo>
                <a:cubicBezTo>
                  <a:pt x="1141" y="10"/>
                  <a:pt x="1141" y="10"/>
                  <a:pt x="1141" y="10"/>
                </a:cubicBezTo>
                <a:cubicBezTo>
                  <a:pt x="913" y="123"/>
                  <a:pt x="913" y="123"/>
                  <a:pt x="913" y="123"/>
                </a:cubicBezTo>
                <a:cubicBezTo>
                  <a:pt x="825" y="44"/>
                  <a:pt x="825" y="44"/>
                  <a:pt x="825" y="44"/>
                </a:cubicBezTo>
                <a:cubicBezTo>
                  <a:pt x="761" y="96"/>
                  <a:pt x="761" y="96"/>
                  <a:pt x="761" y="96"/>
                </a:cubicBezTo>
                <a:cubicBezTo>
                  <a:pt x="692" y="216"/>
                  <a:pt x="692" y="216"/>
                  <a:pt x="692" y="216"/>
                </a:cubicBezTo>
                <a:cubicBezTo>
                  <a:pt x="650" y="283"/>
                  <a:pt x="650" y="283"/>
                  <a:pt x="650" y="283"/>
                </a:cubicBezTo>
                <a:cubicBezTo>
                  <a:pt x="597" y="311"/>
                  <a:pt x="597" y="311"/>
                  <a:pt x="597" y="311"/>
                </a:cubicBezTo>
                <a:cubicBezTo>
                  <a:pt x="579" y="335"/>
                  <a:pt x="579" y="335"/>
                  <a:pt x="579" y="335"/>
                </a:cubicBezTo>
                <a:cubicBezTo>
                  <a:pt x="552" y="371"/>
                  <a:pt x="552" y="371"/>
                  <a:pt x="552" y="371"/>
                </a:cubicBezTo>
                <a:cubicBezTo>
                  <a:pt x="552" y="371"/>
                  <a:pt x="509" y="373"/>
                  <a:pt x="472" y="373"/>
                </a:cubicBezTo>
                <a:cubicBezTo>
                  <a:pt x="454" y="373"/>
                  <a:pt x="437" y="372"/>
                  <a:pt x="428" y="371"/>
                </a:cubicBezTo>
                <a:cubicBezTo>
                  <a:pt x="427" y="371"/>
                  <a:pt x="427" y="371"/>
                  <a:pt x="427" y="371"/>
                </a:cubicBezTo>
                <a:cubicBezTo>
                  <a:pt x="398" y="371"/>
                  <a:pt x="352" y="511"/>
                  <a:pt x="352" y="511"/>
                </a:cubicBezTo>
                <a:cubicBezTo>
                  <a:pt x="0" y="567"/>
                  <a:pt x="0" y="567"/>
                  <a:pt x="0" y="567"/>
                </a:cubicBezTo>
                <a:cubicBezTo>
                  <a:pt x="2813" y="567"/>
                  <a:pt x="2813" y="567"/>
                  <a:pt x="2813" y="567"/>
                </a:cubicBezTo>
                <a:cubicBezTo>
                  <a:pt x="2672" y="471"/>
                  <a:pt x="2672" y="471"/>
                  <a:pt x="2672" y="471"/>
                </a:cubicBezTo>
                <a:cubicBezTo>
                  <a:pt x="2672" y="471"/>
                  <a:pt x="2680" y="463"/>
                  <a:pt x="2672" y="443"/>
                </a:cubicBezTo>
                <a:cubicBezTo>
                  <a:pt x="2664" y="423"/>
                  <a:pt x="2596" y="379"/>
                  <a:pt x="2580" y="363"/>
                </a:cubicBezTo>
                <a:cubicBezTo>
                  <a:pt x="2564" y="347"/>
                  <a:pt x="2544" y="263"/>
                  <a:pt x="2528" y="247"/>
                </a:cubicBezTo>
                <a:cubicBezTo>
                  <a:pt x="2512" y="231"/>
                  <a:pt x="2495" y="186"/>
                  <a:pt x="2495" y="186"/>
                </a:cubicBezTo>
                <a:cubicBezTo>
                  <a:pt x="2419" y="142"/>
                  <a:pt x="2419" y="142"/>
                  <a:pt x="2419" y="142"/>
                </a:cubicBezTo>
                <a:cubicBezTo>
                  <a:pt x="2229" y="0"/>
                  <a:pt x="2229" y="0"/>
                  <a:pt x="2229" y="0"/>
                </a:cubicBezTo>
              </a:path>
            </a:pathLst>
          </a:custGeom>
          <a:gradFill>
            <a:gsLst>
              <a:gs pos="33000">
                <a:schemeClr val="bg1">
                  <a:lumMod val="95000"/>
                  <a:alpha val="45000"/>
                </a:schemeClr>
              </a:gs>
              <a:gs pos="100000">
                <a:schemeClr val="bg1">
                  <a:lumMod val="95000"/>
                  <a:alpha val="39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ID"/>
          </a:p>
        </p:txBody>
      </p:sp>
      <p:sp>
        <p:nvSpPr>
          <p:cNvPr id="22" name="TextBox 21"/>
          <p:cNvSpPr txBox="1"/>
          <p:nvPr/>
        </p:nvSpPr>
        <p:spPr>
          <a:xfrm>
            <a:off x="3403595" y="4024976"/>
            <a:ext cx="5384807" cy="461665"/>
          </a:xfrm>
          <a:prstGeom prst="rect">
            <a:avLst/>
          </a:prstGeom>
          <a:noFill/>
        </p:spPr>
        <p:txBody>
          <a:bodyPr wrap="none" rtlCol="0">
            <a:spAutoFit/>
          </a:bodyPr>
          <a:lstStyle/>
          <a:p>
            <a:pPr algn="ctr"/>
            <a:r>
              <a:rPr lang="en-ID" sz="2400" kern="5500" spc="600" dirty="0">
                <a:solidFill>
                  <a:schemeClr val="tx1">
                    <a:lumMod val="85000"/>
                    <a:lumOff val="15000"/>
                  </a:schemeClr>
                </a:solidFill>
                <a:latin typeface="Poppins" panose="02000000000000000000" pitchFamily="2" charset="0"/>
                <a:cs typeface="Poppins" panose="02000000000000000000" pitchFamily="2" charset="0"/>
              </a:rPr>
              <a:t>~ By Mathias </a:t>
            </a:r>
            <a:r>
              <a:rPr lang="en-ID" sz="2400" kern="5500" spc="600" dirty="0" err="1">
                <a:solidFill>
                  <a:schemeClr val="tx1">
                    <a:lumMod val="85000"/>
                    <a:lumOff val="15000"/>
                  </a:schemeClr>
                </a:solidFill>
                <a:latin typeface="Poppins" panose="02000000000000000000" pitchFamily="2" charset="0"/>
                <a:cs typeface="Poppins" panose="02000000000000000000" pitchFamily="2" charset="0"/>
              </a:rPr>
              <a:t>Hochkofler</a:t>
            </a:r>
            <a:r>
              <a:rPr lang="en-ID" sz="2400" kern="5500" spc="600" dirty="0">
                <a:solidFill>
                  <a:schemeClr val="tx1">
                    <a:lumMod val="85000"/>
                    <a:lumOff val="15000"/>
                  </a:schemeClr>
                </a:solidFill>
                <a:latin typeface="Poppins" panose="02000000000000000000" pitchFamily="2" charset="0"/>
                <a:cs typeface="Poppins" panose="02000000000000000000" pitchFamily="2" charset="0"/>
              </a:rPr>
              <a:t> ~</a:t>
            </a:r>
          </a:p>
        </p:txBody>
      </p:sp>
      <p:sp>
        <p:nvSpPr>
          <p:cNvPr id="2" name="CuadroTexto 1">
            <a:extLst>
              <a:ext uri="{FF2B5EF4-FFF2-40B4-BE49-F238E27FC236}">
                <a16:creationId xmlns:a16="http://schemas.microsoft.com/office/drawing/2014/main" id="{3E0CFE90-31AE-4DA2-9494-2D6A0F53386D}"/>
              </a:ext>
            </a:extLst>
          </p:cNvPr>
          <p:cNvSpPr txBox="1"/>
          <p:nvPr/>
        </p:nvSpPr>
        <p:spPr>
          <a:xfrm>
            <a:off x="2182535" y="1591672"/>
            <a:ext cx="7826929" cy="2308324"/>
          </a:xfrm>
          <a:prstGeom prst="rect">
            <a:avLst/>
          </a:prstGeom>
          <a:noFill/>
        </p:spPr>
        <p:txBody>
          <a:bodyPr wrap="square" rtlCol="0">
            <a:spAutoFit/>
          </a:bodyPr>
          <a:lstStyle/>
          <a:p>
            <a:pPr algn="ctr"/>
            <a:r>
              <a:rPr lang="es-BO" sz="7200" dirty="0" err="1">
                <a:latin typeface="Agency FB" panose="020B0503020202020204" pitchFamily="34" charset="0"/>
              </a:rPr>
              <a:t>Best</a:t>
            </a:r>
            <a:r>
              <a:rPr lang="es-BO" sz="7200" dirty="0">
                <a:latin typeface="Agency FB" panose="020B0503020202020204" pitchFamily="34" charset="0"/>
              </a:rPr>
              <a:t> </a:t>
            </a:r>
            <a:r>
              <a:rPr lang="es-BO" sz="7200" dirty="0" err="1">
                <a:latin typeface="Agency FB" panose="020B0503020202020204" pitchFamily="34" charset="0"/>
              </a:rPr>
              <a:t>Gym</a:t>
            </a:r>
            <a:r>
              <a:rPr lang="es-BO" sz="7200" dirty="0">
                <a:latin typeface="Agency FB" panose="020B0503020202020204" pitchFamily="34" charset="0"/>
              </a:rPr>
              <a:t> </a:t>
            </a:r>
            <a:r>
              <a:rPr lang="es-BO" sz="7200" dirty="0" err="1">
                <a:latin typeface="Agency FB" panose="020B0503020202020204" pitchFamily="34" charset="0"/>
              </a:rPr>
              <a:t>Location</a:t>
            </a:r>
            <a:r>
              <a:rPr lang="es-BO" sz="7200" dirty="0">
                <a:latin typeface="Agency FB" panose="020B0503020202020204" pitchFamily="34" charset="0"/>
              </a:rPr>
              <a:t> in Buenos Aires </a:t>
            </a:r>
            <a:r>
              <a:rPr lang="es-BO" sz="7200" dirty="0" err="1">
                <a:latin typeface="Agency FB" panose="020B0503020202020204" pitchFamily="34" charset="0"/>
              </a:rPr>
              <a:t>using</a:t>
            </a:r>
            <a:r>
              <a:rPr lang="es-BO" sz="7200" dirty="0">
                <a:latin typeface="Agency FB" panose="020B0503020202020204" pitchFamily="34" charset="0"/>
              </a:rPr>
              <a:t> I.A.</a:t>
            </a:r>
          </a:p>
        </p:txBody>
      </p:sp>
    </p:spTree>
    <p:extLst>
      <p:ext uri="{BB962C8B-B14F-4D97-AF65-F5344CB8AC3E}">
        <p14:creationId xmlns:p14="http://schemas.microsoft.com/office/powerpoint/2010/main" val="3120828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10502"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p:cNvSpPr/>
          <p:nvPr/>
        </p:nvSpPr>
        <p:spPr>
          <a:xfrm>
            <a:off x="10838598" y="4687887"/>
            <a:ext cx="1108718" cy="1111102"/>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Rectangle 69"/>
          <p:cNvSpPr/>
          <p:nvPr/>
        </p:nvSpPr>
        <p:spPr>
          <a:xfrm>
            <a:off x="11349749" y="2237381"/>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70"/>
          <p:cNvSpPr/>
          <p:nvPr/>
        </p:nvSpPr>
        <p:spPr>
          <a:xfrm>
            <a:off x="10560533" y="44643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71"/>
          <p:cNvSpPr/>
          <p:nvPr/>
        </p:nvSpPr>
        <p:spPr>
          <a:xfrm>
            <a:off x="10712933" y="46167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p:cNvSpPr/>
          <p:nvPr/>
        </p:nvSpPr>
        <p:spPr>
          <a:xfrm>
            <a:off x="10865333" y="47691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019412" y="1172685"/>
            <a:ext cx="12192000" cy="4517880"/>
          </a:xfrm>
          <a:prstGeom prst="rect">
            <a:avLst/>
          </a:prstGeom>
        </p:spPr>
      </p:pic>
      <p:sp>
        <p:nvSpPr>
          <p:cNvPr id="17" name="Rectangle 16"/>
          <p:cNvSpPr/>
          <p:nvPr/>
        </p:nvSpPr>
        <p:spPr>
          <a:xfrm>
            <a:off x="10319420" y="1765617"/>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4" name="TextBox 823"/>
          <p:cNvSpPr txBox="1"/>
          <p:nvPr/>
        </p:nvSpPr>
        <p:spPr>
          <a:xfrm>
            <a:off x="787392" y="531726"/>
            <a:ext cx="1881797" cy="523220"/>
          </a:xfrm>
          <a:prstGeom prst="rect">
            <a:avLst/>
          </a:prstGeom>
          <a:noFill/>
        </p:spPr>
        <p:txBody>
          <a:bodyPr wrap="none" rtlCol="0">
            <a:spAutoFit/>
          </a:bodyPr>
          <a:lstStyle/>
          <a:p>
            <a:r>
              <a:rPr lang="es-BO" sz="2800" dirty="0"/>
              <a:t>CLUSTERS 4</a:t>
            </a:r>
            <a:endParaRPr lang="en-ID" sz="2800" b="1" dirty="0">
              <a:solidFill>
                <a:schemeClr val="tx1">
                  <a:lumMod val="85000"/>
                  <a:lumOff val="15000"/>
                </a:schemeClr>
              </a:solidFill>
              <a:latin typeface="+mj-lt"/>
            </a:endParaRPr>
          </a:p>
        </p:txBody>
      </p:sp>
      <p:cxnSp>
        <p:nvCxnSpPr>
          <p:cNvPr id="828" name="Straight Connector 827"/>
          <p:cNvCxnSpPr/>
          <p:nvPr/>
        </p:nvCxnSpPr>
        <p:spPr>
          <a:xfrm>
            <a:off x="1189266" y="1130932"/>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9" name="Oval 828"/>
          <p:cNvSpPr/>
          <p:nvPr/>
        </p:nvSpPr>
        <p:spPr>
          <a:xfrm rot="5400000" flipV="1">
            <a:off x="891973" y="1034158"/>
            <a:ext cx="193548" cy="193548"/>
          </a:xfrm>
          <a:prstGeom prst="ellipse">
            <a:avLst/>
          </a:prstGeom>
          <a:solidFill>
            <a:srgbClr val="FFCA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787391" y="1298719"/>
            <a:ext cx="10800706" cy="1162113"/>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It is characterized by being a small group with a high density of gyms, having an average of 5 gyms at short distance, 9 gyms at medium distance and 11.6 gyms at long distances. Given its high level of supply, investing in this group is risky due to the high level of competition.</a:t>
            </a:r>
          </a:p>
        </p:txBody>
      </p:sp>
      <p:sp>
        <p:nvSpPr>
          <p:cNvPr id="26" name="TextBox 823">
            <a:extLst>
              <a:ext uri="{FF2B5EF4-FFF2-40B4-BE49-F238E27FC236}">
                <a16:creationId xmlns:a16="http://schemas.microsoft.com/office/drawing/2014/main" id="{1B8638C7-1728-4798-AF58-806A85289D25}"/>
              </a:ext>
            </a:extLst>
          </p:cNvPr>
          <p:cNvSpPr txBox="1"/>
          <p:nvPr/>
        </p:nvSpPr>
        <p:spPr>
          <a:xfrm>
            <a:off x="781508" y="2563248"/>
            <a:ext cx="2434372" cy="523220"/>
          </a:xfrm>
          <a:prstGeom prst="rect">
            <a:avLst/>
          </a:prstGeom>
          <a:noFill/>
        </p:spPr>
        <p:txBody>
          <a:bodyPr wrap="square" rtlCol="0">
            <a:spAutoFit/>
          </a:bodyPr>
          <a:lstStyle/>
          <a:p>
            <a:r>
              <a:rPr lang="es-BO" sz="2800" dirty="0"/>
              <a:t>BEST OPTION</a:t>
            </a:r>
            <a:endParaRPr lang="en-ID" sz="2800" b="1" dirty="0">
              <a:solidFill>
                <a:schemeClr val="tx1">
                  <a:lumMod val="85000"/>
                  <a:lumOff val="15000"/>
                </a:schemeClr>
              </a:solidFill>
              <a:latin typeface="+mj-lt"/>
            </a:endParaRPr>
          </a:p>
        </p:txBody>
      </p:sp>
      <p:cxnSp>
        <p:nvCxnSpPr>
          <p:cNvPr id="27" name="Straight Connector 827">
            <a:extLst>
              <a:ext uri="{FF2B5EF4-FFF2-40B4-BE49-F238E27FC236}">
                <a16:creationId xmlns:a16="http://schemas.microsoft.com/office/drawing/2014/main" id="{629CC347-FFD4-44FA-800E-5F1E1D529D50}"/>
              </a:ext>
            </a:extLst>
          </p:cNvPr>
          <p:cNvCxnSpPr/>
          <p:nvPr/>
        </p:nvCxnSpPr>
        <p:spPr>
          <a:xfrm>
            <a:off x="1183382" y="3162454"/>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Oval 828">
            <a:extLst>
              <a:ext uri="{FF2B5EF4-FFF2-40B4-BE49-F238E27FC236}">
                <a16:creationId xmlns:a16="http://schemas.microsoft.com/office/drawing/2014/main" id="{6645E960-D62F-4C1B-8FEE-12C43C680223}"/>
              </a:ext>
            </a:extLst>
          </p:cNvPr>
          <p:cNvSpPr/>
          <p:nvPr/>
        </p:nvSpPr>
        <p:spPr>
          <a:xfrm rot="5400000" flipV="1">
            <a:off x="886089" y="3065680"/>
            <a:ext cx="193548" cy="193548"/>
          </a:xfrm>
          <a:prstGeom prst="ellipse">
            <a:avLst/>
          </a:prstGeom>
          <a:solidFill>
            <a:srgbClr val="80FF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TextBox 11">
            <a:extLst>
              <a:ext uri="{FF2B5EF4-FFF2-40B4-BE49-F238E27FC236}">
                <a16:creationId xmlns:a16="http://schemas.microsoft.com/office/drawing/2014/main" id="{4644DEFD-5674-4139-AB9A-24C99138FBC5}"/>
              </a:ext>
            </a:extLst>
          </p:cNvPr>
          <p:cNvSpPr txBox="1"/>
          <p:nvPr/>
        </p:nvSpPr>
        <p:spPr>
          <a:xfrm>
            <a:off x="781507" y="3330241"/>
            <a:ext cx="10800706" cy="3747436"/>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In order to maximize opportunities with the least possible risk, the study indicates that the best option is in Cluster 3, with the following addresses:</a:t>
            </a:r>
          </a:p>
          <a:p>
            <a:pPr marL="285750" indent="-285750" algn="just">
              <a:lnSpc>
                <a:spcPct val="150000"/>
              </a:lnSpc>
              <a:buFont typeface="Courier New" panose="02070309020205020404" pitchFamily="49" charset="0"/>
              <a:buChar char="o"/>
            </a:pPr>
            <a:r>
              <a:rPr lang="en-US" sz="1600" dirty="0">
                <a:solidFill>
                  <a:schemeClr val="tx1">
                    <a:lumMod val="85000"/>
                    <a:lumOff val="15000"/>
                  </a:schemeClr>
                </a:solidFill>
              </a:rPr>
              <a:t>Club Newman, </a:t>
            </a:r>
            <a:r>
              <a:rPr lang="en-US" sz="1600" dirty="0" err="1">
                <a:solidFill>
                  <a:schemeClr val="tx1">
                    <a:lumMod val="85000"/>
                    <a:lumOff val="15000"/>
                  </a:schemeClr>
                </a:solidFill>
              </a:rPr>
              <a:t>Benavídez</a:t>
            </a:r>
            <a:r>
              <a:rPr lang="en-US" sz="1600" dirty="0">
                <a:solidFill>
                  <a:schemeClr val="tx1">
                    <a:lumMod val="85000"/>
                    <a:lumOff val="15000"/>
                  </a:schemeClr>
                </a:solidFill>
              </a:rPr>
              <a:t>, Partido de Tigre, Buenos Aires, 1621, Argentina</a:t>
            </a:r>
          </a:p>
          <a:p>
            <a:pPr marL="285750" indent="-285750" algn="just">
              <a:lnSpc>
                <a:spcPct val="150000"/>
              </a:lnSpc>
              <a:buFont typeface="Courier New" panose="02070309020205020404" pitchFamily="49" charset="0"/>
              <a:buChar char="o"/>
            </a:pPr>
            <a:r>
              <a:rPr lang="en-US" sz="1600" dirty="0">
                <a:solidFill>
                  <a:schemeClr val="tx1">
                    <a:lumMod val="85000"/>
                    <a:lumOff val="15000"/>
                  </a:schemeClr>
                </a:solidFill>
              </a:rPr>
              <a:t>Barrio Santa Isabel, </a:t>
            </a:r>
            <a:r>
              <a:rPr lang="en-US" sz="1600" dirty="0" err="1">
                <a:solidFill>
                  <a:schemeClr val="tx1">
                    <a:lumMod val="85000"/>
                    <a:lumOff val="15000"/>
                  </a:schemeClr>
                </a:solidFill>
              </a:rPr>
              <a:t>Ingeniero</a:t>
            </a:r>
            <a:r>
              <a:rPr lang="en-US" sz="1600" dirty="0">
                <a:solidFill>
                  <a:schemeClr val="tx1">
                    <a:lumMod val="85000"/>
                    <a:lumOff val="15000"/>
                  </a:schemeClr>
                </a:solidFill>
              </a:rPr>
              <a:t> </a:t>
            </a:r>
            <a:r>
              <a:rPr lang="en-US" sz="1600" dirty="0" err="1">
                <a:solidFill>
                  <a:schemeClr val="tx1">
                    <a:lumMod val="85000"/>
                    <a:lumOff val="15000"/>
                  </a:schemeClr>
                </a:solidFill>
              </a:rPr>
              <a:t>Maschwitz</a:t>
            </a:r>
            <a:r>
              <a:rPr lang="en-US" sz="1600" dirty="0">
                <a:solidFill>
                  <a:schemeClr val="tx1">
                    <a:lumMod val="85000"/>
                    <a:lumOff val="15000"/>
                  </a:schemeClr>
                </a:solidFill>
              </a:rPr>
              <a:t>, Partido de Escobar, Buenos Aires, B1623, Argentina</a:t>
            </a:r>
          </a:p>
          <a:p>
            <a:pPr marL="285750" indent="-285750" algn="just">
              <a:lnSpc>
                <a:spcPct val="150000"/>
              </a:lnSpc>
              <a:buFont typeface="Courier New" panose="02070309020205020404" pitchFamily="49" charset="0"/>
              <a:buChar char="o"/>
            </a:pPr>
            <a:r>
              <a:rPr lang="en-US" sz="1600" dirty="0" err="1">
                <a:solidFill>
                  <a:schemeClr val="tx1">
                    <a:lumMod val="85000"/>
                    <a:lumOff val="15000"/>
                  </a:schemeClr>
                </a:solidFill>
              </a:rPr>
              <a:t>Presidente</a:t>
            </a:r>
            <a:r>
              <a:rPr lang="en-US" sz="1600" dirty="0">
                <a:solidFill>
                  <a:schemeClr val="tx1">
                    <a:lumMod val="85000"/>
                    <a:lumOff val="15000"/>
                  </a:schemeClr>
                </a:solidFill>
              </a:rPr>
              <a:t> </a:t>
            </a:r>
            <a:r>
              <a:rPr lang="en-US" sz="1600" dirty="0" err="1">
                <a:solidFill>
                  <a:schemeClr val="tx1">
                    <a:lumMod val="85000"/>
                    <a:lumOff val="15000"/>
                  </a:schemeClr>
                </a:solidFill>
              </a:rPr>
              <a:t>Derqui</a:t>
            </a:r>
            <a:r>
              <a:rPr lang="en-US" sz="1600" dirty="0">
                <a:solidFill>
                  <a:schemeClr val="tx1">
                    <a:lumMod val="85000"/>
                    <a:lumOff val="15000"/>
                  </a:schemeClr>
                </a:solidFill>
              </a:rPr>
              <a:t>, Partido del Pilar, Buenos Aires, 1635, Argentina</a:t>
            </a:r>
          </a:p>
          <a:p>
            <a:pPr marL="285750" indent="-285750" algn="just">
              <a:lnSpc>
                <a:spcPct val="150000"/>
              </a:lnSpc>
              <a:buFont typeface="Courier New" panose="02070309020205020404" pitchFamily="49" charset="0"/>
              <a:buChar char="o"/>
            </a:pPr>
            <a:r>
              <a:rPr lang="en-US" sz="1600" dirty="0">
                <a:solidFill>
                  <a:schemeClr val="tx1">
                    <a:lumMod val="85000"/>
                    <a:lumOff val="15000"/>
                  </a:schemeClr>
                </a:solidFill>
              </a:rPr>
              <a:t>Isla </a:t>
            </a:r>
            <a:r>
              <a:rPr lang="en-US" sz="1600" dirty="0" err="1">
                <a:solidFill>
                  <a:schemeClr val="tx1">
                    <a:lumMod val="85000"/>
                    <a:lumOff val="15000"/>
                  </a:schemeClr>
                </a:solidFill>
              </a:rPr>
              <a:t>Nazar</a:t>
            </a:r>
            <a:r>
              <a:rPr lang="en-US" sz="1600" dirty="0">
                <a:solidFill>
                  <a:schemeClr val="tx1">
                    <a:lumMod val="85000"/>
                    <a:lumOff val="15000"/>
                  </a:schemeClr>
                </a:solidFill>
              </a:rPr>
              <a:t> </a:t>
            </a:r>
            <a:r>
              <a:rPr lang="en-US" sz="1600" dirty="0" err="1">
                <a:solidFill>
                  <a:schemeClr val="tx1">
                    <a:lumMod val="85000"/>
                    <a:lumOff val="15000"/>
                  </a:schemeClr>
                </a:solidFill>
              </a:rPr>
              <a:t>Anchorena</a:t>
            </a:r>
            <a:r>
              <a:rPr lang="en-US" sz="1600" dirty="0">
                <a:solidFill>
                  <a:schemeClr val="tx1">
                    <a:lumMod val="85000"/>
                    <a:lumOff val="15000"/>
                  </a:schemeClr>
                </a:solidFill>
              </a:rPr>
              <a:t>, Primera </a:t>
            </a:r>
            <a:r>
              <a:rPr lang="en-US" sz="1600" dirty="0" err="1">
                <a:solidFill>
                  <a:schemeClr val="tx1">
                    <a:lumMod val="85000"/>
                    <a:lumOff val="15000"/>
                  </a:schemeClr>
                </a:solidFill>
              </a:rPr>
              <a:t>Sección</a:t>
            </a:r>
            <a:r>
              <a:rPr lang="en-US" sz="1600" dirty="0">
                <a:solidFill>
                  <a:schemeClr val="tx1">
                    <a:lumMod val="85000"/>
                    <a:lumOff val="15000"/>
                  </a:schemeClr>
                </a:solidFill>
              </a:rPr>
              <a:t>, Partido de Tigre, Buenos Aires, B1644BHH, Argentina</a:t>
            </a:r>
          </a:p>
          <a:p>
            <a:pPr marL="285750" indent="-285750" algn="just">
              <a:lnSpc>
                <a:spcPct val="150000"/>
              </a:lnSpc>
              <a:buFont typeface="Courier New" panose="02070309020205020404" pitchFamily="49" charset="0"/>
              <a:buChar char="o"/>
            </a:pPr>
            <a:r>
              <a:rPr lang="en-US" sz="1600" dirty="0">
                <a:solidFill>
                  <a:schemeClr val="tx1">
                    <a:lumMod val="85000"/>
                    <a:lumOff val="15000"/>
                  </a:schemeClr>
                </a:solidFill>
              </a:rPr>
              <a:t>879, 411 - Beazley, </a:t>
            </a:r>
            <a:r>
              <a:rPr lang="en-US" sz="1600" dirty="0" err="1">
                <a:solidFill>
                  <a:schemeClr val="tx1">
                    <a:lumMod val="85000"/>
                    <a:lumOff val="15000"/>
                  </a:schemeClr>
                </a:solidFill>
              </a:rPr>
              <a:t>Sáenz</a:t>
            </a:r>
            <a:r>
              <a:rPr lang="en-US" sz="1600" dirty="0">
                <a:solidFill>
                  <a:schemeClr val="tx1">
                    <a:lumMod val="85000"/>
                    <a:lumOff val="15000"/>
                  </a:schemeClr>
                </a:solidFill>
              </a:rPr>
              <a:t> Peña, Partido de Tres de </a:t>
            </a:r>
            <a:r>
              <a:rPr lang="en-US" sz="1600" dirty="0" err="1">
                <a:solidFill>
                  <a:schemeClr val="tx1">
                    <a:lumMod val="85000"/>
                    <a:lumOff val="15000"/>
                  </a:schemeClr>
                </a:solidFill>
              </a:rPr>
              <a:t>Febrero</a:t>
            </a:r>
            <a:r>
              <a:rPr lang="en-US" sz="1600" dirty="0">
                <a:solidFill>
                  <a:schemeClr val="tx1">
                    <a:lumMod val="85000"/>
                    <a:lumOff val="15000"/>
                  </a:schemeClr>
                </a:solidFill>
              </a:rPr>
              <a:t>, Buenos Aires, B1674AVJ, Argentina</a:t>
            </a:r>
          </a:p>
          <a:p>
            <a:pPr marL="285750" indent="-285750" algn="just">
              <a:lnSpc>
                <a:spcPct val="150000"/>
              </a:lnSpc>
              <a:buFont typeface="Courier New" panose="02070309020205020404" pitchFamily="49" charset="0"/>
              <a:buChar char="o"/>
            </a:pPr>
            <a:r>
              <a:rPr lang="en-US" sz="1600" dirty="0">
                <a:solidFill>
                  <a:schemeClr val="tx1">
                    <a:lumMod val="85000"/>
                    <a:lumOff val="15000"/>
                  </a:schemeClr>
                </a:solidFill>
              </a:rPr>
              <a:t>Luis Antonio </a:t>
            </a:r>
            <a:r>
              <a:rPr lang="en-US" sz="1600" dirty="0" err="1">
                <a:solidFill>
                  <a:schemeClr val="tx1">
                    <a:lumMod val="85000"/>
                    <a:lumOff val="15000"/>
                  </a:schemeClr>
                </a:solidFill>
              </a:rPr>
              <a:t>Beruti</a:t>
            </a:r>
            <a:r>
              <a:rPr lang="en-US" sz="1600" dirty="0">
                <a:solidFill>
                  <a:schemeClr val="tx1">
                    <a:lumMod val="85000"/>
                    <a:lumOff val="15000"/>
                  </a:schemeClr>
                </a:solidFill>
              </a:rPr>
              <a:t>, </a:t>
            </a:r>
            <a:r>
              <a:rPr lang="en-US" sz="1600" dirty="0" err="1">
                <a:solidFill>
                  <a:schemeClr val="tx1">
                    <a:lumMod val="85000"/>
                    <a:lumOff val="15000"/>
                  </a:schemeClr>
                </a:solidFill>
              </a:rPr>
              <a:t>Morón</a:t>
            </a:r>
            <a:r>
              <a:rPr lang="en-US" sz="1600" dirty="0">
                <a:solidFill>
                  <a:schemeClr val="tx1">
                    <a:lumMod val="85000"/>
                    <a:lumOff val="15000"/>
                  </a:schemeClr>
                </a:solidFill>
              </a:rPr>
              <a:t>, Partido de </a:t>
            </a:r>
            <a:r>
              <a:rPr lang="en-US" sz="1600" dirty="0" err="1">
                <a:solidFill>
                  <a:schemeClr val="tx1">
                    <a:lumMod val="85000"/>
                    <a:lumOff val="15000"/>
                  </a:schemeClr>
                </a:solidFill>
              </a:rPr>
              <a:t>Morón</a:t>
            </a:r>
            <a:r>
              <a:rPr lang="en-US" sz="1600" dirty="0">
                <a:solidFill>
                  <a:schemeClr val="tx1">
                    <a:lumMod val="85000"/>
                    <a:lumOff val="15000"/>
                  </a:schemeClr>
                </a:solidFill>
              </a:rPr>
              <a:t>, Buenos Aires, B1708KCH, Argentina</a:t>
            </a:r>
          </a:p>
          <a:p>
            <a:pPr marL="285750" indent="-285750" algn="just">
              <a:lnSpc>
                <a:spcPct val="150000"/>
              </a:lnSpc>
              <a:buFont typeface="Courier New" panose="02070309020205020404" pitchFamily="49" charset="0"/>
              <a:buChar char="o"/>
            </a:pPr>
            <a:r>
              <a:rPr lang="en-US" sz="1600" dirty="0">
                <a:solidFill>
                  <a:schemeClr val="tx1">
                    <a:lumMod val="85000"/>
                    <a:lumOff val="15000"/>
                  </a:schemeClr>
                </a:solidFill>
              </a:rPr>
              <a:t>Boca </a:t>
            </a:r>
            <a:r>
              <a:rPr lang="en-US" sz="1600" dirty="0" err="1">
                <a:solidFill>
                  <a:schemeClr val="tx1">
                    <a:lumMod val="85000"/>
                    <a:lumOff val="15000"/>
                  </a:schemeClr>
                </a:solidFill>
              </a:rPr>
              <a:t>Ratón</a:t>
            </a:r>
            <a:r>
              <a:rPr lang="en-US" sz="1600" dirty="0">
                <a:solidFill>
                  <a:schemeClr val="tx1">
                    <a:lumMod val="85000"/>
                    <a:lumOff val="15000"/>
                  </a:schemeClr>
                </a:solidFill>
              </a:rPr>
              <a:t> Golf Club, Pilar Sur, Partido del Pilar, Buenos Aires, Argentina</a:t>
            </a:r>
          </a:p>
          <a:p>
            <a:pPr algn="just">
              <a:lnSpc>
                <a:spcPct val="150000"/>
              </a:lnSpc>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2900080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10502"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p:cNvSpPr/>
          <p:nvPr/>
        </p:nvSpPr>
        <p:spPr>
          <a:xfrm>
            <a:off x="10838598" y="4687887"/>
            <a:ext cx="1108718" cy="1111102"/>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Rectangle 69"/>
          <p:cNvSpPr/>
          <p:nvPr/>
        </p:nvSpPr>
        <p:spPr>
          <a:xfrm>
            <a:off x="11349749" y="2237381"/>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70"/>
          <p:cNvSpPr/>
          <p:nvPr/>
        </p:nvSpPr>
        <p:spPr>
          <a:xfrm>
            <a:off x="10560533" y="44643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71"/>
          <p:cNvSpPr/>
          <p:nvPr/>
        </p:nvSpPr>
        <p:spPr>
          <a:xfrm>
            <a:off x="10712933" y="46167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p:cNvSpPr/>
          <p:nvPr/>
        </p:nvSpPr>
        <p:spPr>
          <a:xfrm>
            <a:off x="10865333" y="47691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019412" y="1172685"/>
            <a:ext cx="12192000" cy="4517880"/>
          </a:xfrm>
          <a:prstGeom prst="rect">
            <a:avLst/>
          </a:prstGeom>
        </p:spPr>
      </p:pic>
      <p:sp>
        <p:nvSpPr>
          <p:cNvPr id="17" name="Rectangle 16"/>
          <p:cNvSpPr/>
          <p:nvPr/>
        </p:nvSpPr>
        <p:spPr>
          <a:xfrm>
            <a:off x="10319420" y="1765617"/>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4" name="TextBox 823"/>
          <p:cNvSpPr txBox="1"/>
          <p:nvPr/>
        </p:nvSpPr>
        <p:spPr>
          <a:xfrm>
            <a:off x="787392" y="531726"/>
            <a:ext cx="2081724" cy="523220"/>
          </a:xfrm>
          <a:prstGeom prst="rect">
            <a:avLst/>
          </a:prstGeom>
          <a:noFill/>
        </p:spPr>
        <p:txBody>
          <a:bodyPr wrap="none" rtlCol="0">
            <a:spAutoFit/>
          </a:bodyPr>
          <a:lstStyle/>
          <a:p>
            <a:r>
              <a:rPr lang="es-BO" sz="2800" b="1" dirty="0">
                <a:solidFill>
                  <a:schemeClr val="tx1">
                    <a:lumMod val="85000"/>
                    <a:lumOff val="15000"/>
                  </a:schemeClr>
                </a:solidFill>
                <a:latin typeface="+mj-lt"/>
              </a:rPr>
              <a:t>CONCLUSION</a:t>
            </a:r>
            <a:endParaRPr lang="en-ID" sz="2800" b="1" dirty="0">
              <a:solidFill>
                <a:schemeClr val="tx1">
                  <a:lumMod val="85000"/>
                  <a:lumOff val="15000"/>
                </a:schemeClr>
              </a:solidFill>
              <a:latin typeface="+mj-lt"/>
            </a:endParaRPr>
          </a:p>
        </p:txBody>
      </p:sp>
      <p:cxnSp>
        <p:nvCxnSpPr>
          <p:cNvPr id="828" name="Straight Connector 827"/>
          <p:cNvCxnSpPr/>
          <p:nvPr/>
        </p:nvCxnSpPr>
        <p:spPr>
          <a:xfrm>
            <a:off x="1189266" y="1130932"/>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9" name="Oval 828"/>
          <p:cNvSpPr/>
          <p:nvPr/>
        </p:nvSpPr>
        <p:spPr>
          <a:xfrm rot="5400000" flipV="1">
            <a:off x="891973" y="1034158"/>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787391" y="1298719"/>
            <a:ext cx="10800706" cy="3747436"/>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Purpose of this project was to identify Buenos Aires areas close to center with low number of gyms in order to aid stakeholders in narrowing down the search for optimal location for a Gym and fitness center. By calculating Gym density distribution from Foursquare data, we have first identified general boroughs that justify further analysis, and then generated extensive collection of locations which satisfy some basic requirements regarding existing nearby gyms. Clustering of those locations was then performed in order to create major zones of interest (containing greatest number of potential locations).</a:t>
            </a:r>
          </a:p>
          <a:p>
            <a:pPr algn="just">
              <a:lnSpc>
                <a:spcPct val="150000"/>
              </a:lnSpc>
            </a:pPr>
            <a:r>
              <a:rPr lang="en-US" sz="1600" dirty="0">
                <a:solidFill>
                  <a:schemeClr val="tx1">
                    <a:lumMod val="85000"/>
                    <a:lumOff val="15000"/>
                  </a:schemeClr>
                </a:solidFill>
              </a:rPr>
              <a:t>Final decision on optimal gym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 real estate availability, prices, social and economic dynamics of every neighborhood etc.</a:t>
            </a:r>
          </a:p>
          <a:p>
            <a:pPr algn="just">
              <a:lnSpc>
                <a:spcPct val="150000"/>
              </a:lnSpc>
            </a:pPr>
            <a:endParaRPr lang="en-US" sz="1600" dirty="0">
              <a:solidFill>
                <a:schemeClr val="tx1">
                  <a:lumMod val="85000"/>
                  <a:lumOff val="15000"/>
                </a:schemeClr>
              </a:solidFill>
            </a:endParaRPr>
          </a:p>
        </p:txBody>
      </p:sp>
    </p:spTree>
    <p:extLst>
      <p:ext uri="{BB962C8B-B14F-4D97-AF65-F5344CB8AC3E}">
        <p14:creationId xmlns:p14="http://schemas.microsoft.com/office/powerpoint/2010/main" val="2080521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TextBox 823"/>
          <p:cNvSpPr txBox="1"/>
          <p:nvPr/>
        </p:nvSpPr>
        <p:spPr>
          <a:xfrm>
            <a:off x="893860" y="587093"/>
            <a:ext cx="2081724" cy="523220"/>
          </a:xfrm>
          <a:prstGeom prst="rect">
            <a:avLst/>
          </a:prstGeom>
          <a:noFill/>
        </p:spPr>
        <p:txBody>
          <a:bodyPr wrap="none" rtlCol="0">
            <a:spAutoFit/>
          </a:bodyPr>
          <a:lstStyle/>
          <a:p>
            <a:r>
              <a:rPr lang="en-ID" sz="2800" b="1" dirty="0">
                <a:solidFill>
                  <a:schemeClr val="tx1">
                    <a:lumMod val="85000"/>
                    <a:lumOff val="15000"/>
                  </a:schemeClr>
                </a:solidFill>
                <a:latin typeface="+mj-lt"/>
              </a:rPr>
              <a:t>CONCLUSION</a:t>
            </a:r>
          </a:p>
        </p:txBody>
      </p:sp>
      <p:cxnSp>
        <p:nvCxnSpPr>
          <p:cNvPr id="48" name="Straight Connector 47"/>
          <p:cNvCxnSpPr/>
          <p:nvPr/>
        </p:nvCxnSpPr>
        <p:spPr>
          <a:xfrm flipH="1">
            <a:off x="998441" y="1186299"/>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flipH="1" flipV="1">
            <a:off x="2806668" y="1089525"/>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Rectangle 4"/>
          <p:cNvSpPr/>
          <p:nvPr/>
        </p:nvSpPr>
        <p:spPr>
          <a:xfrm>
            <a:off x="927416" y="1807693"/>
            <a:ext cx="5762633" cy="2639441"/>
          </a:xfrm>
          <a:prstGeom prst="rect">
            <a:avLst/>
          </a:prstGeom>
        </p:spPr>
        <p:txBody>
          <a:bodyPr wrap="square">
            <a:spAutoFit/>
          </a:bodyPr>
          <a:lstStyle/>
          <a:p>
            <a:pPr algn="just">
              <a:lnSpc>
                <a:spcPct val="150000"/>
              </a:lnSpc>
            </a:pPr>
            <a:r>
              <a:rPr lang="en-US" sz="1600" dirty="0">
                <a:solidFill>
                  <a:schemeClr val="tx1">
                    <a:lumMod val="85000"/>
                    <a:lumOff val="15000"/>
                  </a:schemeClr>
                </a:solidFill>
              </a:rPr>
              <a:t>Final decision on optimal gym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 real estate availability, prices, social and economic dynamics of every neighborhood etc.</a:t>
            </a:r>
          </a:p>
        </p:txBody>
      </p:sp>
      <p:sp>
        <p:nvSpPr>
          <p:cNvPr id="6" name="Signs"/>
          <p:cNvSpPr>
            <a:spLocks noEditPoints="1"/>
          </p:cNvSpPr>
          <p:nvPr/>
        </p:nvSpPr>
        <p:spPr bwMode="auto">
          <a:xfrm rot="348046">
            <a:off x="4455294" y="4375850"/>
            <a:ext cx="2114275" cy="852011"/>
          </a:xfrm>
          <a:custGeom>
            <a:avLst/>
            <a:gdLst>
              <a:gd name="T0" fmla="*/ 237 w 558"/>
              <a:gd name="T1" fmla="*/ 87 h 319"/>
              <a:gd name="T2" fmla="*/ 487 w 558"/>
              <a:gd name="T3" fmla="*/ 132 h 319"/>
              <a:gd name="T4" fmla="*/ 441 w 558"/>
              <a:gd name="T5" fmla="*/ 109 h 319"/>
              <a:gd name="T6" fmla="*/ 417 w 558"/>
              <a:gd name="T7" fmla="*/ 130 h 319"/>
              <a:gd name="T8" fmla="*/ 396 w 558"/>
              <a:gd name="T9" fmla="*/ 143 h 319"/>
              <a:gd name="T10" fmla="*/ 360 w 558"/>
              <a:gd name="T11" fmla="*/ 145 h 319"/>
              <a:gd name="T12" fmla="*/ 346 w 558"/>
              <a:gd name="T13" fmla="*/ 142 h 319"/>
              <a:gd name="T14" fmla="*/ 322 w 558"/>
              <a:gd name="T15" fmla="*/ 145 h 319"/>
              <a:gd name="T16" fmla="*/ 305 w 558"/>
              <a:gd name="T17" fmla="*/ 149 h 319"/>
              <a:gd name="T18" fmla="*/ 277 w 558"/>
              <a:gd name="T19" fmla="*/ 141 h 319"/>
              <a:gd name="T20" fmla="*/ 511 w 558"/>
              <a:gd name="T21" fmla="*/ 174 h 319"/>
              <a:gd name="T22" fmla="*/ 515 w 558"/>
              <a:gd name="T23" fmla="*/ 176 h 319"/>
              <a:gd name="T24" fmla="*/ 200 w 558"/>
              <a:gd name="T25" fmla="*/ 273 h 319"/>
              <a:gd name="T26" fmla="*/ 166 w 558"/>
              <a:gd name="T27" fmla="*/ 249 h 319"/>
              <a:gd name="T28" fmla="*/ 48 w 558"/>
              <a:gd name="T29" fmla="*/ 268 h 319"/>
              <a:gd name="T30" fmla="*/ 114 w 558"/>
              <a:gd name="T31" fmla="*/ 133 h 319"/>
              <a:gd name="T32" fmla="*/ 177 w 558"/>
              <a:gd name="T33" fmla="*/ 73 h 319"/>
              <a:gd name="T34" fmla="*/ 359 w 558"/>
              <a:gd name="T35" fmla="*/ 48 h 319"/>
              <a:gd name="T36" fmla="*/ 410 w 558"/>
              <a:gd name="T37" fmla="*/ 37 h 319"/>
              <a:gd name="T38" fmla="*/ 557 w 558"/>
              <a:gd name="T39" fmla="*/ 67 h 319"/>
              <a:gd name="T40" fmla="*/ 390 w 558"/>
              <a:gd name="T41" fmla="*/ 78 h 319"/>
              <a:gd name="T42" fmla="*/ 365 w 558"/>
              <a:gd name="T43" fmla="*/ 141 h 319"/>
              <a:gd name="T44" fmla="*/ 401 w 558"/>
              <a:gd name="T45" fmla="*/ 92 h 319"/>
              <a:gd name="T46" fmla="*/ 391 w 558"/>
              <a:gd name="T47" fmla="*/ 126 h 319"/>
              <a:gd name="T48" fmla="*/ 422 w 558"/>
              <a:gd name="T49" fmla="*/ 99 h 319"/>
              <a:gd name="T50" fmla="*/ 435 w 558"/>
              <a:gd name="T51" fmla="*/ 96 h 319"/>
              <a:gd name="T52" fmla="*/ 443 w 558"/>
              <a:gd name="T53" fmla="*/ 97 h 319"/>
              <a:gd name="T54" fmla="*/ 459 w 558"/>
              <a:gd name="T55" fmla="*/ 88 h 319"/>
              <a:gd name="T56" fmla="*/ 466 w 558"/>
              <a:gd name="T57" fmla="*/ 90 h 319"/>
              <a:gd name="T58" fmla="*/ 483 w 558"/>
              <a:gd name="T59" fmla="*/ 85 h 319"/>
              <a:gd name="T60" fmla="*/ 557 w 558"/>
              <a:gd name="T61" fmla="*/ 93 h 319"/>
              <a:gd name="T62" fmla="*/ 372 w 558"/>
              <a:gd name="T63" fmla="*/ 83 h 319"/>
              <a:gd name="T64" fmla="*/ 403 w 558"/>
              <a:gd name="T65" fmla="*/ 55 h 319"/>
              <a:gd name="T66" fmla="*/ 382 w 558"/>
              <a:gd name="T67" fmla="*/ 50 h 319"/>
              <a:gd name="T68" fmla="*/ 199 w 558"/>
              <a:gd name="T69" fmla="*/ 87 h 319"/>
              <a:gd name="T70" fmla="*/ 173 w 558"/>
              <a:gd name="T71" fmla="*/ 107 h 319"/>
              <a:gd name="T72" fmla="*/ 369 w 558"/>
              <a:gd name="T73" fmla="*/ 70 h 319"/>
              <a:gd name="T74" fmla="*/ 199 w 558"/>
              <a:gd name="T75" fmla="*/ 85 h 319"/>
              <a:gd name="T76" fmla="*/ 84 w 558"/>
              <a:gd name="T77" fmla="*/ 192 h 319"/>
              <a:gd name="T78" fmla="*/ 98 w 558"/>
              <a:gd name="T79" fmla="*/ 261 h 319"/>
              <a:gd name="T80" fmla="*/ 237 w 558"/>
              <a:gd name="T81" fmla="*/ 164 h 319"/>
              <a:gd name="T82" fmla="*/ 206 w 558"/>
              <a:gd name="T83" fmla="*/ 170 h 319"/>
              <a:gd name="T84" fmla="*/ 192 w 558"/>
              <a:gd name="T85" fmla="*/ 173 h 319"/>
              <a:gd name="T86" fmla="*/ 183 w 558"/>
              <a:gd name="T87" fmla="*/ 270 h 319"/>
              <a:gd name="T88" fmla="*/ 252 w 558"/>
              <a:gd name="T89" fmla="*/ 159 h 319"/>
              <a:gd name="T90" fmla="*/ 233 w 558"/>
              <a:gd name="T91" fmla="*/ 155 h 319"/>
              <a:gd name="T92" fmla="*/ 337 w 558"/>
              <a:gd name="T93" fmla="*/ 116 h 319"/>
              <a:gd name="T94" fmla="*/ 173 w 558"/>
              <a:gd name="T95" fmla="*/ 117 h 319"/>
              <a:gd name="T96" fmla="*/ 177 w 558"/>
              <a:gd name="T97" fmla="*/ 79 h 319"/>
              <a:gd name="T98" fmla="*/ 115 w 558"/>
              <a:gd name="T99" fmla="*/ 127 h 319"/>
              <a:gd name="T100" fmla="*/ 215 w 558"/>
              <a:gd name="T101" fmla="*/ 143 h 319"/>
              <a:gd name="T102" fmla="*/ 263 w 558"/>
              <a:gd name="T103" fmla="*/ 124 h 319"/>
              <a:gd name="T104" fmla="*/ 270 w 558"/>
              <a:gd name="T105" fmla="*/ 124 h 319"/>
              <a:gd name="T106" fmla="*/ 282 w 558"/>
              <a:gd name="T107" fmla="*/ 122 h 319"/>
              <a:gd name="T108" fmla="*/ 286 w 558"/>
              <a:gd name="T109" fmla="*/ 137 h 319"/>
              <a:gd name="T110" fmla="*/ 311 w 558"/>
              <a:gd name="T111" fmla="*/ 152 h 319"/>
              <a:gd name="T112" fmla="*/ 326 w 558"/>
              <a:gd name="T113" fmla="*/ 117 h 319"/>
              <a:gd name="T114" fmla="*/ 328 w 558"/>
              <a:gd name="T115" fmla="*/ 137 h 319"/>
              <a:gd name="T116" fmla="*/ 349 w 558"/>
              <a:gd name="T117" fmla="*/ 131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 h="319">
                <a:moveTo>
                  <a:pt x="550" y="184"/>
                </a:moveTo>
                <a:cubicBezTo>
                  <a:pt x="546" y="184"/>
                  <a:pt x="542" y="184"/>
                  <a:pt x="539" y="182"/>
                </a:cubicBezTo>
                <a:cubicBezTo>
                  <a:pt x="539" y="181"/>
                  <a:pt x="538" y="181"/>
                  <a:pt x="538" y="180"/>
                </a:cubicBezTo>
                <a:cubicBezTo>
                  <a:pt x="535" y="179"/>
                  <a:pt x="531" y="178"/>
                  <a:pt x="528" y="177"/>
                </a:cubicBezTo>
                <a:cubicBezTo>
                  <a:pt x="525" y="176"/>
                  <a:pt x="526" y="171"/>
                  <a:pt x="529" y="171"/>
                </a:cubicBezTo>
                <a:cubicBezTo>
                  <a:pt x="536" y="171"/>
                  <a:pt x="542" y="175"/>
                  <a:pt x="549" y="176"/>
                </a:cubicBezTo>
                <a:cubicBezTo>
                  <a:pt x="550" y="176"/>
                  <a:pt x="551" y="176"/>
                  <a:pt x="552" y="177"/>
                </a:cubicBezTo>
                <a:cubicBezTo>
                  <a:pt x="555" y="179"/>
                  <a:pt x="554" y="184"/>
                  <a:pt x="550" y="184"/>
                </a:cubicBezTo>
                <a:close/>
                <a:moveTo>
                  <a:pt x="233" y="91"/>
                </a:moveTo>
                <a:cubicBezTo>
                  <a:pt x="233" y="93"/>
                  <a:pt x="233" y="91"/>
                  <a:pt x="234" y="91"/>
                </a:cubicBezTo>
                <a:cubicBezTo>
                  <a:pt x="235" y="89"/>
                  <a:pt x="236" y="88"/>
                  <a:pt x="237" y="87"/>
                </a:cubicBezTo>
                <a:cubicBezTo>
                  <a:pt x="240" y="85"/>
                  <a:pt x="243" y="83"/>
                  <a:pt x="246" y="80"/>
                </a:cubicBezTo>
                <a:cubicBezTo>
                  <a:pt x="250" y="77"/>
                  <a:pt x="263" y="69"/>
                  <a:pt x="263" y="69"/>
                </a:cubicBezTo>
                <a:cubicBezTo>
                  <a:pt x="263" y="69"/>
                  <a:pt x="253" y="69"/>
                  <a:pt x="242" y="76"/>
                </a:cubicBezTo>
                <a:cubicBezTo>
                  <a:pt x="236" y="79"/>
                  <a:pt x="229" y="84"/>
                  <a:pt x="226" y="89"/>
                </a:cubicBezTo>
                <a:cubicBezTo>
                  <a:pt x="223" y="95"/>
                  <a:pt x="232" y="98"/>
                  <a:pt x="233" y="91"/>
                </a:cubicBezTo>
                <a:close/>
                <a:moveTo>
                  <a:pt x="557" y="93"/>
                </a:moveTo>
                <a:cubicBezTo>
                  <a:pt x="557" y="93"/>
                  <a:pt x="557" y="93"/>
                  <a:pt x="557" y="93"/>
                </a:cubicBezTo>
                <a:cubicBezTo>
                  <a:pt x="557" y="93"/>
                  <a:pt x="542" y="104"/>
                  <a:pt x="521" y="116"/>
                </a:cubicBezTo>
                <a:cubicBezTo>
                  <a:pt x="516" y="119"/>
                  <a:pt x="511" y="122"/>
                  <a:pt x="505" y="125"/>
                </a:cubicBezTo>
                <a:cubicBezTo>
                  <a:pt x="502" y="126"/>
                  <a:pt x="499" y="127"/>
                  <a:pt x="496" y="129"/>
                </a:cubicBezTo>
                <a:cubicBezTo>
                  <a:pt x="493" y="130"/>
                  <a:pt x="490" y="131"/>
                  <a:pt x="487" y="132"/>
                </a:cubicBezTo>
                <a:cubicBezTo>
                  <a:pt x="484" y="133"/>
                  <a:pt x="481" y="134"/>
                  <a:pt x="477" y="134"/>
                </a:cubicBezTo>
                <a:cubicBezTo>
                  <a:pt x="476" y="134"/>
                  <a:pt x="474" y="133"/>
                  <a:pt x="473" y="133"/>
                </a:cubicBezTo>
                <a:cubicBezTo>
                  <a:pt x="472" y="132"/>
                  <a:pt x="472" y="131"/>
                  <a:pt x="471" y="131"/>
                </a:cubicBezTo>
                <a:cubicBezTo>
                  <a:pt x="470" y="130"/>
                  <a:pt x="469" y="129"/>
                  <a:pt x="469" y="128"/>
                </a:cubicBezTo>
                <a:cubicBezTo>
                  <a:pt x="468" y="127"/>
                  <a:pt x="468" y="126"/>
                  <a:pt x="468" y="125"/>
                </a:cubicBezTo>
                <a:cubicBezTo>
                  <a:pt x="468" y="124"/>
                  <a:pt x="467" y="123"/>
                  <a:pt x="467" y="123"/>
                </a:cubicBezTo>
                <a:cubicBezTo>
                  <a:pt x="467" y="123"/>
                  <a:pt x="449" y="134"/>
                  <a:pt x="449" y="126"/>
                </a:cubicBezTo>
                <a:cubicBezTo>
                  <a:pt x="450" y="117"/>
                  <a:pt x="455" y="106"/>
                  <a:pt x="455" y="106"/>
                </a:cubicBezTo>
                <a:cubicBezTo>
                  <a:pt x="455" y="106"/>
                  <a:pt x="454" y="107"/>
                  <a:pt x="454" y="108"/>
                </a:cubicBezTo>
                <a:cubicBezTo>
                  <a:pt x="452" y="109"/>
                  <a:pt x="451" y="110"/>
                  <a:pt x="448" y="111"/>
                </a:cubicBezTo>
                <a:cubicBezTo>
                  <a:pt x="446" y="111"/>
                  <a:pt x="443" y="110"/>
                  <a:pt x="441" y="109"/>
                </a:cubicBezTo>
                <a:cubicBezTo>
                  <a:pt x="441" y="109"/>
                  <a:pt x="440" y="108"/>
                  <a:pt x="440" y="108"/>
                </a:cubicBezTo>
                <a:cubicBezTo>
                  <a:pt x="438" y="112"/>
                  <a:pt x="436" y="116"/>
                  <a:pt x="433" y="120"/>
                </a:cubicBezTo>
                <a:cubicBezTo>
                  <a:pt x="432" y="121"/>
                  <a:pt x="432" y="123"/>
                  <a:pt x="431" y="124"/>
                </a:cubicBezTo>
                <a:cubicBezTo>
                  <a:pt x="428" y="129"/>
                  <a:pt x="426" y="134"/>
                  <a:pt x="423" y="138"/>
                </a:cubicBezTo>
                <a:cubicBezTo>
                  <a:pt x="423" y="139"/>
                  <a:pt x="422" y="139"/>
                  <a:pt x="421" y="140"/>
                </a:cubicBezTo>
                <a:cubicBezTo>
                  <a:pt x="421" y="141"/>
                  <a:pt x="421" y="141"/>
                  <a:pt x="421" y="141"/>
                </a:cubicBezTo>
                <a:cubicBezTo>
                  <a:pt x="420" y="141"/>
                  <a:pt x="420" y="141"/>
                  <a:pt x="420" y="141"/>
                </a:cubicBezTo>
                <a:cubicBezTo>
                  <a:pt x="419" y="141"/>
                  <a:pt x="419" y="141"/>
                  <a:pt x="418" y="141"/>
                </a:cubicBezTo>
                <a:cubicBezTo>
                  <a:pt x="417" y="141"/>
                  <a:pt x="417" y="141"/>
                  <a:pt x="417" y="140"/>
                </a:cubicBezTo>
                <a:cubicBezTo>
                  <a:pt x="416" y="139"/>
                  <a:pt x="416" y="138"/>
                  <a:pt x="416" y="138"/>
                </a:cubicBezTo>
                <a:cubicBezTo>
                  <a:pt x="416" y="135"/>
                  <a:pt x="416" y="133"/>
                  <a:pt x="417" y="130"/>
                </a:cubicBezTo>
                <a:cubicBezTo>
                  <a:pt x="417" y="126"/>
                  <a:pt x="418" y="122"/>
                  <a:pt x="419" y="119"/>
                </a:cubicBezTo>
                <a:cubicBezTo>
                  <a:pt x="419" y="117"/>
                  <a:pt x="419" y="115"/>
                  <a:pt x="420" y="113"/>
                </a:cubicBezTo>
                <a:cubicBezTo>
                  <a:pt x="416" y="120"/>
                  <a:pt x="413" y="126"/>
                  <a:pt x="408" y="132"/>
                </a:cubicBezTo>
                <a:cubicBezTo>
                  <a:pt x="407" y="134"/>
                  <a:pt x="404" y="136"/>
                  <a:pt x="402" y="139"/>
                </a:cubicBezTo>
                <a:cubicBezTo>
                  <a:pt x="401" y="140"/>
                  <a:pt x="399" y="141"/>
                  <a:pt x="398" y="142"/>
                </a:cubicBezTo>
                <a:cubicBezTo>
                  <a:pt x="397" y="142"/>
                  <a:pt x="397" y="142"/>
                  <a:pt x="397" y="142"/>
                </a:cubicBezTo>
                <a:cubicBezTo>
                  <a:pt x="397" y="142"/>
                  <a:pt x="397" y="142"/>
                  <a:pt x="397" y="142"/>
                </a:cubicBezTo>
                <a:cubicBezTo>
                  <a:pt x="396" y="142"/>
                  <a:pt x="396" y="142"/>
                  <a:pt x="396" y="142"/>
                </a:cubicBezTo>
                <a:cubicBezTo>
                  <a:pt x="396" y="142"/>
                  <a:pt x="396" y="142"/>
                  <a:pt x="396" y="142"/>
                </a:cubicBezTo>
                <a:cubicBezTo>
                  <a:pt x="396" y="143"/>
                  <a:pt x="396" y="143"/>
                  <a:pt x="396" y="143"/>
                </a:cubicBezTo>
                <a:cubicBezTo>
                  <a:pt x="396" y="143"/>
                  <a:pt x="396" y="143"/>
                  <a:pt x="396" y="143"/>
                </a:cubicBezTo>
                <a:cubicBezTo>
                  <a:pt x="395" y="143"/>
                  <a:pt x="394" y="143"/>
                  <a:pt x="393" y="143"/>
                </a:cubicBezTo>
                <a:cubicBezTo>
                  <a:pt x="391" y="144"/>
                  <a:pt x="388" y="143"/>
                  <a:pt x="386" y="141"/>
                </a:cubicBezTo>
                <a:cubicBezTo>
                  <a:pt x="384" y="140"/>
                  <a:pt x="384" y="138"/>
                  <a:pt x="383" y="136"/>
                </a:cubicBezTo>
                <a:cubicBezTo>
                  <a:pt x="383" y="136"/>
                  <a:pt x="383" y="136"/>
                  <a:pt x="383" y="136"/>
                </a:cubicBezTo>
                <a:cubicBezTo>
                  <a:pt x="382" y="138"/>
                  <a:pt x="379" y="140"/>
                  <a:pt x="377" y="142"/>
                </a:cubicBezTo>
                <a:cubicBezTo>
                  <a:pt x="375" y="143"/>
                  <a:pt x="373" y="145"/>
                  <a:pt x="370" y="146"/>
                </a:cubicBezTo>
                <a:cubicBezTo>
                  <a:pt x="370" y="146"/>
                  <a:pt x="369" y="146"/>
                  <a:pt x="368" y="146"/>
                </a:cubicBezTo>
                <a:cubicBezTo>
                  <a:pt x="368" y="146"/>
                  <a:pt x="367" y="147"/>
                  <a:pt x="366" y="147"/>
                </a:cubicBezTo>
                <a:cubicBezTo>
                  <a:pt x="365" y="147"/>
                  <a:pt x="365" y="147"/>
                  <a:pt x="364" y="146"/>
                </a:cubicBezTo>
                <a:cubicBezTo>
                  <a:pt x="363" y="146"/>
                  <a:pt x="362" y="146"/>
                  <a:pt x="361" y="145"/>
                </a:cubicBezTo>
                <a:cubicBezTo>
                  <a:pt x="360" y="145"/>
                  <a:pt x="360" y="145"/>
                  <a:pt x="360" y="145"/>
                </a:cubicBezTo>
                <a:cubicBezTo>
                  <a:pt x="359" y="144"/>
                  <a:pt x="359" y="144"/>
                  <a:pt x="359" y="144"/>
                </a:cubicBezTo>
                <a:cubicBezTo>
                  <a:pt x="358" y="142"/>
                  <a:pt x="358" y="142"/>
                  <a:pt x="358" y="141"/>
                </a:cubicBezTo>
                <a:cubicBezTo>
                  <a:pt x="358" y="139"/>
                  <a:pt x="358" y="138"/>
                  <a:pt x="357" y="137"/>
                </a:cubicBezTo>
                <a:cubicBezTo>
                  <a:pt x="357" y="134"/>
                  <a:pt x="357" y="132"/>
                  <a:pt x="358" y="130"/>
                </a:cubicBezTo>
                <a:cubicBezTo>
                  <a:pt x="356" y="133"/>
                  <a:pt x="354" y="136"/>
                  <a:pt x="352" y="139"/>
                </a:cubicBezTo>
                <a:cubicBezTo>
                  <a:pt x="350" y="142"/>
                  <a:pt x="350" y="142"/>
                  <a:pt x="350" y="142"/>
                </a:cubicBezTo>
                <a:cubicBezTo>
                  <a:pt x="350" y="142"/>
                  <a:pt x="350" y="142"/>
                  <a:pt x="350" y="142"/>
                </a:cubicBezTo>
                <a:cubicBezTo>
                  <a:pt x="349" y="142"/>
                  <a:pt x="349" y="143"/>
                  <a:pt x="349" y="143"/>
                </a:cubicBezTo>
                <a:cubicBezTo>
                  <a:pt x="349" y="143"/>
                  <a:pt x="348" y="143"/>
                  <a:pt x="348" y="143"/>
                </a:cubicBezTo>
                <a:cubicBezTo>
                  <a:pt x="347" y="144"/>
                  <a:pt x="346" y="143"/>
                  <a:pt x="346" y="143"/>
                </a:cubicBezTo>
                <a:cubicBezTo>
                  <a:pt x="346" y="142"/>
                  <a:pt x="346" y="142"/>
                  <a:pt x="346" y="142"/>
                </a:cubicBezTo>
                <a:cubicBezTo>
                  <a:pt x="346" y="142"/>
                  <a:pt x="346" y="141"/>
                  <a:pt x="346" y="141"/>
                </a:cubicBezTo>
                <a:cubicBezTo>
                  <a:pt x="345" y="140"/>
                  <a:pt x="345" y="140"/>
                  <a:pt x="345" y="139"/>
                </a:cubicBezTo>
                <a:cubicBezTo>
                  <a:pt x="345" y="136"/>
                  <a:pt x="345" y="134"/>
                  <a:pt x="345" y="131"/>
                </a:cubicBezTo>
                <a:cubicBezTo>
                  <a:pt x="346" y="129"/>
                  <a:pt x="346" y="128"/>
                  <a:pt x="346" y="126"/>
                </a:cubicBezTo>
                <a:cubicBezTo>
                  <a:pt x="345" y="128"/>
                  <a:pt x="344" y="130"/>
                  <a:pt x="343" y="132"/>
                </a:cubicBezTo>
                <a:cubicBezTo>
                  <a:pt x="342" y="135"/>
                  <a:pt x="340" y="138"/>
                  <a:pt x="338" y="141"/>
                </a:cubicBezTo>
                <a:cubicBezTo>
                  <a:pt x="336" y="143"/>
                  <a:pt x="334" y="147"/>
                  <a:pt x="330" y="148"/>
                </a:cubicBezTo>
                <a:cubicBezTo>
                  <a:pt x="329" y="148"/>
                  <a:pt x="328" y="148"/>
                  <a:pt x="328" y="148"/>
                </a:cubicBezTo>
                <a:cubicBezTo>
                  <a:pt x="327" y="148"/>
                  <a:pt x="326" y="148"/>
                  <a:pt x="325" y="148"/>
                </a:cubicBezTo>
                <a:cubicBezTo>
                  <a:pt x="325" y="148"/>
                  <a:pt x="324" y="147"/>
                  <a:pt x="324" y="147"/>
                </a:cubicBezTo>
                <a:cubicBezTo>
                  <a:pt x="323" y="146"/>
                  <a:pt x="322" y="146"/>
                  <a:pt x="322" y="145"/>
                </a:cubicBezTo>
                <a:cubicBezTo>
                  <a:pt x="322" y="145"/>
                  <a:pt x="322" y="145"/>
                  <a:pt x="322" y="145"/>
                </a:cubicBezTo>
                <a:cubicBezTo>
                  <a:pt x="321" y="146"/>
                  <a:pt x="320" y="147"/>
                  <a:pt x="319" y="149"/>
                </a:cubicBezTo>
                <a:cubicBezTo>
                  <a:pt x="317" y="150"/>
                  <a:pt x="316" y="152"/>
                  <a:pt x="314" y="154"/>
                </a:cubicBezTo>
                <a:cubicBezTo>
                  <a:pt x="314" y="155"/>
                  <a:pt x="314" y="155"/>
                  <a:pt x="314" y="155"/>
                </a:cubicBezTo>
                <a:cubicBezTo>
                  <a:pt x="314" y="155"/>
                  <a:pt x="314" y="155"/>
                  <a:pt x="314" y="155"/>
                </a:cubicBezTo>
                <a:cubicBezTo>
                  <a:pt x="313" y="156"/>
                  <a:pt x="313" y="156"/>
                  <a:pt x="313" y="156"/>
                </a:cubicBezTo>
                <a:cubicBezTo>
                  <a:pt x="313" y="156"/>
                  <a:pt x="313" y="156"/>
                  <a:pt x="313" y="156"/>
                </a:cubicBezTo>
                <a:cubicBezTo>
                  <a:pt x="313" y="156"/>
                  <a:pt x="313" y="156"/>
                  <a:pt x="313" y="156"/>
                </a:cubicBezTo>
                <a:cubicBezTo>
                  <a:pt x="312" y="157"/>
                  <a:pt x="311" y="158"/>
                  <a:pt x="309" y="157"/>
                </a:cubicBezTo>
                <a:cubicBezTo>
                  <a:pt x="308" y="156"/>
                  <a:pt x="308" y="156"/>
                  <a:pt x="307" y="155"/>
                </a:cubicBezTo>
                <a:cubicBezTo>
                  <a:pt x="306" y="153"/>
                  <a:pt x="306" y="151"/>
                  <a:pt x="305" y="149"/>
                </a:cubicBezTo>
                <a:cubicBezTo>
                  <a:pt x="305" y="146"/>
                  <a:pt x="304" y="142"/>
                  <a:pt x="303" y="139"/>
                </a:cubicBezTo>
                <a:cubicBezTo>
                  <a:pt x="303" y="135"/>
                  <a:pt x="302" y="131"/>
                  <a:pt x="301" y="128"/>
                </a:cubicBezTo>
                <a:cubicBezTo>
                  <a:pt x="301" y="128"/>
                  <a:pt x="301" y="127"/>
                  <a:pt x="301" y="127"/>
                </a:cubicBezTo>
                <a:cubicBezTo>
                  <a:pt x="300" y="127"/>
                  <a:pt x="300" y="128"/>
                  <a:pt x="299" y="129"/>
                </a:cubicBezTo>
                <a:cubicBezTo>
                  <a:pt x="295" y="134"/>
                  <a:pt x="292" y="141"/>
                  <a:pt x="289" y="147"/>
                </a:cubicBezTo>
                <a:cubicBezTo>
                  <a:pt x="285" y="153"/>
                  <a:pt x="283" y="158"/>
                  <a:pt x="280" y="164"/>
                </a:cubicBezTo>
                <a:cubicBezTo>
                  <a:pt x="279" y="166"/>
                  <a:pt x="277" y="166"/>
                  <a:pt x="275" y="166"/>
                </a:cubicBezTo>
                <a:cubicBezTo>
                  <a:pt x="273" y="165"/>
                  <a:pt x="272" y="163"/>
                  <a:pt x="273" y="161"/>
                </a:cubicBezTo>
                <a:cubicBezTo>
                  <a:pt x="273" y="161"/>
                  <a:pt x="273" y="161"/>
                  <a:pt x="273" y="161"/>
                </a:cubicBezTo>
                <a:cubicBezTo>
                  <a:pt x="273" y="160"/>
                  <a:pt x="273" y="160"/>
                  <a:pt x="273" y="160"/>
                </a:cubicBezTo>
                <a:cubicBezTo>
                  <a:pt x="275" y="154"/>
                  <a:pt x="276" y="148"/>
                  <a:pt x="277" y="141"/>
                </a:cubicBezTo>
                <a:cubicBezTo>
                  <a:pt x="278" y="140"/>
                  <a:pt x="278" y="138"/>
                  <a:pt x="279" y="136"/>
                </a:cubicBezTo>
                <a:cubicBezTo>
                  <a:pt x="279" y="135"/>
                  <a:pt x="279" y="134"/>
                  <a:pt x="279" y="133"/>
                </a:cubicBezTo>
                <a:cubicBezTo>
                  <a:pt x="275" y="137"/>
                  <a:pt x="270" y="142"/>
                  <a:pt x="265" y="147"/>
                </a:cubicBezTo>
                <a:cubicBezTo>
                  <a:pt x="264" y="148"/>
                  <a:pt x="263" y="149"/>
                  <a:pt x="262" y="150"/>
                </a:cubicBezTo>
                <a:cubicBezTo>
                  <a:pt x="260" y="159"/>
                  <a:pt x="257" y="167"/>
                  <a:pt x="255" y="176"/>
                </a:cubicBezTo>
                <a:cubicBezTo>
                  <a:pt x="252" y="185"/>
                  <a:pt x="250" y="193"/>
                  <a:pt x="247" y="201"/>
                </a:cubicBezTo>
                <a:cubicBezTo>
                  <a:pt x="249" y="201"/>
                  <a:pt x="250" y="200"/>
                  <a:pt x="251" y="200"/>
                </a:cubicBezTo>
                <a:cubicBezTo>
                  <a:pt x="275" y="193"/>
                  <a:pt x="303" y="187"/>
                  <a:pt x="334" y="182"/>
                </a:cubicBezTo>
                <a:cubicBezTo>
                  <a:pt x="364" y="177"/>
                  <a:pt x="396" y="174"/>
                  <a:pt x="425" y="173"/>
                </a:cubicBezTo>
                <a:cubicBezTo>
                  <a:pt x="453" y="171"/>
                  <a:pt x="479" y="172"/>
                  <a:pt x="498" y="173"/>
                </a:cubicBezTo>
                <a:cubicBezTo>
                  <a:pt x="503" y="173"/>
                  <a:pt x="507" y="173"/>
                  <a:pt x="511" y="174"/>
                </a:cubicBezTo>
                <a:cubicBezTo>
                  <a:pt x="512" y="174"/>
                  <a:pt x="514" y="174"/>
                  <a:pt x="516" y="175"/>
                </a:cubicBezTo>
                <a:cubicBezTo>
                  <a:pt x="516" y="175"/>
                  <a:pt x="516" y="175"/>
                  <a:pt x="516" y="175"/>
                </a:cubicBezTo>
                <a:cubicBezTo>
                  <a:pt x="516" y="175"/>
                  <a:pt x="517" y="175"/>
                  <a:pt x="517" y="175"/>
                </a:cubicBezTo>
                <a:cubicBezTo>
                  <a:pt x="516" y="176"/>
                  <a:pt x="516" y="176"/>
                  <a:pt x="516" y="176"/>
                </a:cubicBezTo>
                <a:cubicBezTo>
                  <a:pt x="516" y="176"/>
                  <a:pt x="516" y="176"/>
                  <a:pt x="515" y="176"/>
                </a:cubicBezTo>
                <a:cubicBezTo>
                  <a:pt x="515" y="177"/>
                  <a:pt x="514" y="177"/>
                  <a:pt x="513" y="177"/>
                </a:cubicBezTo>
                <a:cubicBezTo>
                  <a:pt x="511" y="178"/>
                  <a:pt x="509" y="178"/>
                  <a:pt x="508" y="179"/>
                </a:cubicBezTo>
                <a:cubicBezTo>
                  <a:pt x="506" y="179"/>
                  <a:pt x="506" y="179"/>
                  <a:pt x="506" y="179"/>
                </a:cubicBezTo>
                <a:cubicBezTo>
                  <a:pt x="506" y="179"/>
                  <a:pt x="506" y="179"/>
                  <a:pt x="508" y="179"/>
                </a:cubicBezTo>
                <a:cubicBezTo>
                  <a:pt x="509" y="178"/>
                  <a:pt x="511" y="178"/>
                  <a:pt x="513" y="177"/>
                </a:cubicBezTo>
                <a:cubicBezTo>
                  <a:pt x="514" y="177"/>
                  <a:pt x="514" y="176"/>
                  <a:pt x="515" y="176"/>
                </a:cubicBezTo>
                <a:cubicBezTo>
                  <a:pt x="515" y="176"/>
                  <a:pt x="516" y="176"/>
                  <a:pt x="516" y="175"/>
                </a:cubicBezTo>
                <a:cubicBezTo>
                  <a:pt x="516" y="175"/>
                  <a:pt x="516" y="175"/>
                  <a:pt x="516" y="175"/>
                </a:cubicBezTo>
                <a:cubicBezTo>
                  <a:pt x="514" y="175"/>
                  <a:pt x="512" y="175"/>
                  <a:pt x="510" y="175"/>
                </a:cubicBezTo>
                <a:cubicBezTo>
                  <a:pt x="507" y="174"/>
                  <a:pt x="503" y="174"/>
                  <a:pt x="498" y="174"/>
                </a:cubicBezTo>
                <a:cubicBezTo>
                  <a:pt x="479" y="174"/>
                  <a:pt x="453" y="174"/>
                  <a:pt x="425" y="177"/>
                </a:cubicBezTo>
                <a:cubicBezTo>
                  <a:pt x="396" y="179"/>
                  <a:pt x="365" y="183"/>
                  <a:pt x="335" y="188"/>
                </a:cubicBezTo>
                <a:cubicBezTo>
                  <a:pt x="305" y="194"/>
                  <a:pt x="276" y="201"/>
                  <a:pt x="254" y="207"/>
                </a:cubicBezTo>
                <a:cubicBezTo>
                  <a:pt x="251" y="208"/>
                  <a:pt x="247" y="209"/>
                  <a:pt x="244" y="210"/>
                </a:cubicBezTo>
                <a:cubicBezTo>
                  <a:pt x="242" y="215"/>
                  <a:pt x="241" y="219"/>
                  <a:pt x="239" y="223"/>
                </a:cubicBezTo>
                <a:cubicBezTo>
                  <a:pt x="233" y="234"/>
                  <a:pt x="227" y="246"/>
                  <a:pt x="217" y="257"/>
                </a:cubicBezTo>
                <a:cubicBezTo>
                  <a:pt x="212" y="263"/>
                  <a:pt x="207" y="268"/>
                  <a:pt x="200" y="273"/>
                </a:cubicBezTo>
                <a:cubicBezTo>
                  <a:pt x="197" y="275"/>
                  <a:pt x="193" y="276"/>
                  <a:pt x="188" y="277"/>
                </a:cubicBezTo>
                <a:cubicBezTo>
                  <a:pt x="184" y="277"/>
                  <a:pt x="184" y="277"/>
                  <a:pt x="184" y="277"/>
                </a:cubicBezTo>
                <a:cubicBezTo>
                  <a:pt x="184" y="277"/>
                  <a:pt x="184" y="277"/>
                  <a:pt x="184" y="277"/>
                </a:cubicBezTo>
                <a:cubicBezTo>
                  <a:pt x="183" y="277"/>
                  <a:pt x="183" y="277"/>
                  <a:pt x="183" y="277"/>
                </a:cubicBezTo>
                <a:cubicBezTo>
                  <a:pt x="183" y="277"/>
                  <a:pt x="183" y="277"/>
                  <a:pt x="183" y="277"/>
                </a:cubicBezTo>
                <a:cubicBezTo>
                  <a:pt x="183" y="277"/>
                  <a:pt x="183" y="277"/>
                  <a:pt x="183" y="277"/>
                </a:cubicBezTo>
                <a:cubicBezTo>
                  <a:pt x="183" y="276"/>
                  <a:pt x="183" y="276"/>
                  <a:pt x="183" y="276"/>
                </a:cubicBezTo>
                <a:cubicBezTo>
                  <a:pt x="182" y="276"/>
                  <a:pt x="182" y="276"/>
                  <a:pt x="181" y="276"/>
                </a:cubicBezTo>
                <a:cubicBezTo>
                  <a:pt x="179" y="275"/>
                  <a:pt x="177" y="274"/>
                  <a:pt x="175" y="272"/>
                </a:cubicBezTo>
                <a:cubicBezTo>
                  <a:pt x="171" y="269"/>
                  <a:pt x="169" y="265"/>
                  <a:pt x="168" y="261"/>
                </a:cubicBezTo>
                <a:cubicBezTo>
                  <a:pt x="166" y="257"/>
                  <a:pt x="166" y="253"/>
                  <a:pt x="166" y="249"/>
                </a:cubicBezTo>
                <a:cubicBezTo>
                  <a:pt x="166" y="245"/>
                  <a:pt x="167" y="241"/>
                  <a:pt x="168" y="237"/>
                </a:cubicBezTo>
                <a:cubicBezTo>
                  <a:pt x="142" y="248"/>
                  <a:pt x="116" y="259"/>
                  <a:pt x="92" y="271"/>
                </a:cubicBezTo>
                <a:cubicBezTo>
                  <a:pt x="66" y="283"/>
                  <a:pt x="43" y="295"/>
                  <a:pt x="27" y="304"/>
                </a:cubicBezTo>
                <a:cubicBezTo>
                  <a:pt x="10" y="313"/>
                  <a:pt x="0" y="319"/>
                  <a:pt x="0" y="319"/>
                </a:cubicBezTo>
                <a:cubicBezTo>
                  <a:pt x="0" y="319"/>
                  <a:pt x="10" y="313"/>
                  <a:pt x="26" y="303"/>
                </a:cubicBezTo>
                <a:cubicBezTo>
                  <a:pt x="42" y="294"/>
                  <a:pt x="64" y="281"/>
                  <a:pt x="90" y="267"/>
                </a:cubicBezTo>
                <a:cubicBezTo>
                  <a:pt x="93" y="266"/>
                  <a:pt x="95" y="265"/>
                  <a:pt x="98" y="263"/>
                </a:cubicBezTo>
                <a:cubicBezTo>
                  <a:pt x="93" y="265"/>
                  <a:pt x="89" y="267"/>
                  <a:pt x="84" y="268"/>
                </a:cubicBezTo>
                <a:cubicBezTo>
                  <a:pt x="79" y="269"/>
                  <a:pt x="74" y="270"/>
                  <a:pt x="68" y="270"/>
                </a:cubicBezTo>
                <a:cubicBezTo>
                  <a:pt x="63" y="270"/>
                  <a:pt x="58" y="270"/>
                  <a:pt x="52" y="269"/>
                </a:cubicBezTo>
                <a:cubicBezTo>
                  <a:pt x="51" y="269"/>
                  <a:pt x="50" y="268"/>
                  <a:pt x="48" y="268"/>
                </a:cubicBezTo>
                <a:cubicBezTo>
                  <a:pt x="48" y="268"/>
                  <a:pt x="48" y="268"/>
                  <a:pt x="47" y="268"/>
                </a:cubicBezTo>
                <a:cubicBezTo>
                  <a:pt x="44" y="266"/>
                  <a:pt x="40" y="264"/>
                  <a:pt x="37" y="261"/>
                </a:cubicBezTo>
                <a:cubicBezTo>
                  <a:pt x="34" y="257"/>
                  <a:pt x="33" y="252"/>
                  <a:pt x="33" y="247"/>
                </a:cubicBezTo>
                <a:cubicBezTo>
                  <a:pt x="33" y="242"/>
                  <a:pt x="34" y="237"/>
                  <a:pt x="36" y="233"/>
                </a:cubicBezTo>
                <a:cubicBezTo>
                  <a:pt x="40" y="223"/>
                  <a:pt x="47" y="215"/>
                  <a:pt x="55" y="207"/>
                </a:cubicBezTo>
                <a:cubicBezTo>
                  <a:pt x="62" y="199"/>
                  <a:pt x="71" y="193"/>
                  <a:pt x="80" y="187"/>
                </a:cubicBezTo>
                <a:cubicBezTo>
                  <a:pt x="98" y="175"/>
                  <a:pt x="116" y="165"/>
                  <a:pt x="131" y="158"/>
                </a:cubicBezTo>
                <a:cubicBezTo>
                  <a:pt x="140" y="154"/>
                  <a:pt x="151" y="149"/>
                  <a:pt x="163" y="145"/>
                </a:cubicBezTo>
                <a:cubicBezTo>
                  <a:pt x="157" y="144"/>
                  <a:pt x="150" y="142"/>
                  <a:pt x="143" y="141"/>
                </a:cubicBezTo>
                <a:cubicBezTo>
                  <a:pt x="134" y="139"/>
                  <a:pt x="125" y="137"/>
                  <a:pt x="115" y="133"/>
                </a:cubicBezTo>
                <a:cubicBezTo>
                  <a:pt x="114" y="133"/>
                  <a:pt x="114" y="133"/>
                  <a:pt x="114" y="133"/>
                </a:cubicBezTo>
                <a:cubicBezTo>
                  <a:pt x="113" y="132"/>
                  <a:pt x="113" y="132"/>
                  <a:pt x="112" y="132"/>
                </a:cubicBezTo>
                <a:cubicBezTo>
                  <a:pt x="111" y="131"/>
                  <a:pt x="110" y="130"/>
                  <a:pt x="109" y="129"/>
                </a:cubicBezTo>
                <a:cubicBezTo>
                  <a:pt x="107" y="127"/>
                  <a:pt x="105" y="124"/>
                  <a:pt x="105" y="121"/>
                </a:cubicBezTo>
                <a:cubicBezTo>
                  <a:pt x="106" y="116"/>
                  <a:pt x="109" y="112"/>
                  <a:pt x="112" y="108"/>
                </a:cubicBezTo>
                <a:cubicBezTo>
                  <a:pt x="118" y="102"/>
                  <a:pt x="124" y="98"/>
                  <a:pt x="130" y="94"/>
                </a:cubicBezTo>
                <a:cubicBezTo>
                  <a:pt x="132" y="93"/>
                  <a:pt x="134" y="92"/>
                  <a:pt x="136" y="90"/>
                </a:cubicBezTo>
                <a:cubicBezTo>
                  <a:pt x="142" y="87"/>
                  <a:pt x="142" y="87"/>
                  <a:pt x="142" y="87"/>
                </a:cubicBezTo>
                <a:cubicBezTo>
                  <a:pt x="146" y="84"/>
                  <a:pt x="150" y="82"/>
                  <a:pt x="154" y="80"/>
                </a:cubicBezTo>
                <a:cubicBezTo>
                  <a:pt x="162" y="77"/>
                  <a:pt x="169" y="74"/>
                  <a:pt x="175" y="73"/>
                </a:cubicBezTo>
                <a:cubicBezTo>
                  <a:pt x="175" y="73"/>
                  <a:pt x="175" y="73"/>
                  <a:pt x="176" y="73"/>
                </a:cubicBezTo>
                <a:cubicBezTo>
                  <a:pt x="177" y="73"/>
                  <a:pt x="177" y="73"/>
                  <a:pt x="177" y="73"/>
                </a:cubicBezTo>
                <a:cubicBezTo>
                  <a:pt x="179" y="73"/>
                  <a:pt x="179" y="73"/>
                  <a:pt x="179" y="73"/>
                </a:cubicBezTo>
                <a:cubicBezTo>
                  <a:pt x="180" y="73"/>
                  <a:pt x="181" y="73"/>
                  <a:pt x="182" y="73"/>
                </a:cubicBezTo>
                <a:cubicBezTo>
                  <a:pt x="184" y="73"/>
                  <a:pt x="185" y="73"/>
                  <a:pt x="186" y="74"/>
                </a:cubicBezTo>
                <a:cubicBezTo>
                  <a:pt x="188" y="74"/>
                  <a:pt x="189" y="74"/>
                  <a:pt x="190" y="75"/>
                </a:cubicBezTo>
                <a:cubicBezTo>
                  <a:pt x="191" y="75"/>
                  <a:pt x="192" y="76"/>
                  <a:pt x="193" y="76"/>
                </a:cubicBezTo>
                <a:cubicBezTo>
                  <a:pt x="194" y="77"/>
                  <a:pt x="195" y="78"/>
                  <a:pt x="196" y="79"/>
                </a:cubicBezTo>
                <a:cubicBezTo>
                  <a:pt x="196" y="79"/>
                  <a:pt x="196" y="79"/>
                  <a:pt x="196" y="79"/>
                </a:cubicBezTo>
                <a:cubicBezTo>
                  <a:pt x="199" y="77"/>
                  <a:pt x="201" y="77"/>
                  <a:pt x="203" y="76"/>
                </a:cubicBezTo>
                <a:cubicBezTo>
                  <a:pt x="207" y="74"/>
                  <a:pt x="212" y="72"/>
                  <a:pt x="216" y="70"/>
                </a:cubicBezTo>
                <a:cubicBezTo>
                  <a:pt x="253" y="55"/>
                  <a:pt x="295" y="48"/>
                  <a:pt x="332" y="48"/>
                </a:cubicBezTo>
                <a:cubicBezTo>
                  <a:pt x="341" y="48"/>
                  <a:pt x="350" y="48"/>
                  <a:pt x="359" y="48"/>
                </a:cubicBezTo>
                <a:cubicBezTo>
                  <a:pt x="364" y="49"/>
                  <a:pt x="370" y="49"/>
                  <a:pt x="375" y="49"/>
                </a:cubicBezTo>
                <a:cubicBezTo>
                  <a:pt x="377" y="43"/>
                  <a:pt x="380" y="36"/>
                  <a:pt x="382" y="30"/>
                </a:cubicBezTo>
                <a:cubicBezTo>
                  <a:pt x="386" y="21"/>
                  <a:pt x="392" y="13"/>
                  <a:pt x="398" y="7"/>
                </a:cubicBezTo>
                <a:cubicBezTo>
                  <a:pt x="399" y="5"/>
                  <a:pt x="401" y="4"/>
                  <a:pt x="403" y="2"/>
                </a:cubicBezTo>
                <a:cubicBezTo>
                  <a:pt x="405" y="1"/>
                  <a:pt x="407" y="0"/>
                  <a:pt x="410" y="1"/>
                </a:cubicBezTo>
                <a:cubicBezTo>
                  <a:pt x="410" y="1"/>
                  <a:pt x="411" y="2"/>
                  <a:pt x="411" y="2"/>
                </a:cubicBezTo>
                <a:cubicBezTo>
                  <a:pt x="412" y="3"/>
                  <a:pt x="412" y="3"/>
                  <a:pt x="413" y="4"/>
                </a:cubicBezTo>
                <a:cubicBezTo>
                  <a:pt x="413" y="5"/>
                  <a:pt x="414" y="5"/>
                  <a:pt x="414" y="6"/>
                </a:cubicBezTo>
                <a:cubicBezTo>
                  <a:pt x="415" y="9"/>
                  <a:pt x="415" y="12"/>
                  <a:pt x="414" y="14"/>
                </a:cubicBezTo>
                <a:cubicBezTo>
                  <a:pt x="414" y="17"/>
                  <a:pt x="414" y="19"/>
                  <a:pt x="414" y="22"/>
                </a:cubicBezTo>
                <a:cubicBezTo>
                  <a:pt x="413" y="27"/>
                  <a:pt x="411" y="32"/>
                  <a:pt x="410" y="37"/>
                </a:cubicBezTo>
                <a:cubicBezTo>
                  <a:pt x="409" y="42"/>
                  <a:pt x="406" y="46"/>
                  <a:pt x="404" y="51"/>
                </a:cubicBezTo>
                <a:cubicBezTo>
                  <a:pt x="404" y="52"/>
                  <a:pt x="404" y="52"/>
                  <a:pt x="404" y="53"/>
                </a:cubicBezTo>
                <a:cubicBezTo>
                  <a:pt x="405" y="53"/>
                  <a:pt x="406" y="53"/>
                  <a:pt x="406" y="53"/>
                </a:cubicBezTo>
                <a:cubicBezTo>
                  <a:pt x="413" y="55"/>
                  <a:pt x="420" y="55"/>
                  <a:pt x="426" y="57"/>
                </a:cubicBezTo>
                <a:cubicBezTo>
                  <a:pt x="428" y="58"/>
                  <a:pt x="431" y="58"/>
                  <a:pt x="433" y="59"/>
                </a:cubicBezTo>
                <a:cubicBezTo>
                  <a:pt x="434" y="59"/>
                  <a:pt x="434" y="59"/>
                  <a:pt x="435" y="59"/>
                </a:cubicBezTo>
                <a:cubicBezTo>
                  <a:pt x="436" y="58"/>
                  <a:pt x="437" y="58"/>
                  <a:pt x="439" y="58"/>
                </a:cubicBezTo>
                <a:cubicBezTo>
                  <a:pt x="441" y="57"/>
                  <a:pt x="443" y="57"/>
                  <a:pt x="445" y="56"/>
                </a:cubicBezTo>
                <a:cubicBezTo>
                  <a:pt x="450" y="55"/>
                  <a:pt x="454" y="55"/>
                  <a:pt x="457" y="54"/>
                </a:cubicBezTo>
                <a:cubicBezTo>
                  <a:pt x="485" y="50"/>
                  <a:pt x="511" y="52"/>
                  <a:pt x="529" y="56"/>
                </a:cubicBezTo>
                <a:cubicBezTo>
                  <a:pt x="548" y="60"/>
                  <a:pt x="558" y="66"/>
                  <a:pt x="557" y="67"/>
                </a:cubicBezTo>
                <a:cubicBezTo>
                  <a:pt x="557" y="68"/>
                  <a:pt x="546" y="64"/>
                  <a:pt x="528" y="61"/>
                </a:cubicBezTo>
                <a:cubicBezTo>
                  <a:pt x="511" y="59"/>
                  <a:pt x="485" y="58"/>
                  <a:pt x="458" y="62"/>
                </a:cubicBezTo>
                <a:cubicBezTo>
                  <a:pt x="455" y="62"/>
                  <a:pt x="452" y="63"/>
                  <a:pt x="448" y="64"/>
                </a:cubicBezTo>
                <a:cubicBezTo>
                  <a:pt x="457" y="67"/>
                  <a:pt x="462" y="69"/>
                  <a:pt x="462" y="69"/>
                </a:cubicBezTo>
                <a:cubicBezTo>
                  <a:pt x="462" y="69"/>
                  <a:pt x="457" y="67"/>
                  <a:pt x="447" y="64"/>
                </a:cubicBezTo>
                <a:cubicBezTo>
                  <a:pt x="447" y="64"/>
                  <a:pt x="447" y="64"/>
                  <a:pt x="447" y="64"/>
                </a:cubicBezTo>
                <a:cubicBezTo>
                  <a:pt x="445" y="64"/>
                  <a:pt x="442" y="65"/>
                  <a:pt x="440" y="65"/>
                </a:cubicBezTo>
                <a:cubicBezTo>
                  <a:pt x="439" y="65"/>
                  <a:pt x="438" y="66"/>
                  <a:pt x="437" y="66"/>
                </a:cubicBezTo>
                <a:cubicBezTo>
                  <a:pt x="436" y="66"/>
                  <a:pt x="434" y="66"/>
                  <a:pt x="433" y="67"/>
                </a:cubicBezTo>
                <a:cubicBezTo>
                  <a:pt x="424" y="69"/>
                  <a:pt x="413" y="71"/>
                  <a:pt x="401" y="75"/>
                </a:cubicBezTo>
                <a:cubicBezTo>
                  <a:pt x="398" y="76"/>
                  <a:pt x="394" y="77"/>
                  <a:pt x="390" y="78"/>
                </a:cubicBezTo>
                <a:cubicBezTo>
                  <a:pt x="385" y="88"/>
                  <a:pt x="379" y="97"/>
                  <a:pt x="373" y="106"/>
                </a:cubicBezTo>
                <a:cubicBezTo>
                  <a:pt x="371" y="109"/>
                  <a:pt x="368" y="113"/>
                  <a:pt x="366" y="117"/>
                </a:cubicBezTo>
                <a:cubicBezTo>
                  <a:pt x="365" y="121"/>
                  <a:pt x="365" y="125"/>
                  <a:pt x="364" y="130"/>
                </a:cubicBezTo>
                <a:cubicBezTo>
                  <a:pt x="364" y="132"/>
                  <a:pt x="364" y="134"/>
                  <a:pt x="363" y="137"/>
                </a:cubicBezTo>
                <a:cubicBezTo>
                  <a:pt x="363" y="138"/>
                  <a:pt x="363" y="139"/>
                  <a:pt x="364" y="140"/>
                </a:cubicBezTo>
                <a:cubicBezTo>
                  <a:pt x="364" y="140"/>
                  <a:pt x="364" y="140"/>
                  <a:pt x="364" y="140"/>
                </a:cubicBezTo>
                <a:cubicBezTo>
                  <a:pt x="364" y="140"/>
                  <a:pt x="364" y="140"/>
                  <a:pt x="364" y="140"/>
                </a:cubicBezTo>
                <a:cubicBezTo>
                  <a:pt x="364" y="140"/>
                  <a:pt x="364" y="140"/>
                  <a:pt x="364" y="140"/>
                </a:cubicBezTo>
                <a:cubicBezTo>
                  <a:pt x="364" y="141"/>
                  <a:pt x="364" y="141"/>
                  <a:pt x="364" y="141"/>
                </a:cubicBezTo>
                <a:cubicBezTo>
                  <a:pt x="364" y="141"/>
                  <a:pt x="364" y="141"/>
                  <a:pt x="364" y="141"/>
                </a:cubicBezTo>
                <a:cubicBezTo>
                  <a:pt x="365" y="141"/>
                  <a:pt x="365" y="141"/>
                  <a:pt x="365" y="141"/>
                </a:cubicBezTo>
                <a:cubicBezTo>
                  <a:pt x="365" y="142"/>
                  <a:pt x="366" y="142"/>
                  <a:pt x="366" y="142"/>
                </a:cubicBezTo>
                <a:cubicBezTo>
                  <a:pt x="367" y="142"/>
                  <a:pt x="367" y="142"/>
                  <a:pt x="368" y="142"/>
                </a:cubicBezTo>
                <a:cubicBezTo>
                  <a:pt x="368" y="142"/>
                  <a:pt x="368" y="141"/>
                  <a:pt x="369" y="141"/>
                </a:cubicBezTo>
                <a:cubicBezTo>
                  <a:pt x="371" y="141"/>
                  <a:pt x="373" y="140"/>
                  <a:pt x="375" y="139"/>
                </a:cubicBezTo>
                <a:cubicBezTo>
                  <a:pt x="378" y="137"/>
                  <a:pt x="381" y="134"/>
                  <a:pt x="383" y="132"/>
                </a:cubicBezTo>
                <a:cubicBezTo>
                  <a:pt x="383" y="132"/>
                  <a:pt x="383" y="132"/>
                  <a:pt x="383" y="132"/>
                </a:cubicBezTo>
                <a:cubicBezTo>
                  <a:pt x="383" y="130"/>
                  <a:pt x="383" y="129"/>
                  <a:pt x="383" y="128"/>
                </a:cubicBezTo>
                <a:cubicBezTo>
                  <a:pt x="384" y="123"/>
                  <a:pt x="385" y="117"/>
                  <a:pt x="387" y="112"/>
                </a:cubicBezTo>
                <a:cubicBezTo>
                  <a:pt x="390" y="107"/>
                  <a:pt x="393" y="101"/>
                  <a:pt x="396" y="96"/>
                </a:cubicBezTo>
                <a:cubicBezTo>
                  <a:pt x="397" y="95"/>
                  <a:pt x="398" y="94"/>
                  <a:pt x="400" y="92"/>
                </a:cubicBezTo>
                <a:cubicBezTo>
                  <a:pt x="400" y="92"/>
                  <a:pt x="400" y="92"/>
                  <a:pt x="401" y="92"/>
                </a:cubicBezTo>
                <a:cubicBezTo>
                  <a:pt x="401" y="92"/>
                  <a:pt x="401" y="92"/>
                  <a:pt x="401" y="92"/>
                </a:cubicBezTo>
                <a:cubicBezTo>
                  <a:pt x="401" y="92"/>
                  <a:pt x="402" y="92"/>
                  <a:pt x="402" y="92"/>
                </a:cubicBezTo>
                <a:cubicBezTo>
                  <a:pt x="403" y="91"/>
                  <a:pt x="404" y="92"/>
                  <a:pt x="405" y="93"/>
                </a:cubicBezTo>
                <a:cubicBezTo>
                  <a:pt x="405" y="93"/>
                  <a:pt x="406" y="94"/>
                  <a:pt x="406" y="94"/>
                </a:cubicBezTo>
                <a:cubicBezTo>
                  <a:pt x="406" y="95"/>
                  <a:pt x="406" y="95"/>
                  <a:pt x="406" y="95"/>
                </a:cubicBezTo>
                <a:cubicBezTo>
                  <a:pt x="406" y="96"/>
                  <a:pt x="406" y="96"/>
                  <a:pt x="406" y="96"/>
                </a:cubicBezTo>
                <a:cubicBezTo>
                  <a:pt x="406" y="96"/>
                  <a:pt x="406" y="96"/>
                  <a:pt x="406" y="97"/>
                </a:cubicBezTo>
                <a:cubicBezTo>
                  <a:pt x="406" y="98"/>
                  <a:pt x="405" y="98"/>
                  <a:pt x="405" y="99"/>
                </a:cubicBezTo>
                <a:cubicBezTo>
                  <a:pt x="404" y="102"/>
                  <a:pt x="403" y="105"/>
                  <a:pt x="401" y="108"/>
                </a:cubicBezTo>
                <a:cubicBezTo>
                  <a:pt x="399" y="113"/>
                  <a:pt x="396" y="118"/>
                  <a:pt x="393" y="123"/>
                </a:cubicBezTo>
                <a:cubicBezTo>
                  <a:pt x="392" y="124"/>
                  <a:pt x="392" y="125"/>
                  <a:pt x="391" y="126"/>
                </a:cubicBezTo>
                <a:cubicBezTo>
                  <a:pt x="391" y="127"/>
                  <a:pt x="391" y="128"/>
                  <a:pt x="391" y="128"/>
                </a:cubicBezTo>
                <a:cubicBezTo>
                  <a:pt x="391" y="130"/>
                  <a:pt x="391" y="133"/>
                  <a:pt x="391" y="134"/>
                </a:cubicBezTo>
                <a:cubicBezTo>
                  <a:pt x="391" y="135"/>
                  <a:pt x="391" y="136"/>
                  <a:pt x="392" y="136"/>
                </a:cubicBezTo>
                <a:cubicBezTo>
                  <a:pt x="392" y="136"/>
                  <a:pt x="391" y="136"/>
                  <a:pt x="392" y="136"/>
                </a:cubicBezTo>
                <a:cubicBezTo>
                  <a:pt x="393" y="136"/>
                  <a:pt x="393" y="136"/>
                  <a:pt x="393" y="136"/>
                </a:cubicBezTo>
                <a:cubicBezTo>
                  <a:pt x="395" y="135"/>
                  <a:pt x="395" y="135"/>
                  <a:pt x="395" y="135"/>
                </a:cubicBezTo>
                <a:cubicBezTo>
                  <a:pt x="396" y="135"/>
                  <a:pt x="396" y="134"/>
                  <a:pt x="396" y="134"/>
                </a:cubicBezTo>
                <a:cubicBezTo>
                  <a:pt x="397" y="134"/>
                  <a:pt x="397" y="134"/>
                  <a:pt x="398" y="133"/>
                </a:cubicBezTo>
                <a:cubicBezTo>
                  <a:pt x="400" y="132"/>
                  <a:pt x="401" y="130"/>
                  <a:pt x="403" y="128"/>
                </a:cubicBezTo>
                <a:cubicBezTo>
                  <a:pt x="411" y="119"/>
                  <a:pt x="417" y="109"/>
                  <a:pt x="422" y="99"/>
                </a:cubicBezTo>
                <a:cubicBezTo>
                  <a:pt x="422" y="99"/>
                  <a:pt x="422" y="99"/>
                  <a:pt x="422" y="99"/>
                </a:cubicBezTo>
                <a:cubicBezTo>
                  <a:pt x="423" y="98"/>
                  <a:pt x="424" y="98"/>
                  <a:pt x="425" y="98"/>
                </a:cubicBezTo>
                <a:cubicBezTo>
                  <a:pt x="426" y="99"/>
                  <a:pt x="426" y="100"/>
                  <a:pt x="426" y="100"/>
                </a:cubicBezTo>
                <a:cubicBezTo>
                  <a:pt x="424" y="107"/>
                  <a:pt x="423" y="113"/>
                  <a:pt x="421" y="119"/>
                </a:cubicBezTo>
                <a:cubicBezTo>
                  <a:pt x="421" y="123"/>
                  <a:pt x="420" y="127"/>
                  <a:pt x="420" y="131"/>
                </a:cubicBezTo>
                <a:cubicBezTo>
                  <a:pt x="420" y="132"/>
                  <a:pt x="420" y="134"/>
                  <a:pt x="420" y="136"/>
                </a:cubicBezTo>
                <a:cubicBezTo>
                  <a:pt x="420" y="136"/>
                  <a:pt x="420" y="136"/>
                  <a:pt x="420" y="135"/>
                </a:cubicBezTo>
                <a:cubicBezTo>
                  <a:pt x="422" y="132"/>
                  <a:pt x="425" y="128"/>
                  <a:pt x="428" y="123"/>
                </a:cubicBezTo>
                <a:cubicBezTo>
                  <a:pt x="429" y="121"/>
                  <a:pt x="429" y="120"/>
                  <a:pt x="430" y="118"/>
                </a:cubicBezTo>
                <a:cubicBezTo>
                  <a:pt x="432" y="113"/>
                  <a:pt x="434" y="107"/>
                  <a:pt x="436" y="101"/>
                </a:cubicBezTo>
                <a:cubicBezTo>
                  <a:pt x="435" y="100"/>
                  <a:pt x="435" y="99"/>
                  <a:pt x="435" y="98"/>
                </a:cubicBezTo>
                <a:cubicBezTo>
                  <a:pt x="435" y="98"/>
                  <a:pt x="435" y="97"/>
                  <a:pt x="435" y="96"/>
                </a:cubicBezTo>
                <a:cubicBezTo>
                  <a:pt x="435" y="96"/>
                  <a:pt x="436" y="94"/>
                  <a:pt x="438" y="93"/>
                </a:cubicBezTo>
                <a:cubicBezTo>
                  <a:pt x="438" y="93"/>
                  <a:pt x="439" y="93"/>
                  <a:pt x="439" y="93"/>
                </a:cubicBezTo>
                <a:cubicBezTo>
                  <a:pt x="439" y="93"/>
                  <a:pt x="440" y="93"/>
                  <a:pt x="440" y="93"/>
                </a:cubicBezTo>
                <a:cubicBezTo>
                  <a:pt x="440" y="93"/>
                  <a:pt x="440" y="93"/>
                  <a:pt x="440" y="93"/>
                </a:cubicBezTo>
                <a:cubicBezTo>
                  <a:pt x="440" y="93"/>
                  <a:pt x="440" y="93"/>
                  <a:pt x="440" y="93"/>
                </a:cubicBezTo>
                <a:cubicBezTo>
                  <a:pt x="440" y="93"/>
                  <a:pt x="440" y="93"/>
                  <a:pt x="440" y="93"/>
                </a:cubicBezTo>
                <a:cubicBezTo>
                  <a:pt x="441" y="93"/>
                  <a:pt x="441" y="93"/>
                  <a:pt x="441" y="93"/>
                </a:cubicBezTo>
                <a:cubicBezTo>
                  <a:pt x="441" y="94"/>
                  <a:pt x="441" y="94"/>
                  <a:pt x="441" y="94"/>
                </a:cubicBezTo>
                <a:cubicBezTo>
                  <a:pt x="441" y="94"/>
                  <a:pt x="441" y="94"/>
                  <a:pt x="441" y="94"/>
                </a:cubicBezTo>
                <a:cubicBezTo>
                  <a:pt x="442" y="94"/>
                  <a:pt x="443" y="95"/>
                  <a:pt x="443" y="95"/>
                </a:cubicBezTo>
                <a:cubicBezTo>
                  <a:pt x="443" y="96"/>
                  <a:pt x="443" y="96"/>
                  <a:pt x="443" y="97"/>
                </a:cubicBezTo>
                <a:cubicBezTo>
                  <a:pt x="443" y="97"/>
                  <a:pt x="443" y="98"/>
                  <a:pt x="443" y="98"/>
                </a:cubicBezTo>
                <a:cubicBezTo>
                  <a:pt x="443" y="99"/>
                  <a:pt x="443" y="99"/>
                  <a:pt x="443" y="99"/>
                </a:cubicBezTo>
                <a:cubicBezTo>
                  <a:pt x="443" y="99"/>
                  <a:pt x="443" y="99"/>
                  <a:pt x="443" y="100"/>
                </a:cubicBezTo>
                <a:cubicBezTo>
                  <a:pt x="443" y="100"/>
                  <a:pt x="443" y="100"/>
                  <a:pt x="443" y="100"/>
                </a:cubicBezTo>
                <a:cubicBezTo>
                  <a:pt x="444" y="101"/>
                  <a:pt x="445" y="102"/>
                  <a:pt x="446" y="103"/>
                </a:cubicBezTo>
                <a:cubicBezTo>
                  <a:pt x="446" y="103"/>
                  <a:pt x="447" y="103"/>
                  <a:pt x="447" y="103"/>
                </a:cubicBezTo>
                <a:cubicBezTo>
                  <a:pt x="447" y="103"/>
                  <a:pt x="448" y="103"/>
                  <a:pt x="449" y="102"/>
                </a:cubicBezTo>
                <a:cubicBezTo>
                  <a:pt x="450" y="101"/>
                  <a:pt x="451" y="100"/>
                  <a:pt x="452" y="99"/>
                </a:cubicBezTo>
                <a:cubicBezTo>
                  <a:pt x="454" y="97"/>
                  <a:pt x="456" y="94"/>
                  <a:pt x="458" y="91"/>
                </a:cubicBezTo>
                <a:cubicBezTo>
                  <a:pt x="458" y="91"/>
                  <a:pt x="458" y="90"/>
                  <a:pt x="459" y="90"/>
                </a:cubicBezTo>
                <a:cubicBezTo>
                  <a:pt x="459" y="89"/>
                  <a:pt x="459" y="88"/>
                  <a:pt x="459" y="88"/>
                </a:cubicBezTo>
                <a:cubicBezTo>
                  <a:pt x="460" y="87"/>
                  <a:pt x="460" y="87"/>
                  <a:pt x="460" y="87"/>
                </a:cubicBezTo>
                <a:cubicBezTo>
                  <a:pt x="460" y="87"/>
                  <a:pt x="460" y="87"/>
                  <a:pt x="460" y="86"/>
                </a:cubicBezTo>
                <a:cubicBezTo>
                  <a:pt x="460" y="86"/>
                  <a:pt x="460" y="86"/>
                  <a:pt x="461" y="86"/>
                </a:cubicBezTo>
                <a:cubicBezTo>
                  <a:pt x="461" y="85"/>
                  <a:pt x="461" y="85"/>
                  <a:pt x="461" y="85"/>
                </a:cubicBezTo>
                <a:cubicBezTo>
                  <a:pt x="461" y="85"/>
                  <a:pt x="461" y="85"/>
                  <a:pt x="461" y="85"/>
                </a:cubicBezTo>
                <a:cubicBezTo>
                  <a:pt x="461" y="85"/>
                  <a:pt x="462" y="85"/>
                  <a:pt x="462" y="85"/>
                </a:cubicBezTo>
                <a:cubicBezTo>
                  <a:pt x="463" y="85"/>
                  <a:pt x="463" y="85"/>
                  <a:pt x="464" y="85"/>
                </a:cubicBezTo>
                <a:cubicBezTo>
                  <a:pt x="464" y="85"/>
                  <a:pt x="465" y="85"/>
                  <a:pt x="465" y="86"/>
                </a:cubicBezTo>
                <a:cubicBezTo>
                  <a:pt x="466" y="87"/>
                  <a:pt x="466" y="88"/>
                  <a:pt x="466" y="88"/>
                </a:cubicBezTo>
                <a:cubicBezTo>
                  <a:pt x="466" y="88"/>
                  <a:pt x="466" y="88"/>
                  <a:pt x="466" y="88"/>
                </a:cubicBezTo>
                <a:cubicBezTo>
                  <a:pt x="466" y="89"/>
                  <a:pt x="466" y="89"/>
                  <a:pt x="466" y="90"/>
                </a:cubicBezTo>
                <a:cubicBezTo>
                  <a:pt x="465" y="92"/>
                  <a:pt x="464" y="93"/>
                  <a:pt x="463" y="95"/>
                </a:cubicBezTo>
                <a:cubicBezTo>
                  <a:pt x="462" y="96"/>
                  <a:pt x="462" y="98"/>
                  <a:pt x="461" y="99"/>
                </a:cubicBezTo>
                <a:cubicBezTo>
                  <a:pt x="460" y="100"/>
                  <a:pt x="460" y="101"/>
                  <a:pt x="460" y="102"/>
                </a:cubicBezTo>
                <a:cubicBezTo>
                  <a:pt x="458" y="108"/>
                  <a:pt x="456" y="114"/>
                  <a:pt x="456" y="118"/>
                </a:cubicBezTo>
                <a:cubicBezTo>
                  <a:pt x="456" y="118"/>
                  <a:pt x="456" y="118"/>
                  <a:pt x="456" y="118"/>
                </a:cubicBezTo>
                <a:cubicBezTo>
                  <a:pt x="456" y="120"/>
                  <a:pt x="456" y="121"/>
                  <a:pt x="456" y="122"/>
                </a:cubicBezTo>
                <a:cubicBezTo>
                  <a:pt x="457" y="123"/>
                  <a:pt x="458" y="123"/>
                  <a:pt x="460" y="123"/>
                </a:cubicBezTo>
                <a:cubicBezTo>
                  <a:pt x="464" y="122"/>
                  <a:pt x="467" y="119"/>
                  <a:pt x="467" y="119"/>
                </a:cubicBezTo>
                <a:cubicBezTo>
                  <a:pt x="467" y="119"/>
                  <a:pt x="469" y="108"/>
                  <a:pt x="474" y="100"/>
                </a:cubicBezTo>
                <a:cubicBezTo>
                  <a:pt x="475" y="97"/>
                  <a:pt x="476" y="95"/>
                  <a:pt x="478" y="92"/>
                </a:cubicBezTo>
                <a:cubicBezTo>
                  <a:pt x="479" y="90"/>
                  <a:pt x="481" y="87"/>
                  <a:pt x="483" y="85"/>
                </a:cubicBezTo>
                <a:cubicBezTo>
                  <a:pt x="485" y="82"/>
                  <a:pt x="488" y="80"/>
                  <a:pt x="491" y="78"/>
                </a:cubicBezTo>
                <a:cubicBezTo>
                  <a:pt x="497" y="76"/>
                  <a:pt x="503" y="77"/>
                  <a:pt x="505" y="78"/>
                </a:cubicBezTo>
                <a:cubicBezTo>
                  <a:pt x="514" y="83"/>
                  <a:pt x="506" y="98"/>
                  <a:pt x="497" y="106"/>
                </a:cubicBezTo>
                <a:cubicBezTo>
                  <a:pt x="487" y="114"/>
                  <a:pt x="475" y="120"/>
                  <a:pt x="475" y="120"/>
                </a:cubicBezTo>
                <a:cubicBezTo>
                  <a:pt x="475" y="120"/>
                  <a:pt x="475" y="122"/>
                  <a:pt x="475" y="124"/>
                </a:cubicBezTo>
                <a:cubicBezTo>
                  <a:pt x="475" y="126"/>
                  <a:pt x="476" y="126"/>
                  <a:pt x="478" y="127"/>
                </a:cubicBezTo>
                <a:cubicBezTo>
                  <a:pt x="480" y="127"/>
                  <a:pt x="483" y="127"/>
                  <a:pt x="485" y="126"/>
                </a:cubicBezTo>
                <a:cubicBezTo>
                  <a:pt x="488" y="125"/>
                  <a:pt x="491" y="124"/>
                  <a:pt x="494" y="123"/>
                </a:cubicBezTo>
                <a:cubicBezTo>
                  <a:pt x="497" y="122"/>
                  <a:pt x="500" y="121"/>
                  <a:pt x="503" y="120"/>
                </a:cubicBezTo>
                <a:cubicBezTo>
                  <a:pt x="508" y="117"/>
                  <a:pt x="514" y="115"/>
                  <a:pt x="519" y="112"/>
                </a:cubicBezTo>
                <a:cubicBezTo>
                  <a:pt x="541" y="102"/>
                  <a:pt x="557" y="93"/>
                  <a:pt x="557" y="93"/>
                </a:cubicBezTo>
                <a:cubicBezTo>
                  <a:pt x="557" y="93"/>
                  <a:pt x="557" y="93"/>
                  <a:pt x="557" y="93"/>
                </a:cubicBezTo>
                <a:close/>
                <a:moveTo>
                  <a:pt x="476" y="116"/>
                </a:moveTo>
                <a:cubicBezTo>
                  <a:pt x="481" y="113"/>
                  <a:pt x="488" y="109"/>
                  <a:pt x="494" y="103"/>
                </a:cubicBezTo>
                <a:cubicBezTo>
                  <a:pt x="498" y="98"/>
                  <a:pt x="505" y="87"/>
                  <a:pt x="500" y="83"/>
                </a:cubicBezTo>
                <a:cubicBezTo>
                  <a:pt x="499" y="82"/>
                  <a:pt x="496" y="83"/>
                  <a:pt x="494" y="84"/>
                </a:cubicBezTo>
                <a:cubicBezTo>
                  <a:pt x="490" y="86"/>
                  <a:pt x="487" y="91"/>
                  <a:pt x="484" y="96"/>
                </a:cubicBezTo>
                <a:cubicBezTo>
                  <a:pt x="483" y="99"/>
                  <a:pt x="482" y="101"/>
                  <a:pt x="480" y="103"/>
                </a:cubicBezTo>
                <a:cubicBezTo>
                  <a:pt x="479" y="106"/>
                  <a:pt x="478" y="108"/>
                  <a:pt x="478" y="110"/>
                </a:cubicBezTo>
                <a:cubicBezTo>
                  <a:pt x="477" y="112"/>
                  <a:pt x="476" y="114"/>
                  <a:pt x="476" y="116"/>
                </a:cubicBezTo>
                <a:close/>
                <a:moveTo>
                  <a:pt x="383" y="80"/>
                </a:moveTo>
                <a:cubicBezTo>
                  <a:pt x="380" y="81"/>
                  <a:pt x="376" y="82"/>
                  <a:pt x="372" y="83"/>
                </a:cubicBezTo>
                <a:cubicBezTo>
                  <a:pt x="371" y="91"/>
                  <a:pt x="369" y="98"/>
                  <a:pt x="368" y="104"/>
                </a:cubicBezTo>
                <a:cubicBezTo>
                  <a:pt x="368" y="105"/>
                  <a:pt x="368" y="106"/>
                  <a:pt x="368" y="107"/>
                </a:cubicBezTo>
                <a:cubicBezTo>
                  <a:pt x="368" y="106"/>
                  <a:pt x="369" y="105"/>
                  <a:pt x="370" y="104"/>
                </a:cubicBezTo>
                <a:cubicBezTo>
                  <a:pt x="374" y="96"/>
                  <a:pt x="379" y="88"/>
                  <a:pt x="383" y="80"/>
                </a:cubicBezTo>
                <a:close/>
                <a:moveTo>
                  <a:pt x="403" y="55"/>
                </a:moveTo>
                <a:cubicBezTo>
                  <a:pt x="400" y="60"/>
                  <a:pt x="398" y="65"/>
                  <a:pt x="395" y="70"/>
                </a:cubicBezTo>
                <a:cubicBezTo>
                  <a:pt x="396" y="69"/>
                  <a:pt x="398" y="69"/>
                  <a:pt x="399" y="68"/>
                </a:cubicBezTo>
                <a:cubicBezTo>
                  <a:pt x="411" y="65"/>
                  <a:pt x="421" y="62"/>
                  <a:pt x="431" y="60"/>
                </a:cubicBezTo>
                <a:cubicBezTo>
                  <a:pt x="429" y="59"/>
                  <a:pt x="427" y="59"/>
                  <a:pt x="425" y="58"/>
                </a:cubicBezTo>
                <a:cubicBezTo>
                  <a:pt x="420" y="57"/>
                  <a:pt x="413" y="56"/>
                  <a:pt x="406" y="55"/>
                </a:cubicBezTo>
                <a:cubicBezTo>
                  <a:pt x="405" y="55"/>
                  <a:pt x="404" y="55"/>
                  <a:pt x="403" y="55"/>
                </a:cubicBezTo>
                <a:close/>
                <a:moveTo>
                  <a:pt x="382" y="50"/>
                </a:moveTo>
                <a:cubicBezTo>
                  <a:pt x="383" y="50"/>
                  <a:pt x="383" y="50"/>
                  <a:pt x="384" y="50"/>
                </a:cubicBezTo>
                <a:cubicBezTo>
                  <a:pt x="388" y="51"/>
                  <a:pt x="393" y="51"/>
                  <a:pt x="397" y="52"/>
                </a:cubicBezTo>
                <a:cubicBezTo>
                  <a:pt x="398" y="51"/>
                  <a:pt x="398" y="50"/>
                  <a:pt x="398" y="49"/>
                </a:cubicBezTo>
                <a:cubicBezTo>
                  <a:pt x="400" y="44"/>
                  <a:pt x="402" y="40"/>
                  <a:pt x="403" y="35"/>
                </a:cubicBezTo>
                <a:cubicBezTo>
                  <a:pt x="404" y="30"/>
                  <a:pt x="405" y="25"/>
                  <a:pt x="406" y="21"/>
                </a:cubicBezTo>
                <a:cubicBezTo>
                  <a:pt x="407" y="18"/>
                  <a:pt x="407" y="16"/>
                  <a:pt x="407" y="14"/>
                </a:cubicBezTo>
                <a:cubicBezTo>
                  <a:pt x="407" y="12"/>
                  <a:pt x="407" y="10"/>
                  <a:pt x="407" y="9"/>
                </a:cubicBezTo>
                <a:cubicBezTo>
                  <a:pt x="406" y="10"/>
                  <a:pt x="404" y="11"/>
                  <a:pt x="403" y="12"/>
                </a:cubicBezTo>
                <a:cubicBezTo>
                  <a:pt x="398" y="18"/>
                  <a:pt x="393" y="25"/>
                  <a:pt x="389" y="33"/>
                </a:cubicBezTo>
                <a:cubicBezTo>
                  <a:pt x="387" y="38"/>
                  <a:pt x="384" y="44"/>
                  <a:pt x="382" y="50"/>
                </a:cubicBezTo>
                <a:close/>
                <a:moveTo>
                  <a:pt x="375" y="73"/>
                </a:moveTo>
                <a:cubicBezTo>
                  <a:pt x="374" y="74"/>
                  <a:pt x="374" y="75"/>
                  <a:pt x="374" y="77"/>
                </a:cubicBezTo>
                <a:cubicBezTo>
                  <a:pt x="378" y="75"/>
                  <a:pt x="383" y="74"/>
                  <a:pt x="387" y="72"/>
                </a:cubicBezTo>
                <a:cubicBezTo>
                  <a:pt x="390" y="66"/>
                  <a:pt x="393" y="60"/>
                  <a:pt x="396" y="54"/>
                </a:cubicBezTo>
                <a:cubicBezTo>
                  <a:pt x="392" y="53"/>
                  <a:pt x="388" y="53"/>
                  <a:pt x="384" y="52"/>
                </a:cubicBezTo>
                <a:cubicBezTo>
                  <a:pt x="383" y="52"/>
                  <a:pt x="382" y="52"/>
                  <a:pt x="381" y="52"/>
                </a:cubicBezTo>
                <a:cubicBezTo>
                  <a:pt x="380" y="55"/>
                  <a:pt x="379" y="58"/>
                  <a:pt x="378" y="61"/>
                </a:cubicBezTo>
                <a:cubicBezTo>
                  <a:pt x="377" y="65"/>
                  <a:pt x="376" y="69"/>
                  <a:pt x="375" y="73"/>
                </a:cubicBezTo>
                <a:close/>
                <a:moveTo>
                  <a:pt x="199" y="85"/>
                </a:moveTo>
                <a:cubicBezTo>
                  <a:pt x="199" y="85"/>
                  <a:pt x="199" y="85"/>
                  <a:pt x="199" y="85"/>
                </a:cubicBezTo>
                <a:cubicBezTo>
                  <a:pt x="199" y="86"/>
                  <a:pt x="199" y="86"/>
                  <a:pt x="199" y="87"/>
                </a:cubicBezTo>
                <a:cubicBezTo>
                  <a:pt x="199" y="88"/>
                  <a:pt x="199" y="89"/>
                  <a:pt x="200" y="89"/>
                </a:cubicBezTo>
                <a:cubicBezTo>
                  <a:pt x="200" y="91"/>
                  <a:pt x="200" y="92"/>
                  <a:pt x="199" y="93"/>
                </a:cubicBezTo>
                <a:cubicBezTo>
                  <a:pt x="199" y="95"/>
                  <a:pt x="198" y="96"/>
                  <a:pt x="198" y="96"/>
                </a:cubicBezTo>
                <a:cubicBezTo>
                  <a:pt x="197" y="96"/>
                  <a:pt x="197" y="95"/>
                  <a:pt x="197" y="93"/>
                </a:cubicBezTo>
                <a:cubicBezTo>
                  <a:pt x="197" y="92"/>
                  <a:pt x="197" y="91"/>
                  <a:pt x="196" y="90"/>
                </a:cubicBezTo>
                <a:cubicBezTo>
                  <a:pt x="196" y="89"/>
                  <a:pt x="196" y="89"/>
                  <a:pt x="196" y="88"/>
                </a:cubicBezTo>
                <a:cubicBezTo>
                  <a:pt x="196" y="88"/>
                  <a:pt x="195" y="87"/>
                  <a:pt x="195" y="87"/>
                </a:cubicBezTo>
                <a:cubicBezTo>
                  <a:pt x="195" y="87"/>
                  <a:pt x="194" y="88"/>
                  <a:pt x="193" y="88"/>
                </a:cubicBezTo>
                <a:cubicBezTo>
                  <a:pt x="189" y="91"/>
                  <a:pt x="185" y="93"/>
                  <a:pt x="182" y="96"/>
                </a:cubicBezTo>
                <a:cubicBezTo>
                  <a:pt x="178" y="98"/>
                  <a:pt x="175" y="101"/>
                  <a:pt x="174" y="104"/>
                </a:cubicBezTo>
                <a:cubicBezTo>
                  <a:pt x="173" y="106"/>
                  <a:pt x="173" y="107"/>
                  <a:pt x="173" y="107"/>
                </a:cubicBezTo>
                <a:cubicBezTo>
                  <a:pt x="174" y="108"/>
                  <a:pt x="175" y="110"/>
                  <a:pt x="177" y="110"/>
                </a:cubicBezTo>
                <a:cubicBezTo>
                  <a:pt x="180" y="112"/>
                  <a:pt x="184" y="113"/>
                  <a:pt x="187" y="114"/>
                </a:cubicBezTo>
                <a:cubicBezTo>
                  <a:pt x="195" y="116"/>
                  <a:pt x="203" y="117"/>
                  <a:pt x="211" y="117"/>
                </a:cubicBezTo>
                <a:cubicBezTo>
                  <a:pt x="218" y="117"/>
                  <a:pt x="226" y="117"/>
                  <a:pt x="234" y="116"/>
                </a:cubicBezTo>
                <a:cubicBezTo>
                  <a:pt x="238" y="115"/>
                  <a:pt x="242" y="114"/>
                  <a:pt x="247" y="113"/>
                </a:cubicBezTo>
                <a:cubicBezTo>
                  <a:pt x="251" y="113"/>
                  <a:pt x="255" y="112"/>
                  <a:pt x="259" y="111"/>
                </a:cubicBezTo>
                <a:cubicBezTo>
                  <a:pt x="268" y="109"/>
                  <a:pt x="277" y="106"/>
                  <a:pt x="286" y="104"/>
                </a:cubicBezTo>
                <a:cubicBezTo>
                  <a:pt x="295" y="101"/>
                  <a:pt x="305" y="98"/>
                  <a:pt x="314" y="96"/>
                </a:cubicBezTo>
                <a:cubicBezTo>
                  <a:pt x="331" y="90"/>
                  <a:pt x="349" y="85"/>
                  <a:pt x="366" y="79"/>
                </a:cubicBezTo>
                <a:cubicBezTo>
                  <a:pt x="366" y="79"/>
                  <a:pt x="366" y="79"/>
                  <a:pt x="366" y="79"/>
                </a:cubicBezTo>
                <a:cubicBezTo>
                  <a:pt x="367" y="76"/>
                  <a:pt x="368" y="73"/>
                  <a:pt x="369" y="70"/>
                </a:cubicBezTo>
                <a:cubicBezTo>
                  <a:pt x="370" y="66"/>
                  <a:pt x="371" y="63"/>
                  <a:pt x="372" y="59"/>
                </a:cubicBezTo>
                <a:cubicBezTo>
                  <a:pt x="373" y="57"/>
                  <a:pt x="373" y="54"/>
                  <a:pt x="374" y="52"/>
                </a:cubicBezTo>
                <a:cubicBezTo>
                  <a:pt x="369" y="52"/>
                  <a:pt x="364" y="52"/>
                  <a:pt x="359" y="52"/>
                </a:cubicBezTo>
                <a:cubicBezTo>
                  <a:pt x="350" y="52"/>
                  <a:pt x="341" y="52"/>
                  <a:pt x="332" y="52"/>
                </a:cubicBezTo>
                <a:cubicBezTo>
                  <a:pt x="323" y="52"/>
                  <a:pt x="313" y="53"/>
                  <a:pt x="304" y="54"/>
                </a:cubicBezTo>
                <a:cubicBezTo>
                  <a:pt x="299" y="54"/>
                  <a:pt x="294" y="55"/>
                  <a:pt x="289" y="56"/>
                </a:cubicBezTo>
                <a:cubicBezTo>
                  <a:pt x="282" y="57"/>
                  <a:pt x="282" y="57"/>
                  <a:pt x="282" y="57"/>
                </a:cubicBezTo>
                <a:cubicBezTo>
                  <a:pt x="280" y="57"/>
                  <a:pt x="277" y="58"/>
                  <a:pt x="275" y="59"/>
                </a:cubicBezTo>
                <a:cubicBezTo>
                  <a:pt x="256" y="62"/>
                  <a:pt x="237" y="68"/>
                  <a:pt x="219" y="76"/>
                </a:cubicBezTo>
                <a:cubicBezTo>
                  <a:pt x="215" y="78"/>
                  <a:pt x="210" y="80"/>
                  <a:pt x="206" y="82"/>
                </a:cubicBezTo>
                <a:cubicBezTo>
                  <a:pt x="204" y="83"/>
                  <a:pt x="201" y="84"/>
                  <a:pt x="199" y="85"/>
                </a:cubicBezTo>
                <a:close/>
                <a:moveTo>
                  <a:pt x="101" y="260"/>
                </a:moveTo>
                <a:cubicBezTo>
                  <a:pt x="110" y="256"/>
                  <a:pt x="122" y="249"/>
                  <a:pt x="133" y="239"/>
                </a:cubicBezTo>
                <a:cubicBezTo>
                  <a:pt x="146" y="228"/>
                  <a:pt x="159" y="214"/>
                  <a:pt x="169" y="199"/>
                </a:cubicBezTo>
                <a:cubicBezTo>
                  <a:pt x="174" y="191"/>
                  <a:pt x="179" y="183"/>
                  <a:pt x="182" y="176"/>
                </a:cubicBezTo>
                <a:cubicBezTo>
                  <a:pt x="183" y="174"/>
                  <a:pt x="184" y="172"/>
                  <a:pt x="185" y="170"/>
                </a:cubicBezTo>
                <a:cubicBezTo>
                  <a:pt x="185" y="169"/>
                  <a:pt x="185" y="168"/>
                  <a:pt x="186" y="167"/>
                </a:cubicBezTo>
                <a:cubicBezTo>
                  <a:pt x="186" y="167"/>
                  <a:pt x="186" y="166"/>
                  <a:pt x="186" y="165"/>
                </a:cubicBezTo>
                <a:cubicBezTo>
                  <a:pt x="187" y="162"/>
                  <a:pt x="187" y="159"/>
                  <a:pt x="186" y="157"/>
                </a:cubicBezTo>
                <a:cubicBezTo>
                  <a:pt x="184" y="153"/>
                  <a:pt x="180" y="151"/>
                  <a:pt x="175" y="149"/>
                </a:cubicBezTo>
                <a:cubicBezTo>
                  <a:pt x="160" y="154"/>
                  <a:pt x="146" y="160"/>
                  <a:pt x="134" y="165"/>
                </a:cubicBezTo>
                <a:cubicBezTo>
                  <a:pt x="119" y="172"/>
                  <a:pt x="101" y="181"/>
                  <a:pt x="84" y="192"/>
                </a:cubicBezTo>
                <a:cubicBezTo>
                  <a:pt x="75" y="198"/>
                  <a:pt x="66" y="204"/>
                  <a:pt x="58" y="211"/>
                </a:cubicBezTo>
                <a:cubicBezTo>
                  <a:pt x="51" y="218"/>
                  <a:pt x="44" y="226"/>
                  <a:pt x="40" y="234"/>
                </a:cubicBezTo>
                <a:cubicBezTo>
                  <a:pt x="37" y="238"/>
                  <a:pt x="36" y="243"/>
                  <a:pt x="36" y="247"/>
                </a:cubicBezTo>
                <a:cubicBezTo>
                  <a:pt x="36" y="252"/>
                  <a:pt x="37" y="256"/>
                  <a:pt x="39" y="259"/>
                </a:cubicBezTo>
                <a:cubicBezTo>
                  <a:pt x="41" y="262"/>
                  <a:pt x="44" y="264"/>
                  <a:pt x="47" y="266"/>
                </a:cubicBezTo>
                <a:cubicBezTo>
                  <a:pt x="48" y="266"/>
                  <a:pt x="48" y="266"/>
                  <a:pt x="49" y="266"/>
                </a:cubicBezTo>
                <a:cubicBezTo>
                  <a:pt x="49" y="266"/>
                  <a:pt x="49" y="266"/>
                  <a:pt x="49" y="266"/>
                </a:cubicBezTo>
                <a:cubicBezTo>
                  <a:pt x="50" y="267"/>
                  <a:pt x="52" y="267"/>
                  <a:pt x="53" y="267"/>
                </a:cubicBezTo>
                <a:cubicBezTo>
                  <a:pt x="58" y="269"/>
                  <a:pt x="63" y="269"/>
                  <a:pt x="68" y="268"/>
                </a:cubicBezTo>
                <a:cubicBezTo>
                  <a:pt x="73" y="268"/>
                  <a:pt x="79" y="267"/>
                  <a:pt x="84" y="266"/>
                </a:cubicBezTo>
                <a:cubicBezTo>
                  <a:pt x="89" y="265"/>
                  <a:pt x="93" y="263"/>
                  <a:pt x="98" y="261"/>
                </a:cubicBezTo>
                <a:cubicBezTo>
                  <a:pt x="98" y="261"/>
                  <a:pt x="98" y="261"/>
                  <a:pt x="98" y="261"/>
                </a:cubicBezTo>
                <a:cubicBezTo>
                  <a:pt x="99" y="261"/>
                  <a:pt x="100" y="261"/>
                  <a:pt x="101" y="260"/>
                </a:cubicBezTo>
                <a:close/>
                <a:moveTo>
                  <a:pt x="171" y="229"/>
                </a:moveTo>
                <a:cubicBezTo>
                  <a:pt x="171" y="228"/>
                  <a:pt x="172" y="226"/>
                  <a:pt x="173" y="225"/>
                </a:cubicBezTo>
                <a:cubicBezTo>
                  <a:pt x="180" y="211"/>
                  <a:pt x="192" y="200"/>
                  <a:pt x="204" y="192"/>
                </a:cubicBezTo>
                <a:cubicBezTo>
                  <a:pt x="206" y="191"/>
                  <a:pt x="208" y="189"/>
                  <a:pt x="210" y="188"/>
                </a:cubicBezTo>
                <a:cubicBezTo>
                  <a:pt x="223" y="179"/>
                  <a:pt x="235" y="169"/>
                  <a:pt x="247" y="159"/>
                </a:cubicBezTo>
                <a:cubicBezTo>
                  <a:pt x="247" y="159"/>
                  <a:pt x="247" y="159"/>
                  <a:pt x="247" y="158"/>
                </a:cubicBezTo>
                <a:cubicBezTo>
                  <a:pt x="245" y="160"/>
                  <a:pt x="243" y="161"/>
                  <a:pt x="241" y="162"/>
                </a:cubicBezTo>
                <a:cubicBezTo>
                  <a:pt x="240" y="163"/>
                  <a:pt x="239" y="163"/>
                  <a:pt x="238" y="163"/>
                </a:cubicBezTo>
                <a:cubicBezTo>
                  <a:pt x="237" y="164"/>
                  <a:pt x="237" y="164"/>
                  <a:pt x="237" y="164"/>
                </a:cubicBezTo>
                <a:cubicBezTo>
                  <a:pt x="237" y="164"/>
                  <a:pt x="237" y="164"/>
                  <a:pt x="237" y="164"/>
                </a:cubicBezTo>
                <a:cubicBezTo>
                  <a:pt x="235" y="164"/>
                  <a:pt x="235" y="164"/>
                  <a:pt x="235" y="164"/>
                </a:cubicBezTo>
                <a:cubicBezTo>
                  <a:pt x="235" y="164"/>
                  <a:pt x="235" y="164"/>
                  <a:pt x="235" y="164"/>
                </a:cubicBezTo>
                <a:cubicBezTo>
                  <a:pt x="235" y="164"/>
                  <a:pt x="234" y="164"/>
                  <a:pt x="234" y="165"/>
                </a:cubicBezTo>
                <a:cubicBezTo>
                  <a:pt x="233" y="165"/>
                  <a:pt x="233" y="165"/>
                  <a:pt x="233" y="165"/>
                </a:cubicBezTo>
                <a:cubicBezTo>
                  <a:pt x="232" y="166"/>
                  <a:pt x="231" y="166"/>
                  <a:pt x="230" y="167"/>
                </a:cubicBezTo>
                <a:cubicBezTo>
                  <a:pt x="229" y="167"/>
                  <a:pt x="228" y="168"/>
                  <a:pt x="227" y="169"/>
                </a:cubicBezTo>
                <a:cubicBezTo>
                  <a:pt x="225" y="170"/>
                  <a:pt x="223" y="171"/>
                  <a:pt x="221" y="172"/>
                </a:cubicBezTo>
                <a:cubicBezTo>
                  <a:pt x="219" y="173"/>
                  <a:pt x="217" y="174"/>
                  <a:pt x="214" y="175"/>
                </a:cubicBezTo>
                <a:cubicBezTo>
                  <a:pt x="213" y="176"/>
                  <a:pt x="211" y="176"/>
                  <a:pt x="209" y="175"/>
                </a:cubicBezTo>
                <a:cubicBezTo>
                  <a:pt x="207" y="174"/>
                  <a:pt x="206" y="172"/>
                  <a:pt x="206" y="170"/>
                </a:cubicBezTo>
                <a:cubicBezTo>
                  <a:pt x="206" y="167"/>
                  <a:pt x="206" y="164"/>
                  <a:pt x="206" y="162"/>
                </a:cubicBezTo>
                <a:cubicBezTo>
                  <a:pt x="207" y="157"/>
                  <a:pt x="208" y="151"/>
                  <a:pt x="209" y="146"/>
                </a:cubicBezTo>
                <a:cubicBezTo>
                  <a:pt x="209" y="145"/>
                  <a:pt x="209" y="144"/>
                  <a:pt x="209" y="143"/>
                </a:cubicBezTo>
                <a:cubicBezTo>
                  <a:pt x="209" y="143"/>
                  <a:pt x="209" y="143"/>
                  <a:pt x="209" y="142"/>
                </a:cubicBezTo>
                <a:cubicBezTo>
                  <a:pt x="207" y="142"/>
                  <a:pt x="204" y="142"/>
                  <a:pt x="202" y="142"/>
                </a:cubicBezTo>
                <a:cubicBezTo>
                  <a:pt x="197" y="143"/>
                  <a:pt x="192" y="144"/>
                  <a:pt x="187" y="145"/>
                </a:cubicBezTo>
                <a:cubicBezTo>
                  <a:pt x="187" y="145"/>
                  <a:pt x="186" y="145"/>
                  <a:pt x="186" y="145"/>
                </a:cubicBezTo>
                <a:cubicBezTo>
                  <a:pt x="189" y="147"/>
                  <a:pt x="191" y="150"/>
                  <a:pt x="193" y="153"/>
                </a:cubicBezTo>
                <a:cubicBezTo>
                  <a:pt x="195" y="158"/>
                  <a:pt x="195" y="163"/>
                  <a:pt x="194" y="167"/>
                </a:cubicBezTo>
                <a:cubicBezTo>
                  <a:pt x="194" y="168"/>
                  <a:pt x="193" y="169"/>
                  <a:pt x="193" y="170"/>
                </a:cubicBezTo>
                <a:cubicBezTo>
                  <a:pt x="192" y="171"/>
                  <a:pt x="192" y="172"/>
                  <a:pt x="192" y="173"/>
                </a:cubicBezTo>
                <a:cubicBezTo>
                  <a:pt x="191" y="175"/>
                  <a:pt x="190" y="177"/>
                  <a:pt x="189" y="179"/>
                </a:cubicBezTo>
                <a:cubicBezTo>
                  <a:pt x="185" y="187"/>
                  <a:pt x="180" y="195"/>
                  <a:pt x="174" y="202"/>
                </a:cubicBezTo>
                <a:cubicBezTo>
                  <a:pt x="163" y="218"/>
                  <a:pt x="149" y="232"/>
                  <a:pt x="136" y="242"/>
                </a:cubicBezTo>
                <a:cubicBezTo>
                  <a:pt x="132" y="245"/>
                  <a:pt x="128" y="248"/>
                  <a:pt x="124" y="250"/>
                </a:cubicBezTo>
                <a:cubicBezTo>
                  <a:pt x="140" y="243"/>
                  <a:pt x="155" y="235"/>
                  <a:pt x="171" y="229"/>
                </a:cubicBezTo>
                <a:close/>
                <a:moveTo>
                  <a:pt x="235" y="213"/>
                </a:moveTo>
                <a:cubicBezTo>
                  <a:pt x="216" y="219"/>
                  <a:pt x="196" y="226"/>
                  <a:pt x="175" y="234"/>
                </a:cubicBezTo>
                <a:cubicBezTo>
                  <a:pt x="175" y="234"/>
                  <a:pt x="175" y="234"/>
                  <a:pt x="175" y="234"/>
                </a:cubicBezTo>
                <a:cubicBezTo>
                  <a:pt x="173" y="239"/>
                  <a:pt x="172" y="244"/>
                  <a:pt x="172" y="249"/>
                </a:cubicBezTo>
                <a:cubicBezTo>
                  <a:pt x="172" y="256"/>
                  <a:pt x="174" y="263"/>
                  <a:pt x="179" y="267"/>
                </a:cubicBezTo>
                <a:cubicBezTo>
                  <a:pt x="180" y="268"/>
                  <a:pt x="182" y="269"/>
                  <a:pt x="183" y="270"/>
                </a:cubicBezTo>
                <a:cubicBezTo>
                  <a:pt x="183" y="270"/>
                  <a:pt x="184" y="270"/>
                  <a:pt x="184" y="270"/>
                </a:cubicBezTo>
                <a:cubicBezTo>
                  <a:pt x="185" y="270"/>
                  <a:pt x="185" y="270"/>
                  <a:pt x="185" y="270"/>
                </a:cubicBezTo>
                <a:cubicBezTo>
                  <a:pt x="185" y="270"/>
                  <a:pt x="185" y="270"/>
                  <a:pt x="185" y="270"/>
                </a:cubicBezTo>
                <a:cubicBezTo>
                  <a:pt x="185" y="270"/>
                  <a:pt x="185" y="270"/>
                  <a:pt x="185" y="270"/>
                </a:cubicBezTo>
                <a:cubicBezTo>
                  <a:pt x="185" y="270"/>
                  <a:pt x="185" y="270"/>
                  <a:pt x="185" y="270"/>
                </a:cubicBezTo>
                <a:cubicBezTo>
                  <a:pt x="186" y="270"/>
                  <a:pt x="187" y="270"/>
                  <a:pt x="187" y="270"/>
                </a:cubicBezTo>
                <a:cubicBezTo>
                  <a:pt x="190" y="270"/>
                  <a:pt x="194" y="268"/>
                  <a:pt x="196" y="267"/>
                </a:cubicBezTo>
                <a:cubicBezTo>
                  <a:pt x="202" y="263"/>
                  <a:pt x="207" y="258"/>
                  <a:pt x="211" y="252"/>
                </a:cubicBezTo>
                <a:cubicBezTo>
                  <a:pt x="220" y="242"/>
                  <a:pt x="227" y="230"/>
                  <a:pt x="232" y="219"/>
                </a:cubicBezTo>
                <a:cubicBezTo>
                  <a:pt x="233" y="217"/>
                  <a:pt x="234" y="215"/>
                  <a:pt x="235" y="213"/>
                </a:cubicBezTo>
                <a:close/>
                <a:moveTo>
                  <a:pt x="252" y="159"/>
                </a:moveTo>
                <a:cubicBezTo>
                  <a:pt x="251" y="160"/>
                  <a:pt x="250" y="161"/>
                  <a:pt x="249" y="162"/>
                </a:cubicBezTo>
                <a:cubicBezTo>
                  <a:pt x="249" y="162"/>
                  <a:pt x="249" y="162"/>
                  <a:pt x="249" y="162"/>
                </a:cubicBezTo>
                <a:cubicBezTo>
                  <a:pt x="238" y="172"/>
                  <a:pt x="225" y="182"/>
                  <a:pt x="212" y="191"/>
                </a:cubicBezTo>
                <a:cubicBezTo>
                  <a:pt x="211" y="192"/>
                  <a:pt x="209" y="193"/>
                  <a:pt x="208" y="194"/>
                </a:cubicBezTo>
                <a:cubicBezTo>
                  <a:pt x="207" y="195"/>
                  <a:pt x="207" y="195"/>
                  <a:pt x="207" y="195"/>
                </a:cubicBezTo>
                <a:cubicBezTo>
                  <a:pt x="196" y="203"/>
                  <a:pt x="185" y="213"/>
                  <a:pt x="178" y="226"/>
                </a:cubicBezTo>
                <a:cubicBezTo>
                  <a:pt x="199" y="217"/>
                  <a:pt x="220" y="210"/>
                  <a:pt x="238" y="204"/>
                </a:cubicBezTo>
                <a:cubicBezTo>
                  <a:pt x="241" y="195"/>
                  <a:pt x="245" y="184"/>
                  <a:pt x="248" y="174"/>
                </a:cubicBezTo>
                <a:cubicBezTo>
                  <a:pt x="249" y="169"/>
                  <a:pt x="251" y="164"/>
                  <a:pt x="252" y="159"/>
                </a:cubicBezTo>
                <a:close/>
                <a:moveTo>
                  <a:pt x="261" y="127"/>
                </a:moveTo>
                <a:cubicBezTo>
                  <a:pt x="242" y="126"/>
                  <a:pt x="232" y="151"/>
                  <a:pt x="233" y="155"/>
                </a:cubicBezTo>
                <a:cubicBezTo>
                  <a:pt x="233" y="157"/>
                  <a:pt x="234" y="159"/>
                  <a:pt x="235" y="159"/>
                </a:cubicBezTo>
                <a:cubicBezTo>
                  <a:pt x="235" y="159"/>
                  <a:pt x="235" y="159"/>
                  <a:pt x="235" y="159"/>
                </a:cubicBezTo>
                <a:cubicBezTo>
                  <a:pt x="236" y="159"/>
                  <a:pt x="236" y="159"/>
                  <a:pt x="236" y="159"/>
                </a:cubicBezTo>
                <a:cubicBezTo>
                  <a:pt x="236" y="159"/>
                  <a:pt x="236" y="159"/>
                  <a:pt x="236" y="159"/>
                </a:cubicBezTo>
                <a:cubicBezTo>
                  <a:pt x="236" y="159"/>
                  <a:pt x="236" y="159"/>
                  <a:pt x="236" y="159"/>
                </a:cubicBezTo>
                <a:cubicBezTo>
                  <a:pt x="237" y="159"/>
                  <a:pt x="238" y="158"/>
                  <a:pt x="238" y="158"/>
                </a:cubicBezTo>
                <a:cubicBezTo>
                  <a:pt x="240" y="157"/>
                  <a:pt x="242" y="155"/>
                  <a:pt x="244" y="154"/>
                </a:cubicBezTo>
                <a:cubicBezTo>
                  <a:pt x="248" y="150"/>
                  <a:pt x="252" y="146"/>
                  <a:pt x="255" y="141"/>
                </a:cubicBezTo>
                <a:cubicBezTo>
                  <a:pt x="258" y="137"/>
                  <a:pt x="260" y="132"/>
                  <a:pt x="261" y="127"/>
                </a:cubicBezTo>
                <a:close/>
                <a:moveTo>
                  <a:pt x="326" y="130"/>
                </a:moveTo>
                <a:cubicBezTo>
                  <a:pt x="326" y="130"/>
                  <a:pt x="337" y="117"/>
                  <a:pt x="337" y="116"/>
                </a:cubicBezTo>
                <a:cubicBezTo>
                  <a:pt x="338" y="115"/>
                  <a:pt x="336" y="112"/>
                  <a:pt x="332" y="116"/>
                </a:cubicBezTo>
                <a:cubicBezTo>
                  <a:pt x="325" y="123"/>
                  <a:pt x="326" y="130"/>
                  <a:pt x="326" y="130"/>
                </a:cubicBezTo>
                <a:close/>
                <a:moveTo>
                  <a:pt x="364" y="86"/>
                </a:moveTo>
                <a:cubicBezTo>
                  <a:pt x="348" y="91"/>
                  <a:pt x="332" y="97"/>
                  <a:pt x="316" y="102"/>
                </a:cubicBezTo>
                <a:cubicBezTo>
                  <a:pt x="307" y="105"/>
                  <a:pt x="297" y="108"/>
                  <a:pt x="288" y="111"/>
                </a:cubicBezTo>
                <a:cubicBezTo>
                  <a:pt x="279" y="113"/>
                  <a:pt x="270" y="116"/>
                  <a:pt x="261" y="118"/>
                </a:cubicBezTo>
                <a:cubicBezTo>
                  <a:pt x="257" y="119"/>
                  <a:pt x="252" y="120"/>
                  <a:pt x="248" y="121"/>
                </a:cubicBezTo>
                <a:cubicBezTo>
                  <a:pt x="244" y="122"/>
                  <a:pt x="239" y="123"/>
                  <a:pt x="235" y="123"/>
                </a:cubicBezTo>
                <a:cubicBezTo>
                  <a:pt x="226" y="124"/>
                  <a:pt x="218" y="125"/>
                  <a:pt x="210" y="125"/>
                </a:cubicBezTo>
                <a:cubicBezTo>
                  <a:pt x="203" y="124"/>
                  <a:pt x="194" y="124"/>
                  <a:pt x="186" y="122"/>
                </a:cubicBezTo>
                <a:cubicBezTo>
                  <a:pt x="181" y="121"/>
                  <a:pt x="177" y="120"/>
                  <a:pt x="173" y="117"/>
                </a:cubicBezTo>
                <a:cubicBezTo>
                  <a:pt x="170" y="115"/>
                  <a:pt x="168" y="114"/>
                  <a:pt x="167" y="111"/>
                </a:cubicBezTo>
                <a:cubicBezTo>
                  <a:pt x="165" y="107"/>
                  <a:pt x="166" y="104"/>
                  <a:pt x="167" y="101"/>
                </a:cubicBezTo>
                <a:cubicBezTo>
                  <a:pt x="170" y="96"/>
                  <a:pt x="174" y="93"/>
                  <a:pt x="177" y="90"/>
                </a:cubicBezTo>
                <a:cubicBezTo>
                  <a:pt x="181" y="87"/>
                  <a:pt x="186" y="84"/>
                  <a:pt x="190" y="82"/>
                </a:cubicBezTo>
                <a:cubicBezTo>
                  <a:pt x="190" y="82"/>
                  <a:pt x="191" y="82"/>
                  <a:pt x="191" y="81"/>
                </a:cubicBezTo>
                <a:cubicBezTo>
                  <a:pt x="191" y="81"/>
                  <a:pt x="191" y="81"/>
                  <a:pt x="190" y="81"/>
                </a:cubicBezTo>
                <a:cubicBezTo>
                  <a:pt x="190" y="80"/>
                  <a:pt x="189" y="80"/>
                  <a:pt x="188" y="80"/>
                </a:cubicBezTo>
                <a:cubicBezTo>
                  <a:pt x="187" y="80"/>
                  <a:pt x="186" y="79"/>
                  <a:pt x="185" y="79"/>
                </a:cubicBezTo>
                <a:cubicBezTo>
                  <a:pt x="184" y="79"/>
                  <a:pt x="183" y="79"/>
                  <a:pt x="182" y="79"/>
                </a:cubicBezTo>
                <a:cubicBezTo>
                  <a:pt x="181" y="79"/>
                  <a:pt x="180" y="79"/>
                  <a:pt x="179" y="79"/>
                </a:cubicBezTo>
                <a:cubicBezTo>
                  <a:pt x="177" y="79"/>
                  <a:pt x="177" y="79"/>
                  <a:pt x="177" y="79"/>
                </a:cubicBezTo>
                <a:cubicBezTo>
                  <a:pt x="176" y="79"/>
                  <a:pt x="176" y="79"/>
                  <a:pt x="176" y="79"/>
                </a:cubicBezTo>
                <a:cubicBezTo>
                  <a:pt x="175" y="79"/>
                  <a:pt x="175" y="79"/>
                  <a:pt x="175" y="79"/>
                </a:cubicBezTo>
                <a:cubicBezTo>
                  <a:pt x="171" y="80"/>
                  <a:pt x="164" y="82"/>
                  <a:pt x="156" y="85"/>
                </a:cubicBezTo>
                <a:cubicBezTo>
                  <a:pt x="152" y="86"/>
                  <a:pt x="148" y="88"/>
                  <a:pt x="144" y="90"/>
                </a:cubicBezTo>
                <a:cubicBezTo>
                  <a:pt x="138" y="93"/>
                  <a:pt x="138" y="93"/>
                  <a:pt x="138" y="93"/>
                </a:cubicBezTo>
                <a:cubicBezTo>
                  <a:pt x="136" y="94"/>
                  <a:pt x="134" y="95"/>
                  <a:pt x="132" y="97"/>
                </a:cubicBezTo>
                <a:cubicBezTo>
                  <a:pt x="127" y="100"/>
                  <a:pt x="122" y="104"/>
                  <a:pt x="118" y="107"/>
                </a:cubicBezTo>
                <a:cubicBezTo>
                  <a:pt x="117" y="108"/>
                  <a:pt x="116" y="110"/>
                  <a:pt x="115" y="111"/>
                </a:cubicBezTo>
                <a:cubicBezTo>
                  <a:pt x="112" y="114"/>
                  <a:pt x="110" y="118"/>
                  <a:pt x="110" y="121"/>
                </a:cubicBezTo>
                <a:cubicBezTo>
                  <a:pt x="110" y="123"/>
                  <a:pt x="111" y="124"/>
                  <a:pt x="112" y="126"/>
                </a:cubicBezTo>
                <a:cubicBezTo>
                  <a:pt x="113" y="126"/>
                  <a:pt x="114" y="127"/>
                  <a:pt x="115" y="127"/>
                </a:cubicBezTo>
                <a:cubicBezTo>
                  <a:pt x="115" y="127"/>
                  <a:pt x="116" y="128"/>
                  <a:pt x="116" y="128"/>
                </a:cubicBezTo>
                <a:cubicBezTo>
                  <a:pt x="118" y="128"/>
                  <a:pt x="118" y="128"/>
                  <a:pt x="118" y="128"/>
                </a:cubicBezTo>
                <a:cubicBezTo>
                  <a:pt x="126" y="132"/>
                  <a:pt x="135" y="133"/>
                  <a:pt x="144" y="134"/>
                </a:cubicBezTo>
                <a:cubicBezTo>
                  <a:pt x="153" y="136"/>
                  <a:pt x="162" y="137"/>
                  <a:pt x="171" y="139"/>
                </a:cubicBezTo>
                <a:cubicBezTo>
                  <a:pt x="173" y="140"/>
                  <a:pt x="174" y="140"/>
                  <a:pt x="176" y="141"/>
                </a:cubicBezTo>
                <a:cubicBezTo>
                  <a:pt x="179" y="140"/>
                  <a:pt x="182" y="139"/>
                  <a:pt x="185" y="139"/>
                </a:cubicBezTo>
                <a:cubicBezTo>
                  <a:pt x="191" y="137"/>
                  <a:pt x="196" y="136"/>
                  <a:pt x="202" y="136"/>
                </a:cubicBezTo>
                <a:cubicBezTo>
                  <a:pt x="205" y="136"/>
                  <a:pt x="207" y="136"/>
                  <a:pt x="211" y="137"/>
                </a:cubicBezTo>
                <a:cubicBezTo>
                  <a:pt x="212" y="137"/>
                  <a:pt x="213" y="138"/>
                  <a:pt x="214" y="139"/>
                </a:cubicBezTo>
                <a:cubicBezTo>
                  <a:pt x="214" y="140"/>
                  <a:pt x="214" y="140"/>
                  <a:pt x="215" y="141"/>
                </a:cubicBezTo>
                <a:cubicBezTo>
                  <a:pt x="215" y="142"/>
                  <a:pt x="215" y="142"/>
                  <a:pt x="215" y="143"/>
                </a:cubicBezTo>
                <a:cubicBezTo>
                  <a:pt x="215" y="144"/>
                  <a:pt x="214" y="146"/>
                  <a:pt x="214" y="147"/>
                </a:cubicBezTo>
                <a:cubicBezTo>
                  <a:pt x="213" y="153"/>
                  <a:pt x="212" y="158"/>
                  <a:pt x="211" y="163"/>
                </a:cubicBezTo>
                <a:cubicBezTo>
                  <a:pt x="210" y="165"/>
                  <a:pt x="210" y="167"/>
                  <a:pt x="210" y="170"/>
                </a:cubicBezTo>
                <a:cubicBezTo>
                  <a:pt x="211" y="172"/>
                  <a:pt x="211" y="172"/>
                  <a:pt x="213" y="171"/>
                </a:cubicBezTo>
                <a:cubicBezTo>
                  <a:pt x="215" y="171"/>
                  <a:pt x="217" y="170"/>
                  <a:pt x="220" y="169"/>
                </a:cubicBezTo>
                <a:cubicBezTo>
                  <a:pt x="222" y="168"/>
                  <a:pt x="224" y="167"/>
                  <a:pt x="226" y="166"/>
                </a:cubicBezTo>
                <a:cubicBezTo>
                  <a:pt x="228" y="165"/>
                  <a:pt x="231" y="163"/>
                  <a:pt x="231" y="163"/>
                </a:cubicBezTo>
                <a:cubicBezTo>
                  <a:pt x="231" y="163"/>
                  <a:pt x="224" y="164"/>
                  <a:pt x="224" y="159"/>
                </a:cubicBezTo>
                <a:cubicBezTo>
                  <a:pt x="220" y="137"/>
                  <a:pt x="246" y="125"/>
                  <a:pt x="250" y="124"/>
                </a:cubicBezTo>
                <a:cubicBezTo>
                  <a:pt x="250" y="124"/>
                  <a:pt x="250" y="124"/>
                  <a:pt x="251" y="124"/>
                </a:cubicBezTo>
                <a:cubicBezTo>
                  <a:pt x="255" y="124"/>
                  <a:pt x="259" y="124"/>
                  <a:pt x="263" y="124"/>
                </a:cubicBezTo>
                <a:cubicBezTo>
                  <a:pt x="263" y="124"/>
                  <a:pt x="263" y="124"/>
                  <a:pt x="263" y="124"/>
                </a:cubicBezTo>
                <a:cubicBezTo>
                  <a:pt x="263" y="124"/>
                  <a:pt x="263" y="124"/>
                  <a:pt x="263" y="124"/>
                </a:cubicBezTo>
                <a:cubicBezTo>
                  <a:pt x="263" y="124"/>
                  <a:pt x="263" y="124"/>
                  <a:pt x="263" y="124"/>
                </a:cubicBezTo>
                <a:cubicBezTo>
                  <a:pt x="264" y="123"/>
                  <a:pt x="264" y="123"/>
                  <a:pt x="264" y="123"/>
                </a:cubicBezTo>
                <a:cubicBezTo>
                  <a:pt x="264" y="123"/>
                  <a:pt x="265" y="122"/>
                  <a:pt x="266" y="121"/>
                </a:cubicBezTo>
                <a:cubicBezTo>
                  <a:pt x="267" y="121"/>
                  <a:pt x="268" y="122"/>
                  <a:pt x="268" y="122"/>
                </a:cubicBezTo>
                <a:cubicBezTo>
                  <a:pt x="269" y="122"/>
                  <a:pt x="269" y="123"/>
                  <a:pt x="269" y="123"/>
                </a:cubicBezTo>
                <a:cubicBezTo>
                  <a:pt x="269" y="123"/>
                  <a:pt x="269" y="123"/>
                  <a:pt x="269" y="123"/>
                </a:cubicBezTo>
                <a:cubicBezTo>
                  <a:pt x="269" y="123"/>
                  <a:pt x="270" y="124"/>
                  <a:pt x="270" y="124"/>
                </a:cubicBezTo>
                <a:cubicBezTo>
                  <a:pt x="270" y="124"/>
                  <a:pt x="270" y="124"/>
                  <a:pt x="270" y="124"/>
                </a:cubicBezTo>
                <a:cubicBezTo>
                  <a:pt x="270" y="124"/>
                  <a:pt x="270" y="124"/>
                  <a:pt x="270" y="124"/>
                </a:cubicBezTo>
                <a:cubicBezTo>
                  <a:pt x="270" y="125"/>
                  <a:pt x="270" y="125"/>
                  <a:pt x="270" y="125"/>
                </a:cubicBezTo>
                <a:cubicBezTo>
                  <a:pt x="270" y="125"/>
                  <a:pt x="270" y="125"/>
                  <a:pt x="270" y="126"/>
                </a:cubicBezTo>
                <a:cubicBezTo>
                  <a:pt x="270" y="127"/>
                  <a:pt x="269" y="127"/>
                  <a:pt x="269" y="128"/>
                </a:cubicBezTo>
                <a:cubicBezTo>
                  <a:pt x="268" y="131"/>
                  <a:pt x="267" y="133"/>
                  <a:pt x="266" y="135"/>
                </a:cubicBezTo>
                <a:cubicBezTo>
                  <a:pt x="266" y="135"/>
                  <a:pt x="266" y="136"/>
                  <a:pt x="266" y="136"/>
                </a:cubicBezTo>
                <a:cubicBezTo>
                  <a:pt x="266" y="137"/>
                  <a:pt x="265" y="138"/>
                  <a:pt x="265" y="139"/>
                </a:cubicBezTo>
                <a:cubicBezTo>
                  <a:pt x="269" y="135"/>
                  <a:pt x="272" y="130"/>
                  <a:pt x="276" y="126"/>
                </a:cubicBezTo>
                <a:cubicBezTo>
                  <a:pt x="277" y="125"/>
                  <a:pt x="278" y="125"/>
                  <a:pt x="279" y="124"/>
                </a:cubicBezTo>
                <a:cubicBezTo>
                  <a:pt x="279" y="124"/>
                  <a:pt x="279" y="123"/>
                  <a:pt x="280" y="123"/>
                </a:cubicBezTo>
                <a:cubicBezTo>
                  <a:pt x="281" y="123"/>
                  <a:pt x="281" y="123"/>
                  <a:pt x="281" y="122"/>
                </a:cubicBezTo>
                <a:cubicBezTo>
                  <a:pt x="281" y="122"/>
                  <a:pt x="282" y="122"/>
                  <a:pt x="282" y="122"/>
                </a:cubicBezTo>
                <a:cubicBezTo>
                  <a:pt x="283" y="122"/>
                  <a:pt x="284" y="122"/>
                  <a:pt x="284" y="122"/>
                </a:cubicBezTo>
                <a:cubicBezTo>
                  <a:pt x="285" y="123"/>
                  <a:pt x="286" y="123"/>
                  <a:pt x="286" y="124"/>
                </a:cubicBezTo>
                <a:cubicBezTo>
                  <a:pt x="287" y="125"/>
                  <a:pt x="287" y="126"/>
                  <a:pt x="287" y="126"/>
                </a:cubicBezTo>
                <a:cubicBezTo>
                  <a:pt x="287" y="127"/>
                  <a:pt x="287" y="127"/>
                  <a:pt x="287" y="127"/>
                </a:cubicBezTo>
                <a:cubicBezTo>
                  <a:pt x="287" y="127"/>
                  <a:pt x="287" y="127"/>
                  <a:pt x="287" y="127"/>
                </a:cubicBezTo>
                <a:cubicBezTo>
                  <a:pt x="287" y="126"/>
                  <a:pt x="287" y="127"/>
                  <a:pt x="287" y="127"/>
                </a:cubicBezTo>
                <a:cubicBezTo>
                  <a:pt x="287" y="127"/>
                  <a:pt x="287" y="127"/>
                  <a:pt x="287" y="127"/>
                </a:cubicBezTo>
                <a:cubicBezTo>
                  <a:pt x="287" y="127"/>
                  <a:pt x="287" y="127"/>
                  <a:pt x="287" y="127"/>
                </a:cubicBezTo>
                <a:cubicBezTo>
                  <a:pt x="287" y="129"/>
                  <a:pt x="287" y="129"/>
                  <a:pt x="287" y="129"/>
                </a:cubicBezTo>
                <a:cubicBezTo>
                  <a:pt x="286" y="131"/>
                  <a:pt x="286" y="131"/>
                  <a:pt x="286" y="131"/>
                </a:cubicBezTo>
                <a:cubicBezTo>
                  <a:pt x="286" y="133"/>
                  <a:pt x="286" y="135"/>
                  <a:pt x="286" y="137"/>
                </a:cubicBezTo>
                <a:cubicBezTo>
                  <a:pt x="288" y="133"/>
                  <a:pt x="291" y="128"/>
                  <a:pt x="294" y="124"/>
                </a:cubicBezTo>
                <a:cubicBezTo>
                  <a:pt x="295" y="124"/>
                  <a:pt x="295" y="123"/>
                  <a:pt x="296" y="122"/>
                </a:cubicBezTo>
                <a:cubicBezTo>
                  <a:pt x="297" y="121"/>
                  <a:pt x="298" y="120"/>
                  <a:pt x="300" y="120"/>
                </a:cubicBezTo>
                <a:cubicBezTo>
                  <a:pt x="301" y="120"/>
                  <a:pt x="302" y="120"/>
                  <a:pt x="302" y="120"/>
                </a:cubicBezTo>
                <a:cubicBezTo>
                  <a:pt x="303" y="120"/>
                  <a:pt x="304" y="121"/>
                  <a:pt x="304" y="122"/>
                </a:cubicBezTo>
                <a:cubicBezTo>
                  <a:pt x="305" y="122"/>
                  <a:pt x="305" y="122"/>
                  <a:pt x="305" y="122"/>
                </a:cubicBezTo>
                <a:cubicBezTo>
                  <a:pt x="305" y="123"/>
                  <a:pt x="305" y="123"/>
                  <a:pt x="305" y="123"/>
                </a:cubicBezTo>
                <a:cubicBezTo>
                  <a:pt x="306" y="124"/>
                  <a:pt x="306" y="125"/>
                  <a:pt x="307" y="126"/>
                </a:cubicBezTo>
                <a:cubicBezTo>
                  <a:pt x="308" y="130"/>
                  <a:pt x="308" y="134"/>
                  <a:pt x="309" y="138"/>
                </a:cubicBezTo>
                <a:cubicBezTo>
                  <a:pt x="309" y="141"/>
                  <a:pt x="309" y="145"/>
                  <a:pt x="310" y="149"/>
                </a:cubicBezTo>
                <a:cubicBezTo>
                  <a:pt x="310" y="150"/>
                  <a:pt x="310" y="151"/>
                  <a:pt x="311" y="152"/>
                </a:cubicBezTo>
                <a:cubicBezTo>
                  <a:pt x="311" y="152"/>
                  <a:pt x="311" y="152"/>
                  <a:pt x="311" y="152"/>
                </a:cubicBezTo>
                <a:cubicBezTo>
                  <a:pt x="311" y="152"/>
                  <a:pt x="311" y="152"/>
                  <a:pt x="311" y="152"/>
                </a:cubicBezTo>
                <a:cubicBezTo>
                  <a:pt x="312" y="150"/>
                  <a:pt x="314" y="148"/>
                  <a:pt x="315" y="146"/>
                </a:cubicBezTo>
                <a:cubicBezTo>
                  <a:pt x="317" y="143"/>
                  <a:pt x="318" y="141"/>
                  <a:pt x="320" y="139"/>
                </a:cubicBezTo>
                <a:cubicBezTo>
                  <a:pt x="319" y="136"/>
                  <a:pt x="320" y="132"/>
                  <a:pt x="320" y="129"/>
                </a:cubicBezTo>
                <a:cubicBezTo>
                  <a:pt x="321" y="126"/>
                  <a:pt x="322" y="123"/>
                  <a:pt x="324" y="120"/>
                </a:cubicBezTo>
                <a:cubicBezTo>
                  <a:pt x="324" y="119"/>
                  <a:pt x="325" y="119"/>
                  <a:pt x="325" y="118"/>
                </a:cubicBezTo>
                <a:cubicBezTo>
                  <a:pt x="325" y="118"/>
                  <a:pt x="325" y="118"/>
                  <a:pt x="325" y="118"/>
                </a:cubicBezTo>
                <a:cubicBezTo>
                  <a:pt x="326" y="118"/>
                  <a:pt x="326" y="118"/>
                  <a:pt x="326" y="118"/>
                </a:cubicBezTo>
                <a:cubicBezTo>
                  <a:pt x="326" y="117"/>
                  <a:pt x="326" y="117"/>
                  <a:pt x="326" y="117"/>
                </a:cubicBezTo>
                <a:cubicBezTo>
                  <a:pt x="326" y="117"/>
                  <a:pt x="326" y="117"/>
                  <a:pt x="326" y="117"/>
                </a:cubicBezTo>
                <a:cubicBezTo>
                  <a:pt x="327" y="117"/>
                  <a:pt x="327" y="117"/>
                  <a:pt x="327" y="117"/>
                </a:cubicBezTo>
                <a:cubicBezTo>
                  <a:pt x="328" y="116"/>
                  <a:pt x="328" y="114"/>
                  <a:pt x="330" y="114"/>
                </a:cubicBezTo>
                <a:cubicBezTo>
                  <a:pt x="330" y="113"/>
                  <a:pt x="331" y="112"/>
                  <a:pt x="332" y="112"/>
                </a:cubicBezTo>
                <a:cubicBezTo>
                  <a:pt x="333" y="111"/>
                  <a:pt x="334" y="111"/>
                  <a:pt x="335" y="110"/>
                </a:cubicBezTo>
                <a:cubicBezTo>
                  <a:pt x="336" y="110"/>
                  <a:pt x="337" y="109"/>
                  <a:pt x="338" y="109"/>
                </a:cubicBezTo>
                <a:cubicBezTo>
                  <a:pt x="339" y="109"/>
                  <a:pt x="340" y="109"/>
                  <a:pt x="341" y="109"/>
                </a:cubicBezTo>
                <a:cubicBezTo>
                  <a:pt x="341" y="109"/>
                  <a:pt x="341" y="109"/>
                  <a:pt x="342" y="109"/>
                </a:cubicBezTo>
                <a:cubicBezTo>
                  <a:pt x="342" y="109"/>
                  <a:pt x="343" y="109"/>
                  <a:pt x="343" y="109"/>
                </a:cubicBezTo>
                <a:cubicBezTo>
                  <a:pt x="345" y="110"/>
                  <a:pt x="346" y="112"/>
                  <a:pt x="346" y="114"/>
                </a:cubicBezTo>
                <a:cubicBezTo>
                  <a:pt x="346" y="114"/>
                  <a:pt x="345" y="115"/>
                  <a:pt x="345" y="115"/>
                </a:cubicBezTo>
                <a:cubicBezTo>
                  <a:pt x="340" y="122"/>
                  <a:pt x="334" y="130"/>
                  <a:pt x="328" y="137"/>
                </a:cubicBezTo>
                <a:cubicBezTo>
                  <a:pt x="327" y="138"/>
                  <a:pt x="327" y="138"/>
                  <a:pt x="327" y="139"/>
                </a:cubicBezTo>
                <a:cubicBezTo>
                  <a:pt x="327" y="140"/>
                  <a:pt x="327" y="141"/>
                  <a:pt x="327" y="142"/>
                </a:cubicBezTo>
                <a:cubicBezTo>
                  <a:pt x="328" y="142"/>
                  <a:pt x="328" y="142"/>
                  <a:pt x="328" y="142"/>
                </a:cubicBezTo>
                <a:cubicBezTo>
                  <a:pt x="330" y="142"/>
                  <a:pt x="332" y="140"/>
                  <a:pt x="334" y="137"/>
                </a:cubicBezTo>
                <a:cubicBezTo>
                  <a:pt x="336" y="135"/>
                  <a:pt x="337" y="133"/>
                  <a:pt x="339" y="130"/>
                </a:cubicBezTo>
                <a:cubicBezTo>
                  <a:pt x="341" y="127"/>
                  <a:pt x="343" y="123"/>
                  <a:pt x="344" y="120"/>
                </a:cubicBezTo>
                <a:cubicBezTo>
                  <a:pt x="345" y="118"/>
                  <a:pt x="346" y="117"/>
                  <a:pt x="347" y="115"/>
                </a:cubicBezTo>
                <a:cubicBezTo>
                  <a:pt x="347" y="115"/>
                  <a:pt x="347" y="115"/>
                  <a:pt x="347" y="115"/>
                </a:cubicBezTo>
                <a:cubicBezTo>
                  <a:pt x="347" y="114"/>
                  <a:pt x="348" y="113"/>
                  <a:pt x="349" y="114"/>
                </a:cubicBezTo>
                <a:cubicBezTo>
                  <a:pt x="350" y="114"/>
                  <a:pt x="350" y="115"/>
                  <a:pt x="350" y="115"/>
                </a:cubicBezTo>
                <a:cubicBezTo>
                  <a:pt x="349" y="121"/>
                  <a:pt x="349" y="126"/>
                  <a:pt x="349" y="131"/>
                </a:cubicBezTo>
                <a:cubicBezTo>
                  <a:pt x="349" y="133"/>
                  <a:pt x="349" y="135"/>
                  <a:pt x="349" y="137"/>
                </a:cubicBezTo>
                <a:cubicBezTo>
                  <a:pt x="349" y="137"/>
                  <a:pt x="349" y="137"/>
                  <a:pt x="349" y="137"/>
                </a:cubicBezTo>
                <a:cubicBezTo>
                  <a:pt x="352" y="132"/>
                  <a:pt x="355" y="128"/>
                  <a:pt x="358" y="123"/>
                </a:cubicBezTo>
                <a:cubicBezTo>
                  <a:pt x="359" y="115"/>
                  <a:pt x="360" y="108"/>
                  <a:pt x="361" y="102"/>
                </a:cubicBezTo>
                <a:cubicBezTo>
                  <a:pt x="362" y="97"/>
                  <a:pt x="363" y="92"/>
                  <a:pt x="364" y="86"/>
                </a:cubicBezTo>
                <a:close/>
                <a:moveTo>
                  <a:pt x="269" y="126"/>
                </a:moveTo>
                <a:cubicBezTo>
                  <a:pt x="269" y="126"/>
                  <a:pt x="269" y="126"/>
                  <a:pt x="269" y="126"/>
                </a:cubicBezTo>
                <a:cubicBezTo>
                  <a:pt x="269" y="126"/>
                  <a:pt x="269" y="126"/>
                  <a:pt x="269" y="126"/>
                </a:cubicBezTo>
                <a:close/>
              </a:path>
            </a:pathLst>
          </a:custGeom>
          <a:solidFill>
            <a:schemeClr val="accent1"/>
          </a:solidFill>
          <a:ln>
            <a:noFill/>
          </a:ln>
        </p:spPr>
        <p:txBody>
          <a:bodyPr vert="horz" wrap="square" lIns="91440" tIns="45721" rIns="91440" bIns="45721" numCol="1" anchor="t" anchorCtr="0" compatLnSpc="1">
            <a:prstTxWarp prst="textNoShape">
              <a:avLst/>
            </a:prstTxWarp>
          </a:bodyPr>
          <a:lstStyle/>
          <a:p>
            <a:endParaRPr lang="en-US" sz="1801"/>
          </a:p>
        </p:txBody>
      </p:sp>
      <p:sp>
        <p:nvSpPr>
          <p:cNvPr id="7" name="TextBox 6"/>
          <p:cNvSpPr txBox="1"/>
          <p:nvPr/>
        </p:nvSpPr>
        <p:spPr>
          <a:xfrm>
            <a:off x="4267526" y="5586668"/>
            <a:ext cx="2422523" cy="379656"/>
          </a:xfrm>
          <a:prstGeom prst="rect">
            <a:avLst/>
          </a:prstGeom>
          <a:noFill/>
        </p:spPr>
        <p:txBody>
          <a:bodyPr wrap="none" rtlCol="0">
            <a:spAutoFit/>
          </a:bodyPr>
          <a:lstStyle/>
          <a:p>
            <a:pPr algn="r"/>
            <a:r>
              <a:rPr lang="en-ID" sz="1867" dirty="0">
                <a:solidFill>
                  <a:schemeClr val="tx1">
                    <a:lumMod val="85000"/>
                    <a:lumOff val="15000"/>
                  </a:schemeClr>
                </a:solidFill>
                <a:latin typeface="+mj-lt"/>
              </a:rPr>
              <a:t>MATHIAS HOCHKOFLER</a:t>
            </a:r>
            <a:endParaRPr lang="id-ID" sz="1867" dirty="0">
              <a:solidFill>
                <a:schemeClr val="tx1">
                  <a:lumMod val="85000"/>
                  <a:lumOff val="15000"/>
                </a:schemeClr>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988" y="584984"/>
            <a:ext cx="3403174" cy="6273016"/>
          </a:xfrm>
          <a:prstGeom prst="rect">
            <a:avLst/>
          </a:prstGeom>
        </p:spPr>
      </p:pic>
    </p:spTree>
    <p:extLst>
      <p:ext uri="{BB962C8B-B14F-4D97-AF65-F5344CB8AC3E}">
        <p14:creationId xmlns:p14="http://schemas.microsoft.com/office/powerpoint/2010/main" val="3261035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26"/>
          <p:cNvSpPr>
            <a:spLocks/>
          </p:cNvSpPr>
          <p:nvPr/>
        </p:nvSpPr>
        <p:spPr bwMode="auto">
          <a:xfrm>
            <a:off x="6449075" y="5472544"/>
            <a:ext cx="5348070" cy="1440117"/>
          </a:xfrm>
          <a:custGeom>
            <a:avLst/>
            <a:gdLst>
              <a:gd name="T0" fmla="*/ 1353 w 1353"/>
              <a:gd name="T1" fmla="*/ 205 h 423"/>
              <a:gd name="T2" fmla="*/ 1329 w 1353"/>
              <a:gd name="T3" fmla="*/ 220 h 423"/>
              <a:gd name="T4" fmla="*/ 1297 w 1353"/>
              <a:gd name="T5" fmla="*/ 214 h 423"/>
              <a:gd name="T6" fmla="*/ 1276 w 1353"/>
              <a:gd name="T7" fmla="*/ 215 h 423"/>
              <a:gd name="T8" fmla="*/ 1216 w 1353"/>
              <a:gd name="T9" fmla="*/ 177 h 423"/>
              <a:gd name="T10" fmla="*/ 1125 w 1353"/>
              <a:gd name="T11" fmla="*/ 111 h 423"/>
              <a:gd name="T12" fmla="*/ 1063 w 1353"/>
              <a:gd name="T13" fmla="*/ 45 h 423"/>
              <a:gd name="T14" fmla="*/ 1027 w 1353"/>
              <a:gd name="T15" fmla="*/ 33 h 423"/>
              <a:gd name="T16" fmla="*/ 1008 w 1353"/>
              <a:gd name="T17" fmla="*/ 23 h 423"/>
              <a:gd name="T18" fmla="*/ 953 w 1353"/>
              <a:gd name="T19" fmla="*/ 37 h 423"/>
              <a:gd name="T20" fmla="*/ 922 w 1353"/>
              <a:gd name="T21" fmla="*/ 12 h 423"/>
              <a:gd name="T22" fmla="*/ 898 w 1353"/>
              <a:gd name="T23" fmla="*/ 12 h 423"/>
              <a:gd name="T24" fmla="*/ 811 w 1353"/>
              <a:gd name="T25" fmla="*/ 45 h 423"/>
              <a:gd name="T26" fmla="*/ 760 w 1353"/>
              <a:gd name="T27" fmla="*/ 56 h 423"/>
              <a:gd name="T28" fmla="*/ 694 w 1353"/>
              <a:gd name="T29" fmla="*/ 75 h 423"/>
              <a:gd name="T30" fmla="*/ 670 w 1353"/>
              <a:gd name="T31" fmla="*/ 100 h 423"/>
              <a:gd name="T32" fmla="*/ 623 w 1353"/>
              <a:gd name="T33" fmla="*/ 109 h 423"/>
              <a:gd name="T34" fmla="*/ 566 w 1353"/>
              <a:gd name="T35" fmla="*/ 154 h 423"/>
              <a:gd name="T36" fmla="*/ 513 w 1353"/>
              <a:gd name="T37" fmla="*/ 193 h 423"/>
              <a:gd name="T38" fmla="*/ 471 w 1353"/>
              <a:gd name="T39" fmla="*/ 228 h 423"/>
              <a:gd name="T40" fmla="*/ 422 w 1353"/>
              <a:gd name="T41" fmla="*/ 251 h 423"/>
              <a:gd name="T42" fmla="*/ 390 w 1353"/>
              <a:gd name="T43" fmla="*/ 267 h 423"/>
              <a:gd name="T44" fmla="*/ 336 w 1353"/>
              <a:gd name="T45" fmla="*/ 316 h 423"/>
              <a:gd name="T46" fmla="*/ 322 w 1353"/>
              <a:gd name="T47" fmla="*/ 321 h 423"/>
              <a:gd name="T48" fmla="*/ 322 w 1353"/>
              <a:gd name="T49" fmla="*/ 321 h 423"/>
              <a:gd name="T50" fmla="*/ 172 w 1353"/>
              <a:gd name="T51" fmla="*/ 363 h 423"/>
              <a:gd name="T52" fmla="*/ 0 w 1353"/>
              <a:gd name="T53" fmla="*/ 423 h 423"/>
              <a:gd name="T54" fmla="*/ 1353 w 1353"/>
              <a:gd name="T55" fmla="*/ 423 h 423"/>
              <a:gd name="T56" fmla="*/ 1353 w 1353"/>
              <a:gd name="T57" fmla="*/ 205 h 423"/>
              <a:gd name="connsiteX0" fmla="*/ 11661 w 11661"/>
              <a:gd name="connsiteY0" fmla="*/ 9702 h 10217"/>
              <a:gd name="connsiteX1" fmla="*/ 9823 w 11661"/>
              <a:gd name="connsiteY1" fmla="*/ 5068 h 10217"/>
              <a:gd name="connsiteX2" fmla="*/ 9586 w 11661"/>
              <a:gd name="connsiteY2" fmla="*/ 4926 h 10217"/>
              <a:gd name="connsiteX3" fmla="*/ 9431 w 11661"/>
              <a:gd name="connsiteY3" fmla="*/ 4950 h 10217"/>
              <a:gd name="connsiteX4" fmla="*/ 8987 w 11661"/>
              <a:gd name="connsiteY4" fmla="*/ 4051 h 10217"/>
              <a:gd name="connsiteX5" fmla="*/ 8315 w 11661"/>
              <a:gd name="connsiteY5" fmla="*/ 2491 h 10217"/>
              <a:gd name="connsiteX6" fmla="*/ 7857 w 11661"/>
              <a:gd name="connsiteY6" fmla="*/ 931 h 10217"/>
              <a:gd name="connsiteX7" fmla="*/ 7591 w 11661"/>
              <a:gd name="connsiteY7" fmla="*/ 647 h 10217"/>
              <a:gd name="connsiteX8" fmla="*/ 7450 w 11661"/>
              <a:gd name="connsiteY8" fmla="*/ 411 h 10217"/>
              <a:gd name="connsiteX9" fmla="*/ 7044 w 11661"/>
              <a:gd name="connsiteY9" fmla="*/ 742 h 10217"/>
              <a:gd name="connsiteX10" fmla="*/ 6814 w 11661"/>
              <a:gd name="connsiteY10" fmla="*/ 151 h 10217"/>
              <a:gd name="connsiteX11" fmla="*/ 6637 w 11661"/>
              <a:gd name="connsiteY11" fmla="*/ 151 h 10217"/>
              <a:gd name="connsiteX12" fmla="*/ 5994 w 11661"/>
              <a:gd name="connsiteY12" fmla="*/ 931 h 10217"/>
              <a:gd name="connsiteX13" fmla="*/ 5617 w 11661"/>
              <a:gd name="connsiteY13" fmla="*/ 1191 h 10217"/>
              <a:gd name="connsiteX14" fmla="*/ 5129 w 11661"/>
              <a:gd name="connsiteY14" fmla="*/ 1640 h 10217"/>
              <a:gd name="connsiteX15" fmla="*/ 4952 w 11661"/>
              <a:gd name="connsiteY15" fmla="*/ 2231 h 10217"/>
              <a:gd name="connsiteX16" fmla="*/ 4605 w 11661"/>
              <a:gd name="connsiteY16" fmla="*/ 2444 h 10217"/>
              <a:gd name="connsiteX17" fmla="*/ 4183 w 11661"/>
              <a:gd name="connsiteY17" fmla="*/ 3508 h 10217"/>
              <a:gd name="connsiteX18" fmla="*/ 3792 w 11661"/>
              <a:gd name="connsiteY18" fmla="*/ 4430 h 10217"/>
              <a:gd name="connsiteX19" fmla="*/ 3481 w 11661"/>
              <a:gd name="connsiteY19" fmla="*/ 5257 h 10217"/>
              <a:gd name="connsiteX20" fmla="*/ 3119 w 11661"/>
              <a:gd name="connsiteY20" fmla="*/ 5801 h 10217"/>
              <a:gd name="connsiteX21" fmla="*/ 2882 w 11661"/>
              <a:gd name="connsiteY21" fmla="*/ 6179 h 10217"/>
              <a:gd name="connsiteX22" fmla="*/ 2483 w 11661"/>
              <a:gd name="connsiteY22" fmla="*/ 7337 h 10217"/>
              <a:gd name="connsiteX23" fmla="*/ 2380 w 11661"/>
              <a:gd name="connsiteY23" fmla="*/ 7456 h 10217"/>
              <a:gd name="connsiteX24" fmla="*/ 2380 w 11661"/>
              <a:gd name="connsiteY24" fmla="*/ 7456 h 10217"/>
              <a:gd name="connsiteX25" fmla="*/ 1271 w 11661"/>
              <a:gd name="connsiteY25" fmla="*/ 8449 h 10217"/>
              <a:gd name="connsiteX26" fmla="*/ 0 w 11661"/>
              <a:gd name="connsiteY26" fmla="*/ 9867 h 10217"/>
              <a:gd name="connsiteX27" fmla="*/ 10000 w 11661"/>
              <a:gd name="connsiteY27" fmla="*/ 9867 h 10217"/>
              <a:gd name="connsiteX28" fmla="*/ 11661 w 11661"/>
              <a:gd name="connsiteY28" fmla="*/ 9702 h 10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661" h="10217">
                <a:moveTo>
                  <a:pt x="11661" y="9702"/>
                </a:moveTo>
                <a:cubicBezTo>
                  <a:pt x="11513" y="9797"/>
                  <a:pt x="10169" y="5864"/>
                  <a:pt x="9823" y="5068"/>
                </a:cubicBezTo>
                <a:cubicBezTo>
                  <a:pt x="9477" y="4272"/>
                  <a:pt x="9727" y="4784"/>
                  <a:pt x="9586" y="4926"/>
                </a:cubicBezTo>
                <a:cubicBezTo>
                  <a:pt x="9453" y="5068"/>
                  <a:pt x="9468" y="5115"/>
                  <a:pt x="9431" y="4950"/>
                </a:cubicBezTo>
                <a:cubicBezTo>
                  <a:pt x="9394" y="4784"/>
                  <a:pt x="9091" y="4241"/>
                  <a:pt x="8987" y="4051"/>
                </a:cubicBezTo>
                <a:cubicBezTo>
                  <a:pt x="8891" y="3862"/>
                  <a:pt x="8470" y="2893"/>
                  <a:pt x="8315" y="2491"/>
                </a:cubicBezTo>
                <a:cubicBezTo>
                  <a:pt x="8160" y="2089"/>
                  <a:pt x="7975" y="1333"/>
                  <a:pt x="7857" y="931"/>
                </a:cubicBezTo>
                <a:cubicBezTo>
                  <a:pt x="7738" y="529"/>
                  <a:pt x="7672" y="671"/>
                  <a:pt x="7591" y="647"/>
                </a:cubicBezTo>
                <a:cubicBezTo>
                  <a:pt x="7517" y="624"/>
                  <a:pt x="7642" y="553"/>
                  <a:pt x="7450" y="411"/>
                </a:cubicBezTo>
                <a:cubicBezTo>
                  <a:pt x="7251" y="269"/>
                  <a:pt x="7095" y="789"/>
                  <a:pt x="7044" y="742"/>
                </a:cubicBezTo>
                <a:cubicBezTo>
                  <a:pt x="6999" y="694"/>
                  <a:pt x="6859" y="434"/>
                  <a:pt x="6814" y="151"/>
                </a:cubicBezTo>
                <a:cubicBezTo>
                  <a:pt x="6763" y="-133"/>
                  <a:pt x="6704" y="56"/>
                  <a:pt x="6637" y="151"/>
                </a:cubicBezTo>
                <a:cubicBezTo>
                  <a:pt x="6571" y="245"/>
                  <a:pt x="6164" y="694"/>
                  <a:pt x="5994" y="931"/>
                </a:cubicBezTo>
                <a:cubicBezTo>
                  <a:pt x="5817" y="1167"/>
                  <a:pt x="5817" y="1096"/>
                  <a:pt x="5617" y="1191"/>
                </a:cubicBezTo>
                <a:cubicBezTo>
                  <a:pt x="5425" y="1285"/>
                  <a:pt x="5255" y="1427"/>
                  <a:pt x="5129" y="1640"/>
                </a:cubicBezTo>
                <a:cubicBezTo>
                  <a:pt x="5004" y="1853"/>
                  <a:pt x="5115" y="2018"/>
                  <a:pt x="4952" y="2231"/>
                </a:cubicBezTo>
                <a:cubicBezTo>
                  <a:pt x="4797" y="2444"/>
                  <a:pt x="4752" y="2278"/>
                  <a:pt x="4605" y="2444"/>
                </a:cubicBezTo>
                <a:cubicBezTo>
                  <a:pt x="4457" y="2609"/>
                  <a:pt x="4331" y="3224"/>
                  <a:pt x="4183" y="3508"/>
                </a:cubicBezTo>
                <a:cubicBezTo>
                  <a:pt x="4035" y="3791"/>
                  <a:pt x="3910" y="4122"/>
                  <a:pt x="3792" y="4430"/>
                </a:cubicBezTo>
                <a:cubicBezTo>
                  <a:pt x="3673" y="4737"/>
                  <a:pt x="3599" y="5021"/>
                  <a:pt x="3481" y="5257"/>
                </a:cubicBezTo>
                <a:cubicBezTo>
                  <a:pt x="3363" y="5493"/>
                  <a:pt x="3363" y="5588"/>
                  <a:pt x="3119" y="5801"/>
                </a:cubicBezTo>
                <a:cubicBezTo>
                  <a:pt x="2875" y="6014"/>
                  <a:pt x="2971" y="6014"/>
                  <a:pt x="2882" y="6179"/>
                </a:cubicBezTo>
                <a:cubicBezTo>
                  <a:pt x="2794" y="6345"/>
                  <a:pt x="2698" y="7006"/>
                  <a:pt x="2483" y="7337"/>
                </a:cubicBezTo>
                <a:cubicBezTo>
                  <a:pt x="2439" y="7385"/>
                  <a:pt x="2409" y="7432"/>
                  <a:pt x="2380" y="7456"/>
                </a:cubicBezTo>
                <a:lnTo>
                  <a:pt x="2380" y="7456"/>
                </a:lnTo>
                <a:cubicBezTo>
                  <a:pt x="2129" y="7905"/>
                  <a:pt x="1271" y="8449"/>
                  <a:pt x="1271" y="8449"/>
                </a:cubicBezTo>
                <a:cubicBezTo>
                  <a:pt x="850" y="8330"/>
                  <a:pt x="0" y="9867"/>
                  <a:pt x="0" y="9867"/>
                </a:cubicBezTo>
                <a:lnTo>
                  <a:pt x="10000" y="9867"/>
                </a:lnTo>
                <a:cubicBezTo>
                  <a:pt x="10000" y="8149"/>
                  <a:pt x="11661" y="11420"/>
                  <a:pt x="11661" y="9702"/>
                </a:cubicBezTo>
                <a:close/>
              </a:path>
            </a:pathLst>
          </a:custGeom>
          <a:gradFill>
            <a:gsLst>
              <a:gs pos="14000">
                <a:schemeClr val="tx1">
                  <a:lumMod val="95000"/>
                  <a:lumOff val="5000"/>
                  <a:alpha val="66000"/>
                </a:schemeClr>
              </a:gs>
              <a:gs pos="100000">
                <a:schemeClr val="tx1">
                  <a:lumMod val="85000"/>
                  <a:lumOff val="15000"/>
                  <a:alpha val="2800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black"/>
              </a:solidFill>
              <a:effectLst/>
              <a:uLnTx/>
              <a:uFillTx/>
              <a:latin typeface="Hind Regular"/>
              <a:ea typeface="+mn-ea"/>
              <a:cs typeface="+mn-cs"/>
            </a:endParaRPr>
          </a:p>
        </p:txBody>
      </p:sp>
      <p:sp>
        <p:nvSpPr>
          <p:cNvPr id="33" name="Freeform 27"/>
          <p:cNvSpPr>
            <a:spLocks/>
          </p:cNvSpPr>
          <p:nvPr/>
        </p:nvSpPr>
        <p:spPr bwMode="auto">
          <a:xfrm>
            <a:off x="5637212" y="5970576"/>
            <a:ext cx="6554788" cy="884249"/>
          </a:xfrm>
          <a:custGeom>
            <a:avLst/>
            <a:gdLst>
              <a:gd name="T0" fmla="*/ 1915 w 1934"/>
              <a:gd name="T1" fmla="*/ 11 h 304"/>
              <a:gd name="T2" fmla="*/ 1822 w 1934"/>
              <a:gd name="T3" fmla="*/ 40 h 304"/>
              <a:gd name="T4" fmla="*/ 1781 w 1934"/>
              <a:gd name="T5" fmla="*/ 28 h 304"/>
              <a:gd name="T6" fmla="*/ 1724 w 1934"/>
              <a:gd name="T7" fmla="*/ 24 h 304"/>
              <a:gd name="T8" fmla="*/ 1668 w 1934"/>
              <a:gd name="T9" fmla="*/ 24 h 304"/>
              <a:gd name="T10" fmla="*/ 1611 w 1934"/>
              <a:gd name="T11" fmla="*/ 16 h 304"/>
              <a:gd name="T12" fmla="*/ 1542 w 1934"/>
              <a:gd name="T13" fmla="*/ 23 h 304"/>
              <a:gd name="T14" fmla="*/ 1514 w 1934"/>
              <a:gd name="T15" fmla="*/ 37 h 304"/>
              <a:gd name="T16" fmla="*/ 1468 w 1934"/>
              <a:gd name="T17" fmla="*/ 48 h 304"/>
              <a:gd name="T18" fmla="*/ 1452 w 1934"/>
              <a:gd name="T19" fmla="*/ 63 h 304"/>
              <a:gd name="T20" fmla="*/ 1418 w 1934"/>
              <a:gd name="T21" fmla="*/ 74 h 304"/>
              <a:gd name="T22" fmla="*/ 1365 w 1934"/>
              <a:gd name="T23" fmla="*/ 102 h 304"/>
              <a:gd name="T24" fmla="*/ 1316 w 1934"/>
              <a:gd name="T25" fmla="*/ 127 h 304"/>
              <a:gd name="T26" fmla="*/ 1253 w 1934"/>
              <a:gd name="T27" fmla="*/ 157 h 304"/>
              <a:gd name="T28" fmla="*/ 1210 w 1934"/>
              <a:gd name="T29" fmla="*/ 146 h 304"/>
              <a:gd name="T30" fmla="*/ 1168 w 1934"/>
              <a:gd name="T31" fmla="*/ 128 h 304"/>
              <a:gd name="T32" fmla="*/ 1120 w 1934"/>
              <a:gd name="T33" fmla="*/ 110 h 304"/>
              <a:gd name="T34" fmla="*/ 1080 w 1934"/>
              <a:gd name="T35" fmla="*/ 98 h 304"/>
              <a:gd name="T36" fmla="*/ 1029 w 1934"/>
              <a:gd name="T37" fmla="*/ 77 h 304"/>
              <a:gd name="T38" fmla="*/ 970 w 1934"/>
              <a:gd name="T39" fmla="*/ 55 h 304"/>
              <a:gd name="T40" fmla="*/ 878 w 1934"/>
              <a:gd name="T41" fmla="*/ 55 h 304"/>
              <a:gd name="T42" fmla="*/ 808 w 1934"/>
              <a:gd name="T43" fmla="*/ 42 h 304"/>
              <a:gd name="T44" fmla="*/ 744 w 1934"/>
              <a:gd name="T45" fmla="*/ 31 h 304"/>
              <a:gd name="T46" fmla="*/ 640 w 1934"/>
              <a:gd name="T47" fmla="*/ 32 h 304"/>
              <a:gd name="T48" fmla="*/ 575 w 1934"/>
              <a:gd name="T49" fmla="*/ 49 h 304"/>
              <a:gd name="T50" fmla="*/ 524 w 1934"/>
              <a:gd name="T51" fmla="*/ 80 h 304"/>
              <a:gd name="T52" fmla="*/ 464 w 1934"/>
              <a:gd name="T53" fmla="*/ 77 h 304"/>
              <a:gd name="T54" fmla="*/ 403 w 1934"/>
              <a:gd name="T55" fmla="*/ 72 h 304"/>
              <a:gd name="T56" fmla="*/ 344 w 1934"/>
              <a:gd name="T57" fmla="*/ 52 h 304"/>
              <a:gd name="T58" fmla="*/ 263 w 1934"/>
              <a:gd name="T59" fmla="*/ 43 h 304"/>
              <a:gd name="T60" fmla="*/ 225 w 1934"/>
              <a:gd name="T61" fmla="*/ 54 h 304"/>
              <a:gd name="T62" fmla="*/ 188 w 1934"/>
              <a:gd name="T63" fmla="*/ 123 h 304"/>
              <a:gd name="T64" fmla="*/ 77 w 1934"/>
              <a:gd name="T65" fmla="*/ 177 h 304"/>
              <a:gd name="T66" fmla="*/ 55 w 1934"/>
              <a:gd name="T67" fmla="*/ 237 h 304"/>
              <a:gd name="T68" fmla="*/ 0 w 1934"/>
              <a:gd name="T69" fmla="*/ 304 h 304"/>
              <a:gd name="T70" fmla="*/ 1934 w 1934"/>
              <a:gd name="T71" fmla="*/ 1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4" h="304">
                <a:moveTo>
                  <a:pt x="1934" y="1"/>
                </a:moveTo>
                <a:cubicBezTo>
                  <a:pt x="1930" y="5"/>
                  <a:pt x="1919" y="12"/>
                  <a:pt x="1915" y="11"/>
                </a:cubicBezTo>
                <a:cubicBezTo>
                  <a:pt x="1887" y="0"/>
                  <a:pt x="1886" y="26"/>
                  <a:pt x="1862" y="31"/>
                </a:cubicBezTo>
                <a:cubicBezTo>
                  <a:pt x="1838" y="37"/>
                  <a:pt x="1831" y="40"/>
                  <a:pt x="1822" y="40"/>
                </a:cubicBezTo>
                <a:cubicBezTo>
                  <a:pt x="1813" y="40"/>
                  <a:pt x="1803" y="40"/>
                  <a:pt x="1792" y="37"/>
                </a:cubicBezTo>
                <a:cubicBezTo>
                  <a:pt x="1780" y="33"/>
                  <a:pt x="1786" y="33"/>
                  <a:pt x="1781" y="28"/>
                </a:cubicBezTo>
                <a:cubicBezTo>
                  <a:pt x="1776" y="22"/>
                  <a:pt x="1777" y="23"/>
                  <a:pt x="1767" y="22"/>
                </a:cubicBezTo>
                <a:cubicBezTo>
                  <a:pt x="1756" y="22"/>
                  <a:pt x="1735" y="24"/>
                  <a:pt x="1724" y="24"/>
                </a:cubicBezTo>
                <a:cubicBezTo>
                  <a:pt x="1713" y="25"/>
                  <a:pt x="1720" y="25"/>
                  <a:pt x="1700" y="28"/>
                </a:cubicBezTo>
                <a:cubicBezTo>
                  <a:pt x="1680" y="30"/>
                  <a:pt x="1688" y="28"/>
                  <a:pt x="1668" y="24"/>
                </a:cubicBezTo>
                <a:cubicBezTo>
                  <a:pt x="1648" y="21"/>
                  <a:pt x="1643" y="20"/>
                  <a:pt x="1635" y="16"/>
                </a:cubicBezTo>
                <a:cubicBezTo>
                  <a:pt x="1627" y="11"/>
                  <a:pt x="1617" y="15"/>
                  <a:pt x="1611" y="16"/>
                </a:cubicBezTo>
                <a:cubicBezTo>
                  <a:pt x="1605" y="16"/>
                  <a:pt x="1585" y="20"/>
                  <a:pt x="1566" y="20"/>
                </a:cubicBezTo>
                <a:cubicBezTo>
                  <a:pt x="1546" y="20"/>
                  <a:pt x="1549" y="20"/>
                  <a:pt x="1542" y="23"/>
                </a:cubicBezTo>
                <a:cubicBezTo>
                  <a:pt x="1535" y="25"/>
                  <a:pt x="1532" y="27"/>
                  <a:pt x="1527" y="30"/>
                </a:cubicBezTo>
                <a:cubicBezTo>
                  <a:pt x="1521" y="34"/>
                  <a:pt x="1518" y="35"/>
                  <a:pt x="1514" y="37"/>
                </a:cubicBezTo>
                <a:cubicBezTo>
                  <a:pt x="1511" y="38"/>
                  <a:pt x="1499" y="46"/>
                  <a:pt x="1493" y="47"/>
                </a:cubicBezTo>
                <a:cubicBezTo>
                  <a:pt x="1487" y="47"/>
                  <a:pt x="1493" y="47"/>
                  <a:pt x="1468" y="48"/>
                </a:cubicBezTo>
                <a:cubicBezTo>
                  <a:pt x="1443" y="50"/>
                  <a:pt x="1457" y="56"/>
                  <a:pt x="1457" y="56"/>
                </a:cubicBezTo>
                <a:cubicBezTo>
                  <a:pt x="1452" y="63"/>
                  <a:pt x="1452" y="63"/>
                  <a:pt x="1452" y="63"/>
                </a:cubicBezTo>
                <a:cubicBezTo>
                  <a:pt x="1452" y="63"/>
                  <a:pt x="1435" y="62"/>
                  <a:pt x="1430" y="63"/>
                </a:cubicBezTo>
                <a:cubicBezTo>
                  <a:pt x="1424" y="64"/>
                  <a:pt x="1427" y="68"/>
                  <a:pt x="1418" y="74"/>
                </a:cubicBezTo>
                <a:cubicBezTo>
                  <a:pt x="1409" y="79"/>
                  <a:pt x="1410" y="78"/>
                  <a:pt x="1395" y="83"/>
                </a:cubicBezTo>
                <a:cubicBezTo>
                  <a:pt x="1380" y="88"/>
                  <a:pt x="1377" y="97"/>
                  <a:pt x="1365" y="102"/>
                </a:cubicBezTo>
                <a:cubicBezTo>
                  <a:pt x="1352" y="107"/>
                  <a:pt x="1357" y="105"/>
                  <a:pt x="1344" y="110"/>
                </a:cubicBezTo>
                <a:cubicBezTo>
                  <a:pt x="1330" y="115"/>
                  <a:pt x="1329" y="121"/>
                  <a:pt x="1316" y="127"/>
                </a:cubicBezTo>
                <a:cubicBezTo>
                  <a:pt x="1303" y="134"/>
                  <a:pt x="1302" y="138"/>
                  <a:pt x="1288" y="141"/>
                </a:cubicBezTo>
                <a:cubicBezTo>
                  <a:pt x="1275" y="144"/>
                  <a:pt x="1256" y="159"/>
                  <a:pt x="1253" y="157"/>
                </a:cubicBezTo>
                <a:cubicBezTo>
                  <a:pt x="1249" y="154"/>
                  <a:pt x="1248" y="156"/>
                  <a:pt x="1232" y="152"/>
                </a:cubicBezTo>
                <a:cubicBezTo>
                  <a:pt x="1216" y="148"/>
                  <a:pt x="1226" y="150"/>
                  <a:pt x="1210" y="146"/>
                </a:cubicBezTo>
                <a:cubicBezTo>
                  <a:pt x="1194" y="143"/>
                  <a:pt x="1199" y="141"/>
                  <a:pt x="1188" y="136"/>
                </a:cubicBezTo>
                <a:cubicBezTo>
                  <a:pt x="1177" y="130"/>
                  <a:pt x="1179" y="132"/>
                  <a:pt x="1168" y="128"/>
                </a:cubicBezTo>
                <a:cubicBezTo>
                  <a:pt x="1158" y="125"/>
                  <a:pt x="1157" y="122"/>
                  <a:pt x="1144" y="118"/>
                </a:cubicBezTo>
                <a:cubicBezTo>
                  <a:pt x="1130" y="114"/>
                  <a:pt x="1131" y="114"/>
                  <a:pt x="1120" y="110"/>
                </a:cubicBezTo>
                <a:cubicBezTo>
                  <a:pt x="1110" y="106"/>
                  <a:pt x="1105" y="108"/>
                  <a:pt x="1095" y="105"/>
                </a:cubicBezTo>
                <a:cubicBezTo>
                  <a:pt x="1084" y="102"/>
                  <a:pt x="1083" y="99"/>
                  <a:pt x="1080" y="98"/>
                </a:cubicBezTo>
                <a:cubicBezTo>
                  <a:pt x="1076" y="98"/>
                  <a:pt x="1062" y="94"/>
                  <a:pt x="1048" y="88"/>
                </a:cubicBezTo>
                <a:cubicBezTo>
                  <a:pt x="1033" y="82"/>
                  <a:pt x="1037" y="81"/>
                  <a:pt x="1029" y="77"/>
                </a:cubicBezTo>
                <a:cubicBezTo>
                  <a:pt x="1021" y="74"/>
                  <a:pt x="1018" y="68"/>
                  <a:pt x="1007" y="63"/>
                </a:cubicBezTo>
                <a:cubicBezTo>
                  <a:pt x="995" y="57"/>
                  <a:pt x="984" y="58"/>
                  <a:pt x="970" y="55"/>
                </a:cubicBezTo>
                <a:cubicBezTo>
                  <a:pt x="957" y="52"/>
                  <a:pt x="952" y="47"/>
                  <a:pt x="940" y="47"/>
                </a:cubicBezTo>
                <a:cubicBezTo>
                  <a:pt x="928" y="47"/>
                  <a:pt x="897" y="54"/>
                  <a:pt x="878" y="55"/>
                </a:cubicBezTo>
                <a:cubicBezTo>
                  <a:pt x="858" y="56"/>
                  <a:pt x="862" y="53"/>
                  <a:pt x="846" y="49"/>
                </a:cubicBezTo>
                <a:cubicBezTo>
                  <a:pt x="830" y="45"/>
                  <a:pt x="827" y="45"/>
                  <a:pt x="808" y="42"/>
                </a:cubicBezTo>
                <a:cubicBezTo>
                  <a:pt x="790" y="39"/>
                  <a:pt x="792" y="42"/>
                  <a:pt x="781" y="41"/>
                </a:cubicBezTo>
                <a:cubicBezTo>
                  <a:pt x="770" y="40"/>
                  <a:pt x="757" y="36"/>
                  <a:pt x="744" y="31"/>
                </a:cubicBezTo>
                <a:cubicBezTo>
                  <a:pt x="732" y="26"/>
                  <a:pt x="705" y="21"/>
                  <a:pt x="679" y="23"/>
                </a:cubicBezTo>
                <a:cubicBezTo>
                  <a:pt x="652" y="25"/>
                  <a:pt x="658" y="27"/>
                  <a:pt x="640" y="32"/>
                </a:cubicBezTo>
                <a:cubicBezTo>
                  <a:pt x="623" y="37"/>
                  <a:pt x="611" y="37"/>
                  <a:pt x="593" y="38"/>
                </a:cubicBezTo>
                <a:cubicBezTo>
                  <a:pt x="576" y="39"/>
                  <a:pt x="583" y="43"/>
                  <a:pt x="575" y="49"/>
                </a:cubicBezTo>
                <a:cubicBezTo>
                  <a:pt x="567" y="56"/>
                  <a:pt x="559" y="61"/>
                  <a:pt x="550" y="65"/>
                </a:cubicBezTo>
                <a:cubicBezTo>
                  <a:pt x="541" y="68"/>
                  <a:pt x="535" y="72"/>
                  <a:pt x="524" y="80"/>
                </a:cubicBezTo>
                <a:cubicBezTo>
                  <a:pt x="513" y="87"/>
                  <a:pt x="504" y="89"/>
                  <a:pt x="499" y="88"/>
                </a:cubicBezTo>
                <a:cubicBezTo>
                  <a:pt x="494" y="86"/>
                  <a:pt x="480" y="78"/>
                  <a:pt x="464" y="77"/>
                </a:cubicBezTo>
                <a:cubicBezTo>
                  <a:pt x="448" y="77"/>
                  <a:pt x="441" y="74"/>
                  <a:pt x="433" y="68"/>
                </a:cubicBezTo>
                <a:cubicBezTo>
                  <a:pt x="425" y="63"/>
                  <a:pt x="413" y="70"/>
                  <a:pt x="403" y="72"/>
                </a:cubicBezTo>
                <a:cubicBezTo>
                  <a:pt x="393" y="74"/>
                  <a:pt x="385" y="70"/>
                  <a:pt x="376" y="68"/>
                </a:cubicBezTo>
                <a:cubicBezTo>
                  <a:pt x="368" y="67"/>
                  <a:pt x="356" y="56"/>
                  <a:pt x="344" y="52"/>
                </a:cubicBezTo>
                <a:cubicBezTo>
                  <a:pt x="331" y="49"/>
                  <a:pt x="298" y="48"/>
                  <a:pt x="276" y="45"/>
                </a:cubicBezTo>
                <a:cubicBezTo>
                  <a:pt x="272" y="45"/>
                  <a:pt x="268" y="44"/>
                  <a:pt x="263" y="43"/>
                </a:cubicBezTo>
                <a:cubicBezTo>
                  <a:pt x="263" y="43"/>
                  <a:pt x="263" y="43"/>
                  <a:pt x="263" y="43"/>
                </a:cubicBezTo>
                <a:cubicBezTo>
                  <a:pt x="250" y="41"/>
                  <a:pt x="225" y="54"/>
                  <a:pt x="225" y="54"/>
                </a:cubicBezTo>
                <a:cubicBezTo>
                  <a:pt x="225" y="54"/>
                  <a:pt x="204" y="79"/>
                  <a:pt x="196" y="82"/>
                </a:cubicBezTo>
                <a:cubicBezTo>
                  <a:pt x="188" y="85"/>
                  <a:pt x="188" y="123"/>
                  <a:pt x="188" y="123"/>
                </a:cubicBezTo>
                <a:cubicBezTo>
                  <a:pt x="188" y="123"/>
                  <a:pt x="159" y="155"/>
                  <a:pt x="135" y="157"/>
                </a:cubicBezTo>
                <a:cubicBezTo>
                  <a:pt x="112" y="158"/>
                  <a:pt x="95" y="174"/>
                  <a:pt x="77" y="177"/>
                </a:cubicBezTo>
                <a:cubicBezTo>
                  <a:pt x="60" y="179"/>
                  <a:pt x="77" y="198"/>
                  <a:pt x="77" y="198"/>
                </a:cubicBezTo>
                <a:cubicBezTo>
                  <a:pt x="55" y="237"/>
                  <a:pt x="55" y="237"/>
                  <a:pt x="55" y="237"/>
                </a:cubicBezTo>
                <a:cubicBezTo>
                  <a:pt x="32" y="243"/>
                  <a:pt x="32" y="243"/>
                  <a:pt x="32" y="243"/>
                </a:cubicBezTo>
                <a:cubicBezTo>
                  <a:pt x="0" y="304"/>
                  <a:pt x="0" y="304"/>
                  <a:pt x="0" y="304"/>
                </a:cubicBezTo>
                <a:cubicBezTo>
                  <a:pt x="1934" y="304"/>
                  <a:pt x="1934" y="304"/>
                  <a:pt x="1934" y="304"/>
                </a:cubicBezTo>
                <a:lnTo>
                  <a:pt x="1934" y="1"/>
                </a:lnTo>
                <a:close/>
              </a:path>
            </a:pathLst>
          </a:custGeom>
          <a:gradFill>
            <a:gsLst>
              <a:gs pos="0">
                <a:schemeClr val="tx1">
                  <a:lumMod val="95000"/>
                  <a:lumOff val="5000"/>
                </a:schemeClr>
              </a:gs>
              <a:gs pos="100000">
                <a:schemeClr val="tx1">
                  <a:lumMod val="85000"/>
                  <a:lumOff val="15000"/>
                  <a:alpha val="0"/>
                </a:scheme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black"/>
              </a:solidFill>
              <a:effectLst/>
              <a:uLnTx/>
              <a:uFillTx/>
              <a:latin typeface="Hind Regular"/>
              <a:ea typeface="+mn-ea"/>
              <a:cs typeface="+mn-cs"/>
            </a:endParaRPr>
          </a:p>
        </p:txBody>
      </p:sp>
      <p:sp>
        <p:nvSpPr>
          <p:cNvPr id="34" name="TextBox 33"/>
          <p:cNvSpPr txBox="1"/>
          <p:nvPr/>
        </p:nvSpPr>
        <p:spPr>
          <a:xfrm>
            <a:off x="3430069" y="2639291"/>
            <a:ext cx="5331908"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4000" b="1" i="0" u="none" strike="noStrike" kern="1200" cap="none" spc="0" normalizeH="0" baseline="0" noProof="0" dirty="0">
                <a:ln>
                  <a:noFill/>
                </a:ln>
                <a:solidFill>
                  <a:prstClr val="white"/>
                </a:solidFill>
                <a:effectLst/>
                <a:uLnTx/>
                <a:uFillTx/>
                <a:latin typeface="Poppins"/>
                <a:ea typeface="+mn-ea"/>
                <a:cs typeface="+mn-cs"/>
              </a:rPr>
              <a:t>THANKS FOR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4000" b="1" i="0" u="none" strike="noStrike" kern="1200" cap="none" spc="0" normalizeH="0" baseline="0" noProof="0" dirty="0">
                <a:ln>
                  <a:noFill/>
                </a:ln>
                <a:solidFill>
                  <a:prstClr val="white"/>
                </a:solidFill>
                <a:effectLst/>
                <a:uLnTx/>
                <a:uFillTx/>
                <a:latin typeface="Poppins"/>
                <a:ea typeface="+mn-ea"/>
                <a:cs typeface="+mn-cs"/>
              </a:rPr>
              <a:t>ATTENTION</a:t>
            </a:r>
          </a:p>
        </p:txBody>
      </p:sp>
      <p:sp>
        <p:nvSpPr>
          <p:cNvPr id="42" name="TextBox 41"/>
          <p:cNvSpPr txBox="1"/>
          <p:nvPr/>
        </p:nvSpPr>
        <p:spPr>
          <a:xfrm>
            <a:off x="5306366" y="4056689"/>
            <a:ext cx="1579279"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D" sz="1600" b="0" i="1" u="none" strike="noStrike" kern="1200" cap="none" spc="0" normalizeH="0" baseline="0" noProof="0">
                <a:ln>
                  <a:noFill/>
                </a:ln>
                <a:solidFill>
                  <a:prstClr val="white"/>
                </a:solidFill>
                <a:effectLst/>
                <a:uLnTx/>
                <a:uFillTx/>
                <a:latin typeface="Hind Regular"/>
                <a:ea typeface="+mn-ea"/>
                <a:cs typeface="+mn-cs"/>
              </a:rPr>
              <a:t>-EVER Template</a:t>
            </a:r>
            <a:endParaRPr kumimoji="0" lang="en-ID" sz="1600" b="0" i="1" u="none" strike="noStrike" kern="1200" cap="none" spc="0" normalizeH="0" baseline="0" noProof="0" dirty="0">
              <a:ln>
                <a:noFill/>
              </a:ln>
              <a:solidFill>
                <a:prstClr val="white"/>
              </a:solidFill>
              <a:effectLst/>
              <a:uLnTx/>
              <a:uFillTx/>
              <a:latin typeface="Hind Regular"/>
              <a:ea typeface="+mn-ea"/>
              <a:cs typeface="+mn-cs"/>
            </a:endParaRPr>
          </a:p>
        </p:txBody>
      </p:sp>
      <p:sp>
        <p:nvSpPr>
          <p:cNvPr id="53" name="Oval 52"/>
          <p:cNvSpPr/>
          <p:nvPr/>
        </p:nvSpPr>
        <p:spPr>
          <a:xfrm rot="14073846">
            <a:off x="11288009" y="-778274"/>
            <a:ext cx="1556550" cy="1556550"/>
          </a:xfrm>
          <a:prstGeom prst="ellipse">
            <a:avLst/>
          </a:prstGeom>
          <a:gradFill>
            <a:gsLst>
              <a:gs pos="14000">
                <a:schemeClr val="tx1">
                  <a:lumMod val="95000"/>
                  <a:lumOff val="5000"/>
                  <a:alpha val="66000"/>
                </a:schemeClr>
              </a:gs>
              <a:gs pos="100000">
                <a:schemeClr val="tx1">
                  <a:lumMod val="85000"/>
                  <a:lumOff val="15000"/>
                  <a:alpha val="2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Hind Regular"/>
              <a:ea typeface="+mn-ea"/>
              <a:cs typeface="+mn-cs"/>
            </a:endParaRPr>
          </a:p>
        </p:txBody>
      </p:sp>
      <p:sp>
        <p:nvSpPr>
          <p:cNvPr id="56" name="Rectangle 767"/>
          <p:cNvSpPr>
            <a:spLocks noChangeAspect="1"/>
          </p:cNvSpPr>
          <p:nvPr/>
        </p:nvSpPr>
        <p:spPr>
          <a:xfrm>
            <a:off x="11811104" y="1068213"/>
            <a:ext cx="120514" cy="120514"/>
          </a:xfrm>
          <a:prstGeom prst="star4">
            <a:avLst/>
          </a:prstGeom>
          <a:solidFill>
            <a:schemeClr val="tx1">
              <a:lumMod val="95000"/>
              <a:lumOff val="5000"/>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Hind Regular"/>
              <a:ea typeface="+mn-ea"/>
              <a:cs typeface="+mn-cs"/>
            </a:endParaRPr>
          </a:p>
        </p:txBody>
      </p:sp>
      <p:sp>
        <p:nvSpPr>
          <p:cNvPr id="58" name="Rectangle 793"/>
          <p:cNvSpPr>
            <a:spLocks noChangeAspect="1"/>
          </p:cNvSpPr>
          <p:nvPr/>
        </p:nvSpPr>
        <p:spPr>
          <a:xfrm>
            <a:off x="10764073" y="259160"/>
            <a:ext cx="120514" cy="120514"/>
          </a:xfrm>
          <a:prstGeom prst="star4">
            <a:avLst/>
          </a:prstGeom>
          <a:solidFill>
            <a:schemeClr val="tx1">
              <a:lumMod val="95000"/>
              <a:lumOff val="5000"/>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Hind Regular"/>
              <a:ea typeface="+mn-ea"/>
              <a:cs typeface="+mn-cs"/>
            </a:endParaRPr>
          </a:p>
        </p:txBody>
      </p:sp>
      <p:sp>
        <p:nvSpPr>
          <p:cNvPr id="59" name="Rectangle 860"/>
          <p:cNvSpPr>
            <a:spLocks noChangeAspect="1"/>
          </p:cNvSpPr>
          <p:nvPr/>
        </p:nvSpPr>
        <p:spPr>
          <a:xfrm>
            <a:off x="8906554" y="551541"/>
            <a:ext cx="120514" cy="120514"/>
          </a:xfrm>
          <a:prstGeom prst="star4">
            <a:avLst/>
          </a:prstGeom>
          <a:solidFill>
            <a:schemeClr val="tx1">
              <a:lumMod val="95000"/>
              <a:lumOff val="5000"/>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Hind Regular"/>
              <a:ea typeface="+mn-ea"/>
              <a:cs typeface="+mn-cs"/>
            </a:endParaRPr>
          </a:p>
        </p:txBody>
      </p:sp>
      <p:sp>
        <p:nvSpPr>
          <p:cNvPr id="60" name="Rectangle 975"/>
          <p:cNvSpPr>
            <a:spLocks noChangeAspect="1"/>
          </p:cNvSpPr>
          <p:nvPr/>
        </p:nvSpPr>
        <p:spPr>
          <a:xfrm>
            <a:off x="10241467" y="1208269"/>
            <a:ext cx="120514" cy="120514"/>
          </a:xfrm>
          <a:prstGeom prst="star4">
            <a:avLst/>
          </a:prstGeom>
          <a:solidFill>
            <a:schemeClr val="tx1">
              <a:lumMod val="95000"/>
              <a:lumOff val="5000"/>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1" b="0" i="0" u="none" strike="noStrike" kern="1200" cap="none" spc="0" normalizeH="0" baseline="0" noProof="0">
              <a:ln>
                <a:noFill/>
              </a:ln>
              <a:solidFill>
                <a:prstClr val="white"/>
              </a:solidFill>
              <a:effectLst/>
              <a:uLnTx/>
              <a:uFillTx/>
              <a:latin typeface="Hind Regular"/>
              <a:ea typeface="+mn-ea"/>
              <a:cs typeface="+mn-cs"/>
            </a:endParaRPr>
          </a:p>
        </p:txBody>
      </p:sp>
    </p:spTree>
    <p:extLst>
      <p:ext uri="{BB962C8B-B14F-4D97-AF65-F5344CB8AC3E}">
        <p14:creationId xmlns:p14="http://schemas.microsoft.com/office/powerpoint/2010/main" val="252164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6545" y="1322243"/>
            <a:ext cx="6525491"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404830" y="1"/>
            <a:ext cx="3787170" cy="6857998"/>
          </a:xfrm>
          <a:prstGeom prst="rect">
            <a:avLst/>
          </a:prstGeom>
          <a:effectLst/>
        </p:spPr>
      </p:pic>
      <p:sp>
        <p:nvSpPr>
          <p:cNvPr id="11" name="Rectangle 10"/>
          <p:cNvSpPr/>
          <p:nvPr/>
        </p:nvSpPr>
        <p:spPr>
          <a:xfrm>
            <a:off x="1" y="1427018"/>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1357987" y="1674674"/>
            <a:ext cx="3648115" cy="1200329"/>
          </a:xfrm>
          <a:prstGeom prst="rect">
            <a:avLst/>
          </a:prstGeom>
          <a:noFill/>
        </p:spPr>
        <p:txBody>
          <a:bodyPr wrap="none" rtlCol="0">
            <a:spAutoFit/>
          </a:bodyPr>
          <a:lstStyle/>
          <a:p>
            <a:r>
              <a:rPr lang="en-ID" sz="3600" b="1" dirty="0">
                <a:solidFill>
                  <a:schemeClr val="tx1">
                    <a:lumMod val="85000"/>
                    <a:lumOff val="15000"/>
                  </a:schemeClr>
                </a:solidFill>
                <a:latin typeface="+mj-lt"/>
              </a:rPr>
              <a:t>INTRODUCTION &amp;</a:t>
            </a:r>
          </a:p>
          <a:p>
            <a:r>
              <a:rPr lang="en-ID" sz="3600" b="1" dirty="0">
                <a:solidFill>
                  <a:schemeClr val="tx1">
                    <a:lumMod val="85000"/>
                    <a:lumOff val="15000"/>
                  </a:schemeClr>
                </a:solidFill>
                <a:latin typeface="+mj-lt"/>
              </a:rPr>
              <a:t>BACKGROUND</a:t>
            </a:r>
          </a:p>
        </p:txBody>
      </p:sp>
      <p:cxnSp>
        <p:nvCxnSpPr>
          <p:cNvPr id="15" name="Straight Connector 14"/>
          <p:cNvCxnSpPr/>
          <p:nvPr/>
        </p:nvCxnSpPr>
        <p:spPr>
          <a:xfrm>
            <a:off x="1773716" y="3603918"/>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flipV="1">
            <a:off x="1476423" y="3507144"/>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p:cNvSpPr txBox="1"/>
          <p:nvPr/>
        </p:nvSpPr>
        <p:spPr>
          <a:xfrm>
            <a:off x="1386163" y="3873873"/>
            <a:ext cx="7422277" cy="1674754"/>
          </a:xfrm>
          <a:prstGeom prst="rect">
            <a:avLst/>
          </a:prstGeom>
          <a:noFill/>
        </p:spPr>
        <p:txBody>
          <a:bodyPr wrap="square" rtlCol="0">
            <a:spAutoFit/>
          </a:bodyPr>
          <a:lstStyle/>
          <a:p>
            <a:pPr algn="just">
              <a:lnSpc>
                <a:spcPct val="150000"/>
              </a:lnSpc>
            </a:pPr>
            <a:r>
              <a:rPr lang="en-US" sz="1400" dirty="0">
                <a:solidFill>
                  <a:schemeClr val="tx1">
                    <a:lumMod val="85000"/>
                    <a:lumOff val="15000"/>
                  </a:schemeClr>
                </a:solidFill>
              </a:rPr>
              <a:t>I have been acquiring skills related to data science by taking the IBM Data Science Professional Course on Coursera. The last course contains a capstone project. This project is about applying data science toolset and obtained skills to analyze a problem and creating value. My project's theme concerns a topic that I have been really interested in: Gym and health industry. My analysis was performed in Python. The details are pushed to </a:t>
            </a:r>
            <a:r>
              <a:rPr lang="en-US" sz="1400" dirty="0" err="1">
                <a:solidFill>
                  <a:schemeClr val="tx1">
                    <a:lumMod val="85000"/>
                    <a:lumOff val="15000"/>
                  </a:schemeClr>
                </a:solidFill>
              </a:rPr>
              <a:t>Github</a:t>
            </a:r>
            <a:r>
              <a:rPr lang="en-US" sz="1400" dirty="0">
                <a:solidFill>
                  <a:schemeClr val="tx1">
                    <a:lumMod val="85000"/>
                    <a:lumOff val="15000"/>
                  </a:schemeClr>
                </a:solidFill>
              </a:rPr>
              <a:t>.</a:t>
            </a:r>
            <a:endParaRPr lang="en-ID" sz="1400" dirty="0">
              <a:solidFill>
                <a:schemeClr val="accent1"/>
              </a:solidFill>
            </a:endParaRPr>
          </a:p>
        </p:txBody>
      </p:sp>
    </p:spTree>
    <p:extLst>
      <p:ext uri="{BB962C8B-B14F-4D97-AF65-F5344CB8AC3E}">
        <p14:creationId xmlns:p14="http://schemas.microsoft.com/office/powerpoint/2010/main" val="546125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10502"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p:cNvSpPr/>
          <p:nvPr/>
        </p:nvSpPr>
        <p:spPr>
          <a:xfrm>
            <a:off x="10838598" y="4687887"/>
            <a:ext cx="1108718" cy="1111102"/>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Rectangle 69"/>
          <p:cNvSpPr/>
          <p:nvPr/>
        </p:nvSpPr>
        <p:spPr>
          <a:xfrm>
            <a:off x="11349749" y="2237381"/>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70"/>
          <p:cNvSpPr/>
          <p:nvPr/>
        </p:nvSpPr>
        <p:spPr>
          <a:xfrm>
            <a:off x="10560533" y="44643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71"/>
          <p:cNvSpPr/>
          <p:nvPr/>
        </p:nvSpPr>
        <p:spPr>
          <a:xfrm>
            <a:off x="10712933" y="46167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p:cNvSpPr/>
          <p:nvPr/>
        </p:nvSpPr>
        <p:spPr>
          <a:xfrm>
            <a:off x="10865333" y="47691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019412" y="1172685"/>
            <a:ext cx="12192000" cy="451788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1" y="582569"/>
            <a:ext cx="6344815" cy="6275431"/>
          </a:xfrm>
          <a:prstGeom prst="rect">
            <a:avLst/>
          </a:prstGeom>
        </p:spPr>
      </p:pic>
      <p:sp>
        <p:nvSpPr>
          <p:cNvPr id="17" name="Rectangle 16"/>
          <p:cNvSpPr/>
          <p:nvPr/>
        </p:nvSpPr>
        <p:spPr>
          <a:xfrm>
            <a:off x="10312094"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4" name="TextBox 823"/>
          <p:cNvSpPr txBox="1"/>
          <p:nvPr/>
        </p:nvSpPr>
        <p:spPr>
          <a:xfrm>
            <a:off x="5920721" y="1599111"/>
            <a:ext cx="3191258" cy="523220"/>
          </a:xfrm>
          <a:prstGeom prst="rect">
            <a:avLst/>
          </a:prstGeom>
          <a:noFill/>
        </p:spPr>
        <p:txBody>
          <a:bodyPr wrap="none" rtlCol="0">
            <a:spAutoFit/>
          </a:bodyPr>
          <a:lstStyle/>
          <a:p>
            <a:r>
              <a:rPr lang="en-ID" sz="2800" b="1" dirty="0">
                <a:solidFill>
                  <a:schemeClr val="tx1">
                    <a:lumMod val="85000"/>
                    <a:lumOff val="15000"/>
                  </a:schemeClr>
                </a:solidFill>
                <a:latin typeface="+mj-lt"/>
              </a:rPr>
              <a:t>BUSINESS PROBLEM</a:t>
            </a:r>
          </a:p>
        </p:txBody>
      </p:sp>
      <p:cxnSp>
        <p:nvCxnSpPr>
          <p:cNvPr id="828" name="Straight Connector 827"/>
          <p:cNvCxnSpPr/>
          <p:nvPr/>
        </p:nvCxnSpPr>
        <p:spPr>
          <a:xfrm>
            <a:off x="6322595" y="2198317"/>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9" name="Oval 828"/>
          <p:cNvSpPr/>
          <p:nvPr/>
        </p:nvSpPr>
        <p:spPr>
          <a:xfrm rot="5400000" flipV="1">
            <a:off x="6025302" y="2101543"/>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5920721" y="2366104"/>
            <a:ext cx="5431458" cy="2270109"/>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In recent years, there is a great boom in the healthy living industry. She is interested to opening a new unit, which will focus on offering her clients a personalized routine according to their weight, age, expectations and time. Considering the financial plan in which the gym will operate, the intention is to find an optimal location in an area of Buenos Aires.</a:t>
            </a:r>
          </a:p>
        </p:txBody>
      </p:sp>
      <p:sp>
        <p:nvSpPr>
          <p:cNvPr id="20" name="Oval 19"/>
          <p:cNvSpPr/>
          <p:nvPr/>
        </p:nvSpPr>
        <p:spPr>
          <a:xfrm rot="5400000" flipV="1">
            <a:off x="6025302" y="4858773"/>
            <a:ext cx="193548" cy="193548"/>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6" name="Group 15"/>
          <p:cNvGrpSpPr/>
          <p:nvPr/>
        </p:nvGrpSpPr>
        <p:grpSpPr>
          <a:xfrm>
            <a:off x="6082308" y="4915779"/>
            <a:ext cx="79536" cy="79536"/>
            <a:chOff x="6610739" y="335902"/>
            <a:chExt cx="79536" cy="79536"/>
          </a:xfrm>
        </p:grpSpPr>
        <p:cxnSp>
          <p:nvCxnSpPr>
            <p:cNvPr id="15" name="Straight Connector 14"/>
            <p:cNvCxnSpPr/>
            <p:nvPr/>
          </p:nvCxnSpPr>
          <p:spPr>
            <a:xfrm>
              <a:off x="6610739" y="335902"/>
              <a:ext cx="79536" cy="79536"/>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610739" y="335902"/>
              <a:ext cx="79536" cy="79536"/>
            </a:xfrm>
            <a:prstGeom prst="line">
              <a:avLst/>
            </a:prstGeom>
            <a:ln w="95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cxnSpLocks/>
            <a:stCxn id="20" idx="6"/>
          </p:cNvCxnSpPr>
          <p:nvPr/>
        </p:nvCxnSpPr>
        <p:spPr>
          <a:xfrm flipH="1">
            <a:off x="6118073" y="5052321"/>
            <a:ext cx="4003" cy="297346"/>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15624" y="4787760"/>
            <a:ext cx="984565" cy="307777"/>
          </a:xfrm>
          <a:prstGeom prst="rect">
            <a:avLst/>
          </a:prstGeom>
          <a:noFill/>
        </p:spPr>
        <p:txBody>
          <a:bodyPr wrap="none" rtlCol="0">
            <a:spAutoFit/>
          </a:bodyPr>
          <a:lstStyle/>
          <a:p>
            <a:r>
              <a:rPr lang="en-ID" sz="1400" dirty="0">
                <a:solidFill>
                  <a:schemeClr val="tx1">
                    <a:lumMod val="85000"/>
                    <a:lumOff val="15000"/>
                  </a:schemeClr>
                </a:solidFill>
                <a:latin typeface="+mj-lt"/>
              </a:rPr>
              <a:t>CONSIDER:</a:t>
            </a:r>
          </a:p>
        </p:txBody>
      </p:sp>
      <p:grpSp>
        <p:nvGrpSpPr>
          <p:cNvPr id="61" name="Group 60"/>
          <p:cNvGrpSpPr/>
          <p:nvPr/>
        </p:nvGrpSpPr>
        <p:grpSpPr>
          <a:xfrm>
            <a:off x="6025302" y="5857582"/>
            <a:ext cx="193548" cy="193548"/>
            <a:chOff x="6025302" y="5319783"/>
            <a:chExt cx="193548" cy="193548"/>
          </a:xfrm>
        </p:grpSpPr>
        <p:sp>
          <p:nvSpPr>
            <p:cNvPr id="50" name="Oval 49"/>
            <p:cNvSpPr/>
            <p:nvPr/>
          </p:nvSpPr>
          <p:spPr>
            <a:xfrm rot="5400000" flipV="1">
              <a:off x="6025302" y="5319783"/>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1" name="Group 50"/>
            <p:cNvGrpSpPr/>
            <p:nvPr/>
          </p:nvGrpSpPr>
          <p:grpSpPr>
            <a:xfrm>
              <a:off x="6070494" y="5404178"/>
              <a:ext cx="103164" cy="45719"/>
              <a:chOff x="7380112" y="5636623"/>
              <a:chExt cx="61356" cy="27191"/>
            </a:xfrm>
          </p:grpSpPr>
          <p:cxnSp>
            <p:nvCxnSpPr>
              <p:cNvPr id="52" name="Straight Connector 51"/>
              <p:cNvCxnSpPr/>
              <p:nvPr/>
            </p:nvCxnSpPr>
            <p:spPr>
              <a:xfrm flipV="1">
                <a:off x="7408409" y="5636623"/>
                <a:ext cx="33059" cy="2719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7380112" y="5636623"/>
                <a:ext cx="33059" cy="2719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p:cNvGrpSpPr/>
          <p:nvPr/>
        </p:nvGrpSpPr>
        <p:grpSpPr>
          <a:xfrm>
            <a:off x="6025302" y="5419782"/>
            <a:ext cx="193548" cy="193548"/>
            <a:chOff x="6025302" y="4881983"/>
            <a:chExt cx="193548" cy="193548"/>
          </a:xfrm>
        </p:grpSpPr>
        <p:sp>
          <p:nvSpPr>
            <p:cNvPr id="33" name="Oval 32"/>
            <p:cNvSpPr/>
            <p:nvPr/>
          </p:nvSpPr>
          <p:spPr>
            <a:xfrm rot="5400000" flipV="1">
              <a:off x="6025302" y="4881983"/>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8" name="Group 27"/>
            <p:cNvGrpSpPr/>
            <p:nvPr/>
          </p:nvGrpSpPr>
          <p:grpSpPr>
            <a:xfrm>
              <a:off x="6070494" y="4966378"/>
              <a:ext cx="103164" cy="45719"/>
              <a:chOff x="7380112" y="5636623"/>
              <a:chExt cx="61356" cy="27191"/>
            </a:xfrm>
          </p:grpSpPr>
          <p:cxnSp>
            <p:nvCxnSpPr>
              <p:cNvPr id="36" name="Straight Connector 35"/>
              <p:cNvCxnSpPr/>
              <p:nvPr/>
            </p:nvCxnSpPr>
            <p:spPr>
              <a:xfrm flipV="1">
                <a:off x="7408409" y="5636623"/>
                <a:ext cx="33059" cy="2719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380112" y="5636623"/>
                <a:ext cx="33059" cy="27191"/>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64" name="TextBox 63"/>
          <p:cNvSpPr txBox="1"/>
          <p:nvPr/>
        </p:nvSpPr>
        <p:spPr>
          <a:xfrm>
            <a:off x="6315624" y="5362667"/>
            <a:ext cx="1869486" cy="307777"/>
          </a:xfrm>
          <a:prstGeom prst="rect">
            <a:avLst/>
          </a:prstGeom>
          <a:noFill/>
        </p:spPr>
        <p:txBody>
          <a:bodyPr wrap="none" rtlCol="0">
            <a:spAutoFit/>
          </a:bodyPr>
          <a:lstStyle/>
          <a:p>
            <a:r>
              <a:rPr lang="en-ID" sz="1400" dirty="0">
                <a:solidFill>
                  <a:schemeClr val="tx1">
                    <a:lumMod val="85000"/>
                    <a:lumOff val="15000"/>
                  </a:schemeClr>
                </a:solidFill>
                <a:latin typeface="+mj-lt"/>
              </a:rPr>
              <a:t>NEARBY COMPETITORS</a:t>
            </a:r>
          </a:p>
        </p:txBody>
      </p:sp>
      <p:sp>
        <p:nvSpPr>
          <p:cNvPr id="65" name="TextBox 64"/>
          <p:cNvSpPr txBox="1"/>
          <p:nvPr/>
        </p:nvSpPr>
        <p:spPr>
          <a:xfrm>
            <a:off x="6315624" y="5809673"/>
            <a:ext cx="1787605" cy="307777"/>
          </a:xfrm>
          <a:prstGeom prst="rect">
            <a:avLst/>
          </a:prstGeom>
          <a:noFill/>
        </p:spPr>
        <p:txBody>
          <a:bodyPr wrap="none" rtlCol="0">
            <a:spAutoFit/>
          </a:bodyPr>
          <a:lstStyle/>
          <a:p>
            <a:r>
              <a:rPr lang="en-ID" sz="1400" dirty="0">
                <a:solidFill>
                  <a:schemeClr val="tx1">
                    <a:lumMod val="85000"/>
                    <a:lumOff val="15000"/>
                  </a:schemeClr>
                </a:solidFill>
                <a:latin typeface="+mj-lt"/>
              </a:rPr>
              <a:t>METROPOLITAN AREA</a:t>
            </a:r>
          </a:p>
        </p:txBody>
      </p:sp>
    </p:spTree>
    <p:extLst>
      <p:ext uri="{BB962C8B-B14F-4D97-AF65-F5344CB8AC3E}">
        <p14:creationId xmlns:p14="http://schemas.microsoft.com/office/powerpoint/2010/main" val="421314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10502"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p:cNvSpPr/>
          <p:nvPr/>
        </p:nvSpPr>
        <p:spPr>
          <a:xfrm>
            <a:off x="10838598" y="4687887"/>
            <a:ext cx="1108718" cy="1111102"/>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Rectangle 69"/>
          <p:cNvSpPr/>
          <p:nvPr/>
        </p:nvSpPr>
        <p:spPr>
          <a:xfrm>
            <a:off x="11349749" y="2237381"/>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70"/>
          <p:cNvSpPr/>
          <p:nvPr/>
        </p:nvSpPr>
        <p:spPr>
          <a:xfrm>
            <a:off x="10560533" y="44643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71"/>
          <p:cNvSpPr/>
          <p:nvPr/>
        </p:nvSpPr>
        <p:spPr>
          <a:xfrm>
            <a:off x="10712933" y="46167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p:cNvSpPr/>
          <p:nvPr/>
        </p:nvSpPr>
        <p:spPr>
          <a:xfrm>
            <a:off x="10865333" y="47691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019412" y="1172685"/>
            <a:ext cx="12192000" cy="4517880"/>
          </a:xfrm>
          <a:prstGeom prst="rect">
            <a:avLst/>
          </a:prstGeom>
        </p:spPr>
      </p:pic>
      <p:sp>
        <p:nvSpPr>
          <p:cNvPr id="17" name="Rectangle 16"/>
          <p:cNvSpPr/>
          <p:nvPr/>
        </p:nvSpPr>
        <p:spPr>
          <a:xfrm>
            <a:off x="10312094"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4" name="TextBox 823"/>
          <p:cNvSpPr txBox="1"/>
          <p:nvPr/>
        </p:nvSpPr>
        <p:spPr>
          <a:xfrm>
            <a:off x="787392" y="531726"/>
            <a:ext cx="1548437" cy="523220"/>
          </a:xfrm>
          <a:prstGeom prst="rect">
            <a:avLst/>
          </a:prstGeom>
          <a:noFill/>
        </p:spPr>
        <p:txBody>
          <a:bodyPr wrap="none" rtlCol="0">
            <a:spAutoFit/>
          </a:bodyPr>
          <a:lstStyle/>
          <a:p>
            <a:r>
              <a:rPr lang="en-US" sz="2800" b="1" dirty="0">
                <a:solidFill>
                  <a:schemeClr val="tx1">
                    <a:lumMod val="85000"/>
                    <a:lumOff val="15000"/>
                  </a:schemeClr>
                </a:solidFill>
                <a:latin typeface="+mj-lt"/>
              </a:rPr>
              <a:t>GET DATA</a:t>
            </a:r>
            <a:endParaRPr lang="en-ID" sz="2800" b="1" dirty="0">
              <a:solidFill>
                <a:schemeClr val="tx1">
                  <a:lumMod val="85000"/>
                  <a:lumOff val="15000"/>
                </a:schemeClr>
              </a:solidFill>
              <a:latin typeface="+mj-lt"/>
            </a:endParaRPr>
          </a:p>
        </p:txBody>
      </p:sp>
      <p:cxnSp>
        <p:nvCxnSpPr>
          <p:cNvPr id="828" name="Straight Connector 827"/>
          <p:cNvCxnSpPr/>
          <p:nvPr/>
        </p:nvCxnSpPr>
        <p:spPr>
          <a:xfrm>
            <a:off x="1189266" y="1130932"/>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9" name="Oval 828"/>
          <p:cNvSpPr/>
          <p:nvPr/>
        </p:nvSpPr>
        <p:spPr>
          <a:xfrm rot="5400000" flipV="1">
            <a:off x="891973" y="1034158"/>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787391" y="1298719"/>
            <a:ext cx="10800706" cy="792781"/>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Geonames.org provided us a data set that contains all the postal codes / zip-codes of Argentina, categorized by state and breaking down the coordinates of each point. As shown in the next map:</a:t>
            </a:r>
          </a:p>
        </p:txBody>
      </p:sp>
      <p:pic>
        <p:nvPicPr>
          <p:cNvPr id="34" name="Imagen 33">
            <a:extLst>
              <a:ext uri="{FF2B5EF4-FFF2-40B4-BE49-F238E27FC236}">
                <a16:creationId xmlns:a16="http://schemas.microsoft.com/office/drawing/2014/main" id="{69706415-2BEE-46E9-BDA6-32BA9075917D}"/>
              </a:ext>
            </a:extLst>
          </p:cNvPr>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2621992" y="2164875"/>
            <a:ext cx="6933204" cy="4517880"/>
          </a:xfrm>
          <a:prstGeom prst="rect">
            <a:avLst/>
          </a:prstGeom>
          <a:ln>
            <a:solidFill>
              <a:schemeClr val="tx1"/>
            </a:solidFill>
          </a:ln>
        </p:spPr>
      </p:pic>
    </p:spTree>
    <p:extLst>
      <p:ext uri="{BB962C8B-B14F-4D97-AF65-F5344CB8AC3E}">
        <p14:creationId xmlns:p14="http://schemas.microsoft.com/office/powerpoint/2010/main" val="626322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10502"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p:cNvSpPr/>
          <p:nvPr/>
        </p:nvSpPr>
        <p:spPr>
          <a:xfrm>
            <a:off x="10838598" y="4687887"/>
            <a:ext cx="1108718" cy="1111102"/>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Rectangle 69"/>
          <p:cNvSpPr/>
          <p:nvPr/>
        </p:nvSpPr>
        <p:spPr>
          <a:xfrm>
            <a:off x="11349749" y="2237381"/>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70"/>
          <p:cNvSpPr/>
          <p:nvPr/>
        </p:nvSpPr>
        <p:spPr>
          <a:xfrm>
            <a:off x="10560533" y="44643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71"/>
          <p:cNvSpPr/>
          <p:nvPr/>
        </p:nvSpPr>
        <p:spPr>
          <a:xfrm>
            <a:off x="10712933" y="46167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p:cNvSpPr/>
          <p:nvPr/>
        </p:nvSpPr>
        <p:spPr>
          <a:xfrm>
            <a:off x="10865333" y="47691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019412" y="1172685"/>
            <a:ext cx="12192000" cy="4517880"/>
          </a:xfrm>
          <a:prstGeom prst="rect">
            <a:avLst/>
          </a:prstGeom>
        </p:spPr>
      </p:pic>
      <p:sp>
        <p:nvSpPr>
          <p:cNvPr id="17" name="Rectangle 16"/>
          <p:cNvSpPr/>
          <p:nvPr/>
        </p:nvSpPr>
        <p:spPr>
          <a:xfrm>
            <a:off x="10319420" y="1765617"/>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4" name="TextBox 823"/>
          <p:cNvSpPr txBox="1"/>
          <p:nvPr/>
        </p:nvSpPr>
        <p:spPr>
          <a:xfrm>
            <a:off x="787392" y="531726"/>
            <a:ext cx="2487156" cy="523220"/>
          </a:xfrm>
          <a:prstGeom prst="rect">
            <a:avLst/>
          </a:prstGeom>
          <a:noFill/>
        </p:spPr>
        <p:txBody>
          <a:bodyPr wrap="none" rtlCol="0">
            <a:spAutoFit/>
          </a:bodyPr>
          <a:lstStyle/>
          <a:p>
            <a:r>
              <a:rPr lang="es-BO" sz="2800" dirty="0"/>
              <a:t>CLEANING</a:t>
            </a:r>
            <a:r>
              <a:rPr lang="en-US" sz="2800" b="1" dirty="0">
                <a:solidFill>
                  <a:schemeClr val="tx1">
                    <a:lumMod val="85000"/>
                    <a:lumOff val="15000"/>
                  </a:schemeClr>
                </a:solidFill>
                <a:latin typeface="+mj-lt"/>
              </a:rPr>
              <a:t> DATA</a:t>
            </a:r>
            <a:endParaRPr lang="en-ID" sz="2800" b="1" dirty="0">
              <a:solidFill>
                <a:schemeClr val="tx1">
                  <a:lumMod val="85000"/>
                  <a:lumOff val="15000"/>
                </a:schemeClr>
              </a:solidFill>
              <a:latin typeface="+mj-lt"/>
            </a:endParaRPr>
          </a:p>
        </p:txBody>
      </p:sp>
      <p:cxnSp>
        <p:nvCxnSpPr>
          <p:cNvPr id="828" name="Straight Connector 827"/>
          <p:cNvCxnSpPr/>
          <p:nvPr/>
        </p:nvCxnSpPr>
        <p:spPr>
          <a:xfrm>
            <a:off x="1189266" y="1130932"/>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9" name="Oval 828"/>
          <p:cNvSpPr/>
          <p:nvPr/>
        </p:nvSpPr>
        <p:spPr>
          <a:xfrm rot="5400000" flipV="1">
            <a:off x="891973" y="1034158"/>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787391" y="1298719"/>
            <a:ext cx="10800706" cy="1900777"/>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In this way, with a simple filter we got the coordinates to use them as input parameters into </a:t>
            </a:r>
            <a:r>
              <a:rPr lang="en-US" sz="1600" dirty="0" err="1">
                <a:solidFill>
                  <a:schemeClr val="tx1">
                    <a:lumMod val="85000"/>
                    <a:lumOff val="15000"/>
                  </a:schemeClr>
                </a:solidFill>
              </a:rPr>
              <a:t>Foursquere</a:t>
            </a:r>
            <a:r>
              <a:rPr lang="en-US" sz="1600" dirty="0">
                <a:solidFill>
                  <a:schemeClr val="tx1">
                    <a:lumMod val="85000"/>
                    <a:lumOff val="15000"/>
                  </a:schemeClr>
                </a:solidFill>
              </a:rPr>
              <a:t> API and get a response a set of the most relevant venues around each zip-code.</a:t>
            </a:r>
          </a:p>
          <a:p>
            <a:pPr algn="just">
              <a:lnSpc>
                <a:spcPct val="150000"/>
              </a:lnSpc>
            </a:pPr>
            <a:r>
              <a:rPr lang="en-US" sz="1600" dirty="0" err="1">
                <a:solidFill>
                  <a:schemeClr val="tx1">
                    <a:lumMod val="85000"/>
                    <a:lumOff val="15000"/>
                  </a:schemeClr>
                </a:solidFill>
              </a:rPr>
              <a:t>Foursquere</a:t>
            </a:r>
            <a:r>
              <a:rPr lang="en-US" sz="1600" dirty="0">
                <a:solidFill>
                  <a:schemeClr val="tx1">
                    <a:lumMod val="85000"/>
                    <a:lumOff val="15000"/>
                  </a:schemeClr>
                </a:solidFill>
              </a:rPr>
              <a:t> provided us 1901 venues related to zip-codes in Buenos Aires which we drop 362 (Foursquare could not find venues related to their respective zip-code) of 548 zip-codes. So, we have 186 zip-code (</a:t>
            </a:r>
            <a:r>
              <a:rPr lang="en-US" sz="1600" dirty="0" err="1">
                <a:solidFill>
                  <a:schemeClr val="tx1">
                    <a:lumMod val="85000"/>
                    <a:lumOff val="15000"/>
                  </a:schemeClr>
                </a:solidFill>
              </a:rPr>
              <a:t>neiborhoods</a:t>
            </a:r>
            <a:r>
              <a:rPr lang="en-US" sz="1600" dirty="0">
                <a:solidFill>
                  <a:schemeClr val="tx1">
                    <a:lumMod val="85000"/>
                    <a:lumOff val="15000"/>
                  </a:schemeClr>
                </a:solidFill>
              </a:rPr>
              <a:t>) with 1539 related venues to analyze.</a:t>
            </a:r>
          </a:p>
        </p:txBody>
      </p:sp>
      <p:sp>
        <p:nvSpPr>
          <p:cNvPr id="15" name="TextBox 11">
            <a:extLst>
              <a:ext uri="{FF2B5EF4-FFF2-40B4-BE49-F238E27FC236}">
                <a16:creationId xmlns:a16="http://schemas.microsoft.com/office/drawing/2014/main" id="{AA30E2D5-069A-440C-BCB4-D44075483C95}"/>
              </a:ext>
            </a:extLst>
          </p:cNvPr>
          <p:cNvSpPr txBox="1"/>
          <p:nvPr/>
        </p:nvSpPr>
        <p:spPr>
          <a:xfrm>
            <a:off x="787391" y="4070033"/>
            <a:ext cx="10800706" cy="792781"/>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In the case of study, the input data for the first clustering model are the frequencies of each venue category related to each of the zip-codes.</a:t>
            </a:r>
          </a:p>
        </p:txBody>
      </p:sp>
      <p:sp>
        <p:nvSpPr>
          <p:cNvPr id="16" name="TextBox 823">
            <a:extLst>
              <a:ext uri="{FF2B5EF4-FFF2-40B4-BE49-F238E27FC236}">
                <a16:creationId xmlns:a16="http://schemas.microsoft.com/office/drawing/2014/main" id="{4E388192-2B96-49EB-8135-9938A85E4762}"/>
              </a:ext>
            </a:extLst>
          </p:cNvPr>
          <p:cNvSpPr txBox="1"/>
          <p:nvPr/>
        </p:nvSpPr>
        <p:spPr>
          <a:xfrm>
            <a:off x="787391" y="3430660"/>
            <a:ext cx="2519857" cy="523220"/>
          </a:xfrm>
          <a:prstGeom prst="rect">
            <a:avLst/>
          </a:prstGeom>
          <a:noFill/>
        </p:spPr>
        <p:txBody>
          <a:bodyPr wrap="none" rtlCol="0">
            <a:spAutoFit/>
          </a:bodyPr>
          <a:lstStyle/>
          <a:p>
            <a:r>
              <a:rPr lang="es-BO" sz="2800" b="1" dirty="0">
                <a:solidFill>
                  <a:schemeClr val="tx1">
                    <a:lumMod val="85000"/>
                    <a:lumOff val="15000"/>
                  </a:schemeClr>
                </a:solidFill>
                <a:latin typeface="+mj-lt"/>
              </a:rPr>
              <a:t>DATA HANDLING</a:t>
            </a:r>
            <a:endParaRPr lang="en-ID" sz="2800" b="1" dirty="0">
              <a:solidFill>
                <a:schemeClr val="tx1">
                  <a:lumMod val="85000"/>
                  <a:lumOff val="15000"/>
                </a:schemeClr>
              </a:solidFill>
              <a:latin typeface="+mj-lt"/>
            </a:endParaRPr>
          </a:p>
        </p:txBody>
      </p:sp>
      <p:cxnSp>
        <p:nvCxnSpPr>
          <p:cNvPr id="18" name="Straight Connector 827">
            <a:extLst>
              <a:ext uri="{FF2B5EF4-FFF2-40B4-BE49-F238E27FC236}">
                <a16:creationId xmlns:a16="http://schemas.microsoft.com/office/drawing/2014/main" id="{5672CD10-C1AA-40E6-89DA-A7F4CA498A1C}"/>
              </a:ext>
            </a:extLst>
          </p:cNvPr>
          <p:cNvCxnSpPr/>
          <p:nvPr/>
        </p:nvCxnSpPr>
        <p:spPr>
          <a:xfrm>
            <a:off x="1189265" y="4029866"/>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Oval 828">
            <a:extLst>
              <a:ext uri="{FF2B5EF4-FFF2-40B4-BE49-F238E27FC236}">
                <a16:creationId xmlns:a16="http://schemas.microsoft.com/office/drawing/2014/main" id="{8752DD21-E951-456D-BA84-4BC917F2B06C}"/>
              </a:ext>
            </a:extLst>
          </p:cNvPr>
          <p:cNvSpPr/>
          <p:nvPr/>
        </p:nvSpPr>
        <p:spPr>
          <a:xfrm rot="5400000" flipV="1">
            <a:off x="891972" y="3933092"/>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 name="Imagen 1">
            <a:extLst>
              <a:ext uri="{FF2B5EF4-FFF2-40B4-BE49-F238E27FC236}">
                <a16:creationId xmlns:a16="http://schemas.microsoft.com/office/drawing/2014/main" id="{1750DC76-FB41-45E2-95CD-2403429BC601}"/>
              </a:ext>
            </a:extLst>
          </p:cNvPr>
          <p:cNvPicPr>
            <a:picLocks noChangeAspect="1"/>
          </p:cNvPicPr>
          <p:nvPr/>
        </p:nvPicPr>
        <p:blipFill>
          <a:blip r:embed="rId3"/>
          <a:stretch>
            <a:fillRect/>
          </a:stretch>
        </p:blipFill>
        <p:spPr>
          <a:xfrm>
            <a:off x="825865" y="4820812"/>
            <a:ext cx="8734425" cy="2038350"/>
          </a:xfrm>
          <a:prstGeom prst="rect">
            <a:avLst/>
          </a:prstGeom>
        </p:spPr>
      </p:pic>
    </p:spTree>
    <p:extLst>
      <p:ext uri="{BB962C8B-B14F-4D97-AF65-F5344CB8AC3E}">
        <p14:creationId xmlns:p14="http://schemas.microsoft.com/office/powerpoint/2010/main" val="3468352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1427018"/>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23">
            <a:extLst>
              <a:ext uri="{FF2B5EF4-FFF2-40B4-BE49-F238E27FC236}">
                <a16:creationId xmlns:a16="http://schemas.microsoft.com/office/drawing/2014/main" id="{087A72E3-275F-4D61-B24A-D135F69BADB3}"/>
              </a:ext>
            </a:extLst>
          </p:cNvPr>
          <p:cNvSpPr txBox="1"/>
          <p:nvPr/>
        </p:nvSpPr>
        <p:spPr>
          <a:xfrm>
            <a:off x="787392" y="531726"/>
            <a:ext cx="7840160" cy="523220"/>
          </a:xfrm>
          <a:prstGeom prst="rect">
            <a:avLst/>
          </a:prstGeom>
          <a:noFill/>
        </p:spPr>
        <p:txBody>
          <a:bodyPr wrap="none" rtlCol="0">
            <a:spAutoFit/>
          </a:bodyPr>
          <a:lstStyle/>
          <a:p>
            <a:r>
              <a:rPr lang="en-US" sz="2800" dirty="0"/>
              <a:t>CLUSTER NEIGHBORHOODS BY VENUES FREQUENCY </a:t>
            </a:r>
            <a:endParaRPr lang="en-ID" sz="2800" b="1" dirty="0">
              <a:solidFill>
                <a:schemeClr val="tx1">
                  <a:lumMod val="85000"/>
                  <a:lumOff val="15000"/>
                </a:schemeClr>
              </a:solidFill>
              <a:latin typeface="+mj-lt"/>
            </a:endParaRPr>
          </a:p>
        </p:txBody>
      </p:sp>
      <p:cxnSp>
        <p:nvCxnSpPr>
          <p:cNvPr id="10" name="Straight Connector 827">
            <a:extLst>
              <a:ext uri="{FF2B5EF4-FFF2-40B4-BE49-F238E27FC236}">
                <a16:creationId xmlns:a16="http://schemas.microsoft.com/office/drawing/2014/main" id="{FB3F2F71-28F0-464C-B3D1-FDB8836078D3}"/>
              </a:ext>
            </a:extLst>
          </p:cNvPr>
          <p:cNvCxnSpPr/>
          <p:nvPr/>
        </p:nvCxnSpPr>
        <p:spPr>
          <a:xfrm>
            <a:off x="1189266" y="1130932"/>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828">
            <a:extLst>
              <a:ext uri="{FF2B5EF4-FFF2-40B4-BE49-F238E27FC236}">
                <a16:creationId xmlns:a16="http://schemas.microsoft.com/office/drawing/2014/main" id="{E3C70C46-0AF2-4193-BB29-53EBBFEBCA11}"/>
              </a:ext>
            </a:extLst>
          </p:cNvPr>
          <p:cNvSpPr/>
          <p:nvPr/>
        </p:nvSpPr>
        <p:spPr>
          <a:xfrm rot="5400000" flipV="1">
            <a:off x="891973" y="1034158"/>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TextBox 11">
            <a:extLst>
              <a:ext uri="{FF2B5EF4-FFF2-40B4-BE49-F238E27FC236}">
                <a16:creationId xmlns:a16="http://schemas.microsoft.com/office/drawing/2014/main" id="{FE08F160-DAC4-4D45-869A-F0048BA14AE4}"/>
              </a:ext>
            </a:extLst>
          </p:cNvPr>
          <p:cNvSpPr txBox="1"/>
          <p:nvPr/>
        </p:nvSpPr>
        <p:spPr>
          <a:xfrm>
            <a:off x="787391" y="1298719"/>
            <a:ext cx="5308609" cy="2270109"/>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The model processes the data input and responds by classifying each zip-code according to the frequencies sent. The result can be seen in the map.</a:t>
            </a:r>
          </a:p>
          <a:p>
            <a:pPr algn="just">
              <a:lnSpc>
                <a:spcPct val="150000"/>
              </a:lnSpc>
            </a:pPr>
            <a:r>
              <a:rPr lang="en-US" sz="1600" dirty="0">
                <a:solidFill>
                  <a:schemeClr val="tx1">
                    <a:lumMod val="85000"/>
                    <a:lumOff val="15000"/>
                  </a:schemeClr>
                </a:solidFill>
              </a:rPr>
              <a:t>This model is not enough to decide, that is why a second clustering model will be carried out in which the input data will be related in the competition with other gyms.</a:t>
            </a:r>
          </a:p>
        </p:txBody>
      </p:sp>
      <p:pic>
        <p:nvPicPr>
          <p:cNvPr id="3" name="Imagen 2">
            <a:extLst>
              <a:ext uri="{FF2B5EF4-FFF2-40B4-BE49-F238E27FC236}">
                <a16:creationId xmlns:a16="http://schemas.microsoft.com/office/drawing/2014/main" id="{6F4E105A-6211-4FA9-93F8-81309B3D26D0}"/>
              </a:ext>
            </a:extLst>
          </p:cNvPr>
          <p:cNvPicPr>
            <a:picLocks noChangeAspect="1"/>
          </p:cNvPicPr>
          <p:nvPr/>
        </p:nvPicPr>
        <p:blipFill>
          <a:blip r:embed="rId2"/>
          <a:stretch>
            <a:fillRect/>
          </a:stretch>
        </p:blipFill>
        <p:spPr>
          <a:xfrm>
            <a:off x="6535566" y="1427018"/>
            <a:ext cx="5288494" cy="4806002"/>
          </a:xfrm>
          <a:prstGeom prst="rect">
            <a:avLst/>
          </a:prstGeom>
          <a:ln>
            <a:solidFill>
              <a:schemeClr val="tx1"/>
            </a:solidFill>
          </a:ln>
        </p:spPr>
      </p:pic>
    </p:spTree>
    <p:extLst>
      <p:ext uri="{BB962C8B-B14F-4D97-AF65-F5344CB8AC3E}">
        <p14:creationId xmlns:p14="http://schemas.microsoft.com/office/powerpoint/2010/main" val="2014151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10502"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p:cNvSpPr/>
          <p:nvPr/>
        </p:nvSpPr>
        <p:spPr>
          <a:xfrm>
            <a:off x="10838598" y="4687887"/>
            <a:ext cx="1108718" cy="1111102"/>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Rectangle 69"/>
          <p:cNvSpPr/>
          <p:nvPr/>
        </p:nvSpPr>
        <p:spPr>
          <a:xfrm>
            <a:off x="11349749" y="2237381"/>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70"/>
          <p:cNvSpPr/>
          <p:nvPr/>
        </p:nvSpPr>
        <p:spPr>
          <a:xfrm>
            <a:off x="10560533" y="44643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71"/>
          <p:cNvSpPr/>
          <p:nvPr/>
        </p:nvSpPr>
        <p:spPr>
          <a:xfrm>
            <a:off x="10712933" y="46167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p:cNvSpPr/>
          <p:nvPr/>
        </p:nvSpPr>
        <p:spPr>
          <a:xfrm>
            <a:off x="10865333" y="47691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019412" y="1172685"/>
            <a:ext cx="12192000" cy="4517880"/>
          </a:xfrm>
          <a:prstGeom prst="rect">
            <a:avLst/>
          </a:prstGeom>
        </p:spPr>
      </p:pic>
      <p:sp>
        <p:nvSpPr>
          <p:cNvPr id="17" name="Rectangle 16"/>
          <p:cNvSpPr/>
          <p:nvPr/>
        </p:nvSpPr>
        <p:spPr>
          <a:xfrm>
            <a:off x="10319420" y="1765617"/>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4" name="TextBox 823"/>
          <p:cNvSpPr txBox="1"/>
          <p:nvPr/>
        </p:nvSpPr>
        <p:spPr>
          <a:xfrm>
            <a:off x="787392" y="531726"/>
            <a:ext cx="3296352" cy="523220"/>
          </a:xfrm>
          <a:prstGeom prst="rect">
            <a:avLst/>
          </a:prstGeom>
          <a:noFill/>
        </p:spPr>
        <p:txBody>
          <a:bodyPr wrap="none" rtlCol="0">
            <a:spAutoFit/>
          </a:bodyPr>
          <a:lstStyle/>
          <a:p>
            <a:r>
              <a:rPr lang="es-BO" sz="2800" dirty="0"/>
              <a:t>GET &amp; PREPARE DATA</a:t>
            </a:r>
            <a:endParaRPr lang="en-ID" sz="2800" b="1" dirty="0">
              <a:solidFill>
                <a:schemeClr val="tx1">
                  <a:lumMod val="85000"/>
                  <a:lumOff val="15000"/>
                </a:schemeClr>
              </a:solidFill>
              <a:latin typeface="+mj-lt"/>
            </a:endParaRPr>
          </a:p>
        </p:txBody>
      </p:sp>
      <p:cxnSp>
        <p:nvCxnSpPr>
          <p:cNvPr id="828" name="Straight Connector 827"/>
          <p:cNvCxnSpPr/>
          <p:nvPr/>
        </p:nvCxnSpPr>
        <p:spPr>
          <a:xfrm>
            <a:off x="1189266" y="1130932"/>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9" name="Oval 828"/>
          <p:cNvSpPr/>
          <p:nvPr/>
        </p:nvSpPr>
        <p:spPr>
          <a:xfrm rot="5400000" flipV="1">
            <a:off x="891973" y="1034158"/>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787391" y="1298719"/>
            <a:ext cx="10800706" cy="4116768"/>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The data necessary to carry out the model were obtained through the Foursquare API, which we set the central coordinates (latitude and longitude) of Buenos Aires and a base radius (10.000 meters) as input, we get every gym’s location inside defined radius.</a:t>
            </a:r>
          </a:p>
          <a:p>
            <a:pPr algn="just">
              <a:lnSpc>
                <a:spcPct val="150000"/>
              </a:lnSpc>
            </a:pPr>
            <a:r>
              <a:rPr lang="en-US" sz="1600" dirty="0">
                <a:solidFill>
                  <a:schemeClr val="tx1">
                    <a:lumMod val="85000"/>
                    <a:lumOff val="15000"/>
                  </a:schemeClr>
                </a:solidFill>
              </a:rPr>
              <a:t>Comparing the data given (latitude, longitude and rating) with each zip-code, the following measurements were calculated:</a:t>
            </a:r>
          </a:p>
          <a:p>
            <a:pPr marL="285750" indent="-285750" algn="just">
              <a:lnSpc>
                <a:spcPct val="150000"/>
              </a:lnSpc>
              <a:buFont typeface="Courier New" panose="02070309020205020404" pitchFamily="49" charset="0"/>
              <a:buChar char="o"/>
            </a:pPr>
            <a:r>
              <a:rPr lang="en-US" sz="1600" b="1" dirty="0">
                <a:solidFill>
                  <a:schemeClr val="tx1">
                    <a:lumMod val="85000"/>
                    <a:lumOff val="15000"/>
                  </a:schemeClr>
                </a:solidFill>
              </a:rPr>
              <a:t>Nearby gyms walking</a:t>
            </a:r>
            <a:r>
              <a:rPr lang="en-US" sz="1600" dirty="0">
                <a:solidFill>
                  <a:schemeClr val="tx1">
                    <a:lumMod val="85000"/>
                    <a:lumOff val="15000"/>
                  </a:schemeClr>
                </a:solidFill>
              </a:rPr>
              <a:t>: Gymnasiums less than 2,000 meters to the zip-code</a:t>
            </a:r>
          </a:p>
          <a:p>
            <a:pPr marL="285750" indent="-285750" algn="just">
              <a:lnSpc>
                <a:spcPct val="150000"/>
              </a:lnSpc>
              <a:buFont typeface="Courier New" panose="02070309020205020404" pitchFamily="49" charset="0"/>
              <a:buChar char="o"/>
            </a:pPr>
            <a:r>
              <a:rPr lang="en-US" sz="1600" b="1" dirty="0">
                <a:solidFill>
                  <a:schemeClr val="tx1">
                    <a:lumMod val="85000"/>
                    <a:lumOff val="15000"/>
                  </a:schemeClr>
                </a:solidFill>
              </a:rPr>
              <a:t>Nearby gyms bike</a:t>
            </a:r>
            <a:r>
              <a:rPr lang="en-US" sz="1600" dirty="0">
                <a:solidFill>
                  <a:schemeClr val="tx1">
                    <a:lumMod val="85000"/>
                    <a:lumOff val="15000"/>
                  </a:schemeClr>
                </a:solidFill>
              </a:rPr>
              <a:t>: Gymnasiums at a distance between 2000 and 5000 meters to the zip-code</a:t>
            </a:r>
          </a:p>
          <a:p>
            <a:pPr marL="285750" indent="-285750" algn="just">
              <a:lnSpc>
                <a:spcPct val="150000"/>
              </a:lnSpc>
              <a:buFont typeface="Courier New" panose="02070309020205020404" pitchFamily="49" charset="0"/>
              <a:buChar char="o"/>
            </a:pPr>
            <a:r>
              <a:rPr lang="en-US" sz="1600" b="1" dirty="0">
                <a:solidFill>
                  <a:schemeClr val="tx1">
                    <a:lumMod val="85000"/>
                    <a:lumOff val="15000"/>
                  </a:schemeClr>
                </a:solidFill>
              </a:rPr>
              <a:t>Nearby gyms car</a:t>
            </a:r>
            <a:r>
              <a:rPr lang="en-US" sz="1600" dirty="0">
                <a:solidFill>
                  <a:schemeClr val="tx1">
                    <a:lumMod val="85000"/>
                    <a:lumOff val="15000"/>
                  </a:schemeClr>
                </a:solidFill>
              </a:rPr>
              <a:t>: Gymnasiums at a distance between 5000 and 10000 meters to the zip-code</a:t>
            </a:r>
          </a:p>
          <a:p>
            <a:pPr marL="285750" indent="-285750" algn="just">
              <a:lnSpc>
                <a:spcPct val="150000"/>
              </a:lnSpc>
              <a:buFont typeface="Courier New" panose="02070309020205020404" pitchFamily="49" charset="0"/>
              <a:buChar char="o"/>
            </a:pPr>
            <a:r>
              <a:rPr lang="en-US" sz="1600" b="1" dirty="0">
                <a:solidFill>
                  <a:schemeClr val="tx1">
                    <a:lumMod val="85000"/>
                    <a:lumOff val="15000"/>
                  </a:schemeClr>
                </a:solidFill>
              </a:rPr>
              <a:t>Rating</a:t>
            </a:r>
            <a:r>
              <a:rPr lang="en-US" sz="1600" dirty="0">
                <a:solidFill>
                  <a:schemeClr val="tx1">
                    <a:lumMod val="85000"/>
                    <a:lumOff val="15000"/>
                  </a:schemeClr>
                </a:solidFill>
              </a:rPr>
              <a:t>: social rating 1 to 10 of each gym.</a:t>
            </a:r>
          </a:p>
          <a:p>
            <a:pPr algn="just">
              <a:lnSpc>
                <a:spcPct val="150000"/>
              </a:lnSpc>
            </a:pPr>
            <a:r>
              <a:rPr lang="en-US" sz="1600" dirty="0">
                <a:solidFill>
                  <a:schemeClr val="tx1">
                    <a:lumMod val="85000"/>
                    <a:lumOff val="15000"/>
                  </a:schemeClr>
                </a:solidFill>
              </a:rPr>
              <a:t>setting the described measures and the result of the previous cluster model into a new cluster model calculate the next table:</a:t>
            </a:r>
          </a:p>
          <a:p>
            <a:pPr algn="just">
              <a:lnSpc>
                <a:spcPct val="150000"/>
              </a:lnSpc>
            </a:pPr>
            <a:endParaRPr lang="en-US" sz="1600" dirty="0">
              <a:solidFill>
                <a:schemeClr val="tx1">
                  <a:lumMod val="85000"/>
                  <a:lumOff val="15000"/>
                </a:schemeClr>
              </a:solidFill>
            </a:endParaRPr>
          </a:p>
          <a:p>
            <a:pPr algn="just">
              <a:lnSpc>
                <a:spcPct val="150000"/>
              </a:lnSpc>
            </a:pPr>
            <a:endParaRPr lang="en-US" sz="1600" dirty="0">
              <a:solidFill>
                <a:schemeClr val="tx1">
                  <a:lumMod val="85000"/>
                  <a:lumOff val="15000"/>
                </a:schemeClr>
              </a:solidFill>
            </a:endParaRPr>
          </a:p>
        </p:txBody>
      </p:sp>
      <p:pic>
        <p:nvPicPr>
          <p:cNvPr id="20" name="Imagen 19">
            <a:extLst>
              <a:ext uri="{FF2B5EF4-FFF2-40B4-BE49-F238E27FC236}">
                <a16:creationId xmlns:a16="http://schemas.microsoft.com/office/drawing/2014/main" id="{77060040-998C-4F8C-A060-4F22B7F5A5B7}"/>
              </a:ext>
            </a:extLst>
          </p:cNvPr>
          <p:cNvPicPr/>
          <p:nvPr/>
        </p:nvPicPr>
        <p:blipFill>
          <a:blip r:embed="rId3"/>
          <a:stretch>
            <a:fillRect/>
          </a:stretch>
        </p:blipFill>
        <p:spPr>
          <a:xfrm>
            <a:off x="2799812" y="4931020"/>
            <a:ext cx="7322852" cy="1592095"/>
          </a:xfrm>
          <a:prstGeom prst="rect">
            <a:avLst/>
          </a:prstGeom>
          <a:ln>
            <a:solidFill>
              <a:schemeClr val="tx1"/>
            </a:solidFill>
          </a:ln>
        </p:spPr>
      </p:pic>
    </p:spTree>
    <p:extLst>
      <p:ext uri="{BB962C8B-B14F-4D97-AF65-F5344CB8AC3E}">
        <p14:creationId xmlns:p14="http://schemas.microsoft.com/office/powerpoint/2010/main" val="1150454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10502"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p:cNvSpPr/>
          <p:nvPr/>
        </p:nvSpPr>
        <p:spPr>
          <a:xfrm>
            <a:off x="10838598" y="4687887"/>
            <a:ext cx="1108718" cy="1111102"/>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Rectangle 69"/>
          <p:cNvSpPr/>
          <p:nvPr/>
        </p:nvSpPr>
        <p:spPr>
          <a:xfrm>
            <a:off x="11349749" y="2237381"/>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70"/>
          <p:cNvSpPr/>
          <p:nvPr/>
        </p:nvSpPr>
        <p:spPr>
          <a:xfrm>
            <a:off x="10560533" y="44643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71"/>
          <p:cNvSpPr/>
          <p:nvPr/>
        </p:nvSpPr>
        <p:spPr>
          <a:xfrm>
            <a:off x="10712933" y="46167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p:cNvSpPr/>
          <p:nvPr/>
        </p:nvSpPr>
        <p:spPr>
          <a:xfrm>
            <a:off x="10865333" y="47691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019412" y="1172685"/>
            <a:ext cx="12192000" cy="4517880"/>
          </a:xfrm>
          <a:prstGeom prst="rect">
            <a:avLst/>
          </a:prstGeom>
        </p:spPr>
      </p:pic>
      <p:sp>
        <p:nvSpPr>
          <p:cNvPr id="17" name="Rectangle 16"/>
          <p:cNvSpPr/>
          <p:nvPr/>
        </p:nvSpPr>
        <p:spPr>
          <a:xfrm>
            <a:off x="10312094"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4" name="TextBox 823"/>
          <p:cNvSpPr txBox="1"/>
          <p:nvPr/>
        </p:nvSpPr>
        <p:spPr>
          <a:xfrm>
            <a:off x="787392" y="531726"/>
            <a:ext cx="4098430" cy="523220"/>
          </a:xfrm>
          <a:prstGeom prst="rect">
            <a:avLst/>
          </a:prstGeom>
          <a:noFill/>
        </p:spPr>
        <p:txBody>
          <a:bodyPr wrap="none" rtlCol="0">
            <a:spAutoFit/>
          </a:bodyPr>
          <a:lstStyle/>
          <a:p>
            <a:r>
              <a:rPr lang="en-US" sz="2800" dirty="0"/>
              <a:t>CLUSTER BY NEARBY GYMS</a:t>
            </a:r>
            <a:endParaRPr lang="en-ID" sz="2800" b="1" dirty="0">
              <a:solidFill>
                <a:schemeClr val="tx1">
                  <a:lumMod val="85000"/>
                  <a:lumOff val="15000"/>
                </a:schemeClr>
              </a:solidFill>
            </a:endParaRPr>
          </a:p>
        </p:txBody>
      </p:sp>
      <p:cxnSp>
        <p:nvCxnSpPr>
          <p:cNvPr id="828" name="Straight Connector 827"/>
          <p:cNvCxnSpPr/>
          <p:nvPr/>
        </p:nvCxnSpPr>
        <p:spPr>
          <a:xfrm>
            <a:off x="1189266" y="1130932"/>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9" name="Oval 828"/>
          <p:cNvSpPr/>
          <p:nvPr/>
        </p:nvSpPr>
        <p:spPr>
          <a:xfrm rot="5400000" flipV="1">
            <a:off x="891973" y="1034158"/>
            <a:ext cx="193548" cy="19354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5" name="Imagen 14">
            <a:extLst>
              <a:ext uri="{FF2B5EF4-FFF2-40B4-BE49-F238E27FC236}">
                <a16:creationId xmlns:a16="http://schemas.microsoft.com/office/drawing/2014/main" id="{5C6C895F-C41D-4627-8D75-640385982003}"/>
              </a:ext>
            </a:extLst>
          </p:cNvPr>
          <p:cNvPicPr/>
          <p:nvPr/>
        </p:nvPicPr>
        <p:blipFill>
          <a:blip r:embed="rId3"/>
          <a:stretch>
            <a:fillRect/>
          </a:stretch>
        </p:blipFill>
        <p:spPr>
          <a:xfrm>
            <a:off x="825864" y="1371270"/>
            <a:ext cx="7118509" cy="5088253"/>
          </a:xfrm>
          <a:prstGeom prst="rect">
            <a:avLst/>
          </a:prstGeom>
          <a:ln>
            <a:solidFill>
              <a:schemeClr val="tx1"/>
            </a:solidFill>
          </a:ln>
        </p:spPr>
      </p:pic>
      <p:sp>
        <p:nvSpPr>
          <p:cNvPr id="16" name="TextBox 823">
            <a:extLst>
              <a:ext uri="{FF2B5EF4-FFF2-40B4-BE49-F238E27FC236}">
                <a16:creationId xmlns:a16="http://schemas.microsoft.com/office/drawing/2014/main" id="{001EDD01-F13F-42C0-B9A9-FB23AEB90364}"/>
              </a:ext>
            </a:extLst>
          </p:cNvPr>
          <p:cNvSpPr txBox="1"/>
          <p:nvPr/>
        </p:nvSpPr>
        <p:spPr>
          <a:xfrm>
            <a:off x="8347898" y="1689261"/>
            <a:ext cx="1563377" cy="523220"/>
          </a:xfrm>
          <a:prstGeom prst="rect">
            <a:avLst/>
          </a:prstGeom>
          <a:noFill/>
        </p:spPr>
        <p:txBody>
          <a:bodyPr wrap="none" rtlCol="0">
            <a:spAutoFit/>
          </a:bodyPr>
          <a:lstStyle/>
          <a:p>
            <a:r>
              <a:rPr lang="en-US" sz="2800" dirty="0">
                <a:solidFill>
                  <a:schemeClr val="tx1">
                    <a:lumMod val="85000"/>
                    <a:lumOff val="15000"/>
                  </a:schemeClr>
                </a:solidFill>
              </a:rPr>
              <a:t>Cluster 0:</a:t>
            </a:r>
            <a:endParaRPr lang="en-ID" sz="2800" dirty="0">
              <a:solidFill>
                <a:schemeClr val="tx1">
                  <a:lumMod val="85000"/>
                  <a:lumOff val="15000"/>
                </a:schemeClr>
              </a:solidFill>
            </a:endParaRPr>
          </a:p>
        </p:txBody>
      </p:sp>
      <p:sp>
        <p:nvSpPr>
          <p:cNvPr id="19" name="Oval 828">
            <a:extLst>
              <a:ext uri="{FF2B5EF4-FFF2-40B4-BE49-F238E27FC236}">
                <a16:creationId xmlns:a16="http://schemas.microsoft.com/office/drawing/2014/main" id="{723A0BE8-8398-42F4-A662-6812B329033C}"/>
              </a:ext>
            </a:extLst>
          </p:cNvPr>
          <p:cNvSpPr/>
          <p:nvPr/>
        </p:nvSpPr>
        <p:spPr>
          <a:xfrm rot="5400000" flipV="1">
            <a:off x="8154350" y="1855992"/>
            <a:ext cx="193548" cy="193548"/>
          </a:xfrm>
          <a:prstGeom prst="ellipse">
            <a:avLst/>
          </a:prstGeom>
          <a:solidFill>
            <a:srgbClr val="FC4A4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highlight>
                <a:srgbClr val="FF0000"/>
              </a:highlight>
            </a:endParaRPr>
          </a:p>
        </p:txBody>
      </p:sp>
      <p:sp>
        <p:nvSpPr>
          <p:cNvPr id="20" name="Oval 828">
            <a:extLst>
              <a:ext uri="{FF2B5EF4-FFF2-40B4-BE49-F238E27FC236}">
                <a16:creationId xmlns:a16="http://schemas.microsoft.com/office/drawing/2014/main" id="{5C6421DA-2CE2-4B29-A6B3-58E234D13DCA}"/>
              </a:ext>
            </a:extLst>
          </p:cNvPr>
          <p:cNvSpPr/>
          <p:nvPr/>
        </p:nvSpPr>
        <p:spPr>
          <a:xfrm rot="5400000" flipV="1">
            <a:off x="8154350" y="2913974"/>
            <a:ext cx="193548" cy="193548"/>
          </a:xfrm>
          <a:prstGeom prst="ellipse">
            <a:avLst/>
          </a:prstGeom>
          <a:solidFill>
            <a:srgbClr val="932D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highlight>
                <a:srgbClr val="FF0000"/>
              </a:highlight>
            </a:endParaRPr>
          </a:p>
        </p:txBody>
      </p:sp>
      <p:sp>
        <p:nvSpPr>
          <p:cNvPr id="21" name="Oval 828">
            <a:extLst>
              <a:ext uri="{FF2B5EF4-FFF2-40B4-BE49-F238E27FC236}">
                <a16:creationId xmlns:a16="http://schemas.microsoft.com/office/drawing/2014/main" id="{D7766C3C-718B-422B-B3C4-F4D183777321}"/>
              </a:ext>
            </a:extLst>
          </p:cNvPr>
          <p:cNvSpPr/>
          <p:nvPr/>
        </p:nvSpPr>
        <p:spPr>
          <a:xfrm rot="5400000" flipV="1">
            <a:off x="8154350" y="3971956"/>
            <a:ext cx="193548" cy="193548"/>
          </a:xfrm>
          <a:prstGeom prst="ellipse">
            <a:avLst/>
          </a:prstGeom>
          <a:solidFill>
            <a:srgbClr val="4AC6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highlight>
                <a:srgbClr val="FF0000"/>
              </a:highlight>
            </a:endParaRPr>
          </a:p>
        </p:txBody>
      </p:sp>
      <p:sp>
        <p:nvSpPr>
          <p:cNvPr id="22" name="Oval 828">
            <a:extLst>
              <a:ext uri="{FF2B5EF4-FFF2-40B4-BE49-F238E27FC236}">
                <a16:creationId xmlns:a16="http://schemas.microsoft.com/office/drawing/2014/main" id="{B922215C-1666-419B-A3CE-90FBD6668980}"/>
              </a:ext>
            </a:extLst>
          </p:cNvPr>
          <p:cNvSpPr/>
          <p:nvPr/>
        </p:nvSpPr>
        <p:spPr>
          <a:xfrm rot="5400000" flipV="1">
            <a:off x="8154350" y="5029938"/>
            <a:ext cx="193548" cy="193548"/>
          </a:xfrm>
          <a:prstGeom prst="ellipse">
            <a:avLst/>
          </a:prstGeom>
          <a:solidFill>
            <a:srgbClr val="80FF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highlight>
                <a:srgbClr val="FF0000"/>
              </a:highlight>
            </a:endParaRPr>
          </a:p>
        </p:txBody>
      </p:sp>
      <p:sp>
        <p:nvSpPr>
          <p:cNvPr id="23" name="Oval 828">
            <a:extLst>
              <a:ext uri="{FF2B5EF4-FFF2-40B4-BE49-F238E27FC236}">
                <a16:creationId xmlns:a16="http://schemas.microsoft.com/office/drawing/2014/main" id="{9807CB7B-D288-4654-A14F-7F65A04D2943}"/>
              </a:ext>
            </a:extLst>
          </p:cNvPr>
          <p:cNvSpPr/>
          <p:nvPr/>
        </p:nvSpPr>
        <p:spPr>
          <a:xfrm rot="5400000" flipV="1">
            <a:off x="8154350" y="6087920"/>
            <a:ext cx="193548" cy="193548"/>
          </a:xfrm>
          <a:prstGeom prst="ellipse">
            <a:avLst/>
          </a:prstGeom>
          <a:solidFill>
            <a:srgbClr val="FFCA8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highlight>
                <a:srgbClr val="FF0000"/>
              </a:highlight>
            </a:endParaRPr>
          </a:p>
        </p:txBody>
      </p:sp>
      <p:sp>
        <p:nvSpPr>
          <p:cNvPr id="24" name="TextBox 823">
            <a:extLst>
              <a:ext uri="{FF2B5EF4-FFF2-40B4-BE49-F238E27FC236}">
                <a16:creationId xmlns:a16="http://schemas.microsoft.com/office/drawing/2014/main" id="{B5312FB7-60E4-4721-91AE-15690D5BE01D}"/>
              </a:ext>
            </a:extLst>
          </p:cNvPr>
          <p:cNvSpPr txBox="1"/>
          <p:nvPr/>
        </p:nvSpPr>
        <p:spPr>
          <a:xfrm>
            <a:off x="8345191" y="2754909"/>
            <a:ext cx="1563377" cy="523220"/>
          </a:xfrm>
          <a:prstGeom prst="rect">
            <a:avLst/>
          </a:prstGeom>
          <a:noFill/>
        </p:spPr>
        <p:txBody>
          <a:bodyPr wrap="none" rtlCol="0">
            <a:spAutoFit/>
          </a:bodyPr>
          <a:lstStyle/>
          <a:p>
            <a:r>
              <a:rPr lang="en-US" sz="2800" dirty="0">
                <a:solidFill>
                  <a:schemeClr val="tx1">
                    <a:lumMod val="85000"/>
                    <a:lumOff val="15000"/>
                  </a:schemeClr>
                </a:solidFill>
              </a:rPr>
              <a:t>Cluster 1:</a:t>
            </a:r>
            <a:endParaRPr lang="en-ID" sz="2800" dirty="0">
              <a:solidFill>
                <a:schemeClr val="tx1">
                  <a:lumMod val="85000"/>
                  <a:lumOff val="15000"/>
                </a:schemeClr>
              </a:solidFill>
            </a:endParaRPr>
          </a:p>
        </p:txBody>
      </p:sp>
      <p:sp>
        <p:nvSpPr>
          <p:cNvPr id="25" name="TextBox 823">
            <a:extLst>
              <a:ext uri="{FF2B5EF4-FFF2-40B4-BE49-F238E27FC236}">
                <a16:creationId xmlns:a16="http://schemas.microsoft.com/office/drawing/2014/main" id="{EA82DD4F-1043-4670-BAA4-98DCDC2D04DD}"/>
              </a:ext>
            </a:extLst>
          </p:cNvPr>
          <p:cNvSpPr txBox="1"/>
          <p:nvPr/>
        </p:nvSpPr>
        <p:spPr>
          <a:xfrm>
            <a:off x="8345190" y="3795991"/>
            <a:ext cx="1563377" cy="523220"/>
          </a:xfrm>
          <a:prstGeom prst="rect">
            <a:avLst/>
          </a:prstGeom>
          <a:noFill/>
        </p:spPr>
        <p:txBody>
          <a:bodyPr wrap="none" rtlCol="0">
            <a:spAutoFit/>
          </a:bodyPr>
          <a:lstStyle/>
          <a:p>
            <a:r>
              <a:rPr lang="en-US" sz="2800" dirty="0">
                <a:solidFill>
                  <a:schemeClr val="tx1">
                    <a:lumMod val="85000"/>
                    <a:lumOff val="15000"/>
                  </a:schemeClr>
                </a:solidFill>
              </a:rPr>
              <a:t>Cluster 2:</a:t>
            </a:r>
            <a:endParaRPr lang="en-ID" sz="2800" dirty="0">
              <a:solidFill>
                <a:schemeClr val="tx1">
                  <a:lumMod val="85000"/>
                  <a:lumOff val="15000"/>
                </a:schemeClr>
              </a:solidFill>
            </a:endParaRPr>
          </a:p>
        </p:txBody>
      </p:sp>
      <p:sp>
        <p:nvSpPr>
          <p:cNvPr id="26" name="TextBox 823">
            <a:extLst>
              <a:ext uri="{FF2B5EF4-FFF2-40B4-BE49-F238E27FC236}">
                <a16:creationId xmlns:a16="http://schemas.microsoft.com/office/drawing/2014/main" id="{862AEC82-B681-448F-A31C-60B7B06C77F5}"/>
              </a:ext>
            </a:extLst>
          </p:cNvPr>
          <p:cNvSpPr txBox="1"/>
          <p:nvPr/>
        </p:nvSpPr>
        <p:spPr>
          <a:xfrm>
            <a:off x="8348703" y="4837073"/>
            <a:ext cx="1563377" cy="523220"/>
          </a:xfrm>
          <a:prstGeom prst="rect">
            <a:avLst/>
          </a:prstGeom>
          <a:noFill/>
        </p:spPr>
        <p:txBody>
          <a:bodyPr wrap="none" rtlCol="0">
            <a:spAutoFit/>
          </a:bodyPr>
          <a:lstStyle/>
          <a:p>
            <a:r>
              <a:rPr lang="en-US" sz="2800" dirty="0">
                <a:solidFill>
                  <a:schemeClr val="tx1">
                    <a:lumMod val="85000"/>
                    <a:lumOff val="15000"/>
                  </a:schemeClr>
                </a:solidFill>
              </a:rPr>
              <a:t>Cluster 3:</a:t>
            </a:r>
            <a:endParaRPr lang="en-ID" sz="2800" dirty="0">
              <a:solidFill>
                <a:schemeClr val="tx1">
                  <a:lumMod val="85000"/>
                  <a:lumOff val="15000"/>
                </a:schemeClr>
              </a:solidFill>
            </a:endParaRPr>
          </a:p>
        </p:txBody>
      </p:sp>
      <p:sp>
        <p:nvSpPr>
          <p:cNvPr id="27" name="TextBox 823">
            <a:extLst>
              <a:ext uri="{FF2B5EF4-FFF2-40B4-BE49-F238E27FC236}">
                <a16:creationId xmlns:a16="http://schemas.microsoft.com/office/drawing/2014/main" id="{C4D832EF-4B88-4261-B4D1-F18C736BCA62}"/>
              </a:ext>
            </a:extLst>
          </p:cNvPr>
          <p:cNvSpPr txBox="1"/>
          <p:nvPr/>
        </p:nvSpPr>
        <p:spPr>
          <a:xfrm>
            <a:off x="8345190" y="5923084"/>
            <a:ext cx="1563377" cy="523220"/>
          </a:xfrm>
          <a:prstGeom prst="rect">
            <a:avLst/>
          </a:prstGeom>
          <a:noFill/>
        </p:spPr>
        <p:txBody>
          <a:bodyPr wrap="none" rtlCol="0">
            <a:spAutoFit/>
          </a:bodyPr>
          <a:lstStyle/>
          <a:p>
            <a:r>
              <a:rPr lang="en-US" sz="2800" dirty="0">
                <a:solidFill>
                  <a:schemeClr val="tx1">
                    <a:lumMod val="85000"/>
                    <a:lumOff val="15000"/>
                  </a:schemeClr>
                </a:solidFill>
              </a:rPr>
              <a:t>Cluster 4:</a:t>
            </a:r>
            <a:endParaRPr lang="en-ID" sz="2800" dirty="0">
              <a:solidFill>
                <a:schemeClr val="tx1">
                  <a:lumMod val="85000"/>
                  <a:lumOff val="15000"/>
                </a:schemeClr>
              </a:solidFill>
            </a:endParaRPr>
          </a:p>
        </p:txBody>
      </p:sp>
    </p:spTree>
    <p:extLst>
      <p:ext uri="{BB962C8B-B14F-4D97-AF65-F5344CB8AC3E}">
        <p14:creationId xmlns:p14="http://schemas.microsoft.com/office/powerpoint/2010/main" val="1633381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10502" y="1784462"/>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p:cNvSpPr/>
          <p:nvPr/>
        </p:nvSpPr>
        <p:spPr>
          <a:xfrm>
            <a:off x="10838598" y="4687887"/>
            <a:ext cx="1108718" cy="1111102"/>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0" name="Rectangle 69"/>
          <p:cNvSpPr/>
          <p:nvPr/>
        </p:nvSpPr>
        <p:spPr>
          <a:xfrm>
            <a:off x="11349749" y="2237381"/>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1" name="Rectangle 70"/>
          <p:cNvSpPr/>
          <p:nvPr/>
        </p:nvSpPr>
        <p:spPr>
          <a:xfrm>
            <a:off x="10560533" y="44643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2" name="Rectangle 71"/>
          <p:cNvSpPr/>
          <p:nvPr/>
        </p:nvSpPr>
        <p:spPr>
          <a:xfrm>
            <a:off x="10712933" y="46167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p:cNvSpPr/>
          <p:nvPr/>
        </p:nvSpPr>
        <p:spPr>
          <a:xfrm>
            <a:off x="10865333" y="4769155"/>
            <a:ext cx="805602" cy="807334"/>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019412" y="1172685"/>
            <a:ext cx="12192000" cy="4517880"/>
          </a:xfrm>
          <a:prstGeom prst="rect">
            <a:avLst/>
          </a:prstGeom>
        </p:spPr>
      </p:pic>
      <p:sp>
        <p:nvSpPr>
          <p:cNvPr id="17" name="Rectangle 16"/>
          <p:cNvSpPr/>
          <p:nvPr/>
        </p:nvSpPr>
        <p:spPr>
          <a:xfrm>
            <a:off x="10319420" y="1765617"/>
            <a:ext cx="1884218" cy="3816927"/>
          </a:xfrm>
          <a:prstGeom prst="rect">
            <a:avLst/>
          </a:prstGeom>
          <a:pattFill prst="pct5">
            <a:fgClr>
              <a:schemeClr val="bg1">
                <a:lumMod val="6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24" name="TextBox 823"/>
          <p:cNvSpPr txBox="1"/>
          <p:nvPr/>
        </p:nvSpPr>
        <p:spPr>
          <a:xfrm>
            <a:off x="787392" y="531726"/>
            <a:ext cx="2890087" cy="523220"/>
          </a:xfrm>
          <a:prstGeom prst="rect">
            <a:avLst/>
          </a:prstGeom>
          <a:noFill/>
        </p:spPr>
        <p:txBody>
          <a:bodyPr wrap="none" rtlCol="0">
            <a:spAutoFit/>
          </a:bodyPr>
          <a:lstStyle/>
          <a:p>
            <a:r>
              <a:rPr lang="es-BO" sz="2800" dirty="0"/>
              <a:t>CLUSTERS 0 AND 2</a:t>
            </a:r>
            <a:endParaRPr lang="en-ID" sz="2800" b="1" dirty="0">
              <a:solidFill>
                <a:schemeClr val="tx1">
                  <a:lumMod val="85000"/>
                  <a:lumOff val="15000"/>
                </a:schemeClr>
              </a:solidFill>
              <a:latin typeface="+mj-lt"/>
            </a:endParaRPr>
          </a:p>
        </p:txBody>
      </p:sp>
      <p:cxnSp>
        <p:nvCxnSpPr>
          <p:cNvPr id="828" name="Straight Connector 827"/>
          <p:cNvCxnSpPr/>
          <p:nvPr/>
        </p:nvCxnSpPr>
        <p:spPr>
          <a:xfrm>
            <a:off x="1189266" y="1130932"/>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29" name="Oval 828"/>
          <p:cNvSpPr/>
          <p:nvPr/>
        </p:nvSpPr>
        <p:spPr>
          <a:xfrm rot="5400000" flipV="1">
            <a:off x="891973" y="1034158"/>
            <a:ext cx="193548" cy="193548"/>
          </a:xfrm>
          <a:prstGeom prst="ellipse">
            <a:avLst/>
          </a:prstGeom>
          <a:solidFill>
            <a:srgbClr val="FC4A4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787391" y="1298719"/>
            <a:ext cx="10800706" cy="792781"/>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The main characteristic is that they do not have gyms near at short, medium or long distance. That is why making an investment in these points is a great risk because there is no certainty that there is a potential demand in those areas.</a:t>
            </a:r>
          </a:p>
        </p:txBody>
      </p:sp>
      <p:sp>
        <p:nvSpPr>
          <p:cNvPr id="21" name="Oval 828">
            <a:extLst>
              <a:ext uri="{FF2B5EF4-FFF2-40B4-BE49-F238E27FC236}">
                <a16:creationId xmlns:a16="http://schemas.microsoft.com/office/drawing/2014/main" id="{1EE56484-E125-4FBC-B66F-1BA8019C4E42}"/>
              </a:ext>
            </a:extLst>
          </p:cNvPr>
          <p:cNvSpPr/>
          <p:nvPr/>
        </p:nvSpPr>
        <p:spPr>
          <a:xfrm rot="5400000" flipV="1">
            <a:off x="1141146" y="1034158"/>
            <a:ext cx="193548" cy="193548"/>
          </a:xfrm>
          <a:prstGeom prst="ellipse">
            <a:avLst/>
          </a:prstGeom>
          <a:solidFill>
            <a:srgbClr val="4AC6E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highlight>
                <a:srgbClr val="FF0000"/>
              </a:highlight>
            </a:endParaRPr>
          </a:p>
        </p:txBody>
      </p:sp>
      <p:sp>
        <p:nvSpPr>
          <p:cNvPr id="22" name="TextBox 823">
            <a:extLst>
              <a:ext uri="{FF2B5EF4-FFF2-40B4-BE49-F238E27FC236}">
                <a16:creationId xmlns:a16="http://schemas.microsoft.com/office/drawing/2014/main" id="{F20608DB-A11B-4D1F-9394-1476ED78D1B9}"/>
              </a:ext>
            </a:extLst>
          </p:cNvPr>
          <p:cNvSpPr txBox="1"/>
          <p:nvPr/>
        </p:nvSpPr>
        <p:spPr>
          <a:xfrm>
            <a:off x="787392" y="2202763"/>
            <a:ext cx="1721433" cy="523220"/>
          </a:xfrm>
          <a:prstGeom prst="rect">
            <a:avLst/>
          </a:prstGeom>
          <a:noFill/>
        </p:spPr>
        <p:txBody>
          <a:bodyPr wrap="none" rtlCol="0">
            <a:spAutoFit/>
          </a:bodyPr>
          <a:lstStyle/>
          <a:p>
            <a:r>
              <a:rPr lang="es-BO" sz="2800" dirty="0"/>
              <a:t>CLUSTER 1</a:t>
            </a:r>
            <a:endParaRPr lang="en-ID" sz="2800" b="1" dirty="0">
              <a:solidFill>
                <a:schemeClr val="tx1">
                  <a:lumMod val="85000"/>
                  <a:lumOff val="15000"/>
                </a:schemeClr>
              </a:solidFill>
              <a:latin typeface="+mj-lt"/>
            </a:endParaRPr>
          </a:p>
        </p:txBody>
      </p:sp>
      <p:cxnSp>
        <p:nvCxnSpPr>
          <p:cNvPr id="23" name="Straight Connector 827">
            <a:extLst>
              <a:ext uri="{FF2B5EF4-FFF2-40B4-BE49-F238E27FC236}">
                <a16:creationId xmlns:a16="http://schemas.microsoft.com/office/drawing/2014/main" id="{F20C42BB-411B-4BE8-8796-3E4CEFD7C853}"/>
              </a:ext>
            </a:extLst>
          </p:cNvPr>
          <p:cNvCxnSpPr/>
          <p:nvPr/>
        </p:nvCxnSpPr>
        <p:spPr>
          <a:xfrm>
            <a:off x="1189266" y="2801969"/>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Oval 828">
            <a:extLst>
              <a:ext uri="{FF2B5EF4-FFF2-40B4-BE49-F238E27FC236}">
                <a16:creationId xmlns:a16="http://schemas.microsoft.com/office/drawing/2014/main" id="{5E2AD6D6-3054-44B8-84D2-B159B270379F}"/>
              </a:ext>
            </a:extLst>
          </p:cNvPr>
          <p:cNvSpPr/>
          <p:nvPr/>
        </p:nvSpPr>
        <p:spPr>
          <a:xfrm rot="5400000" flipV="1">
            <a:off x="891973" y="2705195"/>
            <a:ext cx="193548" cy="193548"/>
          </a:xfrm>
          <a:prstGeom prst="ellipse">
            <a:avLst/>
          </a:prstGeom>
          <a:solidFill>
            <a:srgbClr val="932D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11">
            <a:extLst>
              <a:ext uri="{FF2B5EF4-FFF2-40B4-BE49-F238E27FC236}">
                <a16:creationId xmlns:a16="http://schemas.microsoft.com/office/drawing/2014/main" id="{E633EA99-AC24-4CE7-B7CF-572063944418}"/>
              </a:ext>
            </a:extLst>
          </p:cNvPr>
          <p:cNvSpPr txBox="1"/>
          <p:nvPr/>
        </p:nvSpPr>
        <p:spPr>
          <a:xfrm>
            <a:off x="787391" y="2969756"/>
            <a:ext cx="10800706" cy="1162113"/>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This group is characterized by being several gymnasiums at a medium and long distance, being more precise, the minimum distance to a gym is 1.800 meters and an average distance is 6,000 meters. This group represents a good market opportunity, although there is strong competition over long distances.</a:t>
            </a:r>
          </a:p>
        </p:txBody>
      </p:sp>
      <p:sp>
        <p:nvSpPr>
          <p:cNvPr id="26" name="TextBox 823">
            <a:extLst>
              <a:ext uri="{FF2B5EF4-FFF2-40B4-BE49-F238E27FC236}">
                <a16:creationId xmlns:a16="http://schemas.microsoft.com/office/drawing/2014/main" id="{1B8638C7-1728-4798-AF58-806A85289D25}"/>
              </a:ext>
            </a:extLst>
          </p:cNvPr>
          <p:cNvSpPr txBox="1"/>
          <p:nvPr/>
        </p:nvSpPr>
        <p:spPr>
          <a:xfrm>
            <a:off x="787392" y="4284060"/>
            <a:ext cx="1721433" cy="523220"/>
          </a:xfrm>
          <a:prstGeom prst="rect">
            <a:avLst/>
          </a:prstGeom>
          <a:noFill/>
        </p:spPr>
        <p:txBody>
          <a:bodyPr wrap="none" rtlCol="0">
            <a:spAutoFit/>
          </a:bodyPr>
          <a:lstStyle/>
          <a:p>
            <a:r>
              <a:rPr lang="es-BO" sz="2800" dirty="0"/>
              <a:t>CLUSTER 3</a:t>
            </a:r>
            <a:endParaRPr lang="en-ID" sz="2800" b="1" dirty="0">
              <a:solidFill>
                <a:schemeClr val="tx1">
                  <a:lumMod val="85000"/>
                  <a:lumOff val="15000"/>
                </a:schemeClr>
              </a:solidFill>
              <a:latin typeface="+mj-lt"/>
            </a:endParaRPr>
          </a:p>
        </p:txBody>
      </p:sp>
      <p:cxnSp>
        <p:nvCxnSpPr>
          <p:cNvPr id="27" name="Straight Connector 827">
            <a:extLst>
              <a:ext uri="{FF2B5EF4-FFF2-40B4-BE49-F238E27FC236}">
                <a16:creationId xmlns:a16="http://schemas.microsoft.com/office/drawing/2014/main" id="{629CC347-FFD4-44FA-800E-5F1E1D529D50}"/>
              </a:ext>
            </a:extLst>
          </p:cNvPr>
          <p:cNvCxnSpPr/>
          <p:nvPr/>
        </p:nvCxnSpPr>
        <p:spPr>
          <a:xfrm>
            <a:off x="1189266" y="4883266"/>
            <a:ext cx="1704482" cy="0"/>
          </a:xfrm>
          <a:prstGeom prst="line">
            <a:avLst/>
          </a:prstGeom>
          <a:ln w="1905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Oval 828">
            <a:extLst>
              <a:ext uri="{FF2B5EF4-FFF2-40B4-BE49-F238E27FC236}">
                <a16:creationId xmlns:a16="http://schemas.microsoft.com/office/drawing/2014/main" id="{6645E960-D62F-4C1B-8FEE-12C43C680223}"/>
              </a:ext>
            </a:extLst>
          </p:cNvPr>
          <p:cNvSpPr/>
          <p:nvPr/>
        </p:nvSpPr>
        <p:spPr>
          <a:xfrm rot="5400000" flipV="1">
            <a:off x="891973" y="4786492"/>
            <a:ext cx="193548" cy="193548"/>
          </a:xfrm>
          <a:prstGeom prst="ellipse">
            <a:avLst/>
          </a:prstGeom>
          <a:solidFill>
            <a:srgbClr val="80FFB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9" name="TextBox 11">
            <a:extLst>
              <a:ext uri="{FF2B5EF4-FFF2-40B4-BE49-F238E27FC236}">
                <a16:creationId xmlns:a16="http://schemas.microsoft.com/office/drawing/2014/main" id="{4644DEFD-5674-4139-AB9A-24C99138FBC5}"/>
              </a:ext>
            </a:extLst>
          </p:cNvPr>
          <p:cNvSpPr txBox="1"/>
          <p:nvPr/>
        </p:nvSpPr>
        <p:spPr>
          <a:xfrm>
            <a:off x="787391" y="5051053"/>
            <a:ext cx="10800706" cy="1162113"/>
          </a:xfrm>
          <a:prstGeom prst="rect">
            <a:avLst/>
          </a:prstGeom>
          <a:noFill/>
        </p:spPr>
        <p:txBody>
          <a:bodyPr wrap="square" rtlCol="0">
            <a:spAutoFit/>
          </a:bodyPr>
          <a:lstStyle/>
          <a:p>
            <a:pPr algn="just">
              <a:lnSpc>
                <a:spcPct val="150000"/>
              </a:lnSpc>
            </a:pPr>
            <a:r>
              <a:rPr lang="en-US" sz="1600" dirty="0">
                <a:solidFill>
                  <a:schemeClr val="tx1">
                    <a:lumMod val="85000"/>
                    <a:lumOff val="15000"/>
                  </a:schemeClr>
                </a:solidFill>
              </a:rPr>
              <a:t>It is located on the edges of the growing metropolitan area; It is characterized by having no offer at short-medium distance and very low offer at long distance, on average it has 3 nearby gyms at of 8,300 meters and a the nearest gym is 7,700 meters away. So that It is close to demand but with enough room to grow.</a:t>
            </a:r>
          </a:p>
        </p:txBody>
      </p:sp>
    </p:spTree>
    <p:extLst>
      <p:ext uri="{BB962C8B-B14F-4D97-AF65-F5344CB8AC3E}">
        <p14:creationId xmlns:p14="http://schemas.microsoft.com/office/powerpoint/2010/main" val="451877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rtuv-Main Color">
      <a:dk1>
        <a:sysClr val="windowText" lastClr="000000"/>
      </a:dk1>
      <a:lt1>
        <a:sysClr val="window" lastClr="FFFFFF"/>
      </a:lt1>
      <a:dk2>
        <a:srgbClr val="44546A"/>
      </a:dk2>
      <a:lt2>
        <a:srgbClr val="E7E6E6"/>
      </a:lt2>
      <a:accent1>
        <a:srgbClr val="0CB4CE"/>
      </a:accent1>
      <a:accent2>
        <a:srgbClr val="323232"/>
      </a:accent2>
      <a:accent3>
        <a:srgbClr val="0CB4CE"/>
      </a:accent3>
      <a:accent4>
        <a:srgbClr val="212F3C"/>
      </a:accent4>
      <a:accent5>
        <a:srgbClr val="0CB4CE"/>
      </a:accent5>
      <a:accent6>
        <a:srgbClr val="323232"/>
      </a:accent6>
      <a:hlink>
        <a:srgbClr val="0563C1"/>
      </a:hlink>
      <a:folHlink>
        <a:srgbClr val="954F72"/>
      </a:folHlink>
    </a:clrScheme>
    <a:fontScheme name="Fast - Minimal">
      <a:majorFont>
        <a:latin typeface="Poppins"/>
        <a:ea typeface=""/>
        <a:cs typeface=""/>
      </a:majorFont>
      <a:minorFont>
        <a:latin typeface="Hind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1186</Words>
  <Application>Microsoft Office PowerPoint</Application>
  <PresentationFormat>Panorámica</PresentationFormat>
  <Paragraphs>60</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13</vt:i4>
      </vt:variant>
    </vt:vector>
  </HeadingPairs>
  <TitlesOfParts>
    <vt:vector size="22" baseType="lpstr">
      <vt:lpstr>Agency FB</vt:lpstr>
      <vt:lpstr>Arial</vt:lpstr>
      <vt:lpstr>Calibri</vt:lpstr>
      <vt:lpstr>Calibri Light</vt:lpstr>
      <vt:lpstr>Courier New</vt:lpstr>
      <vt:lpstr>Hind Regular</vt:lpstr>
      <vt:lpstr>Poppins</vt:lpstr>
      <vt:lpstr>Tema de Office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cy561</dc:creator>
  <cp:lastModifiedBy>cy561</cp:lastModifiedBy>
  <cp:revision>11</cp:revision>
  <dcterms:created xsi:type="dcterms:W3CDTF">2020-05-29T23:50:00Z</dcterms:created>
  <dcterms:modified xsi:type="dcterms:W3CDTF">2020-05-30T01:24:27Z</dcterms:modified>
</cp:coreProperties>
</file>