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9" r:id="rId16"/>
    <p:sldId id="270" r:id="rId17"/>
    <p:sldId id="266" r:id="rId18"/>
    <p:sldId id="267" r:id="rId19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2023-05-16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2023-05-16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2023-05-16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2023-05-16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2023-05-16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2023-05-16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2023-05-16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2023-05-16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2023-05-16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2023-05-16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2023-05-16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2023-05-16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2023-05-16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2023-05-16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0" y="955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548" y="3429000"/>
            <a:ext cx="7501651" cy="767219"/>
          </a:xfrm>
        </p:spPr>
        <p:txBody>
          <a:bodyPr rtlCol="0" anchor="b">
            <a:normAutofit/>
          </a:bodyPr>
          <a:lstStyle/>
          <a:p>
            <a:pPr algn="l"/>
            <a:r>
              <a:rPr lang="ko-KR" altLang="en-US" b="1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프로그래밍 응용</a:t>
            </a:r>
            <a:endParaRPr lang="en-US" altLang="ko-KR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3568" y="4196219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ko-KR" altLang="en-US" b="1" dirty="0" smtClean="0">
                <a:solidFill>
                  <a:srgbClr val="FFFFFF"/>
                </a:solidFill>
              </a:rPr>
              <a:t>스프링 프로그래밍 응용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09349" y="4897677"/>
            <a:ext cx="705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심규영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3</a:t>
            </a:r>
            <a:r>
              <a:rPr lang="en-US" altLang="ko-KR" sz="5400" dirty="0" smtClean="0"/>
              <a:t>) </a:t>
            </a:r>
            <a:r>
              <a:rPr lang="ko-KR" altLang="en-US" sz="5400" dirty="0" smtClean="0"/>
              <a:t>기능 구현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09986" y="697440"/>
            <a:ext cx="488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CustomerController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Main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설정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74" y="1803747"/>
            <a:ext cx="4631560" cy="44030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234" y="1803747"/>
            <a:ext cx="4991100" cy="3981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751" y="3111102"/>
            <a:ext cx="34956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3</a:t>
            </a:r>
            <a:r>
              <a:rPr lang="en-US" altLang="ko-KR" sz="5400" dirty="0" smtClean="0"/>
              <a:t>) </a:t>
            </a:r>
            <a:r>
              <a:rPr lang="ko-KR" altLang="en-US" sz="5400" dirty="0" smtClean="0"/>
              <a:t>기능 구현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09986" y="697440"/>
            <a:ext cx="488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book/list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book/modify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60" y="2031596"/>
            <a:ext cx="4733925" cy="3705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43" y="2031596"/>
            <a:ext cx="54197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3</a:t>
            </a:r>
            <a:r>
              <a:rPr lang="en-US" altLang="ko-KR" sz="5400" dirty="0" smtClean="0"/>
              <a:t>) </a:t>
            </a:r>
            <a:r>
              <a:rPr lang="ko-KR" altLang="en-US" sz="5400" dirty="0" smtClean="0"/>
              <a:t>기능 구현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09986" y="688693"/>
            <a:ext cx="488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book/register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customer/list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60" y="1930377"/>
            <a:ext cx="5400675" cy="2771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212" y="1930377"/>
            <a:ext cx="47910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3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3</a:t>
            </a:r>
            <a:r>
              <a:rPr lang="en-US" altLang="ko-KR" sz="5400" dirty="0" smtClean="0"/>
              <a:t>) </a:t>
            </a:r>
            <a:r>
              <a:rPr lang="ko-KR" altLang="en-US" sz="5400" dirty="0" smtClean="0"/>
              <a:t>기능 구현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09986" y="688693"/>
            <a:ext cx="488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customer/modify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customer/register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628" y="2012123"/>
            <a:ext cx="5353050" cy="2743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86" y="2084832"/>
            <a:ext cx="54102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4</a:t>
            </a:r>
            <a:r>
              <a:rPr lang="en-US" altLang="ko-KR" sz="5400" dirty="0" smtClean="0"/>
              <a:t>) </a:t>
            </a:r>
            <a:r>
              <a:rPr lang="ko-KR" altLang="en-US" sz="5400" dirty="0" smtClean="0"/>
              <a:t>실행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09986" y="697440"/>
            <a:ext cx="488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도서 목록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기능 동작 화면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067" y="1412946"/>
            <a:ext cx="2676525" cy="2181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55" y="1838166"/>
            <a:ext cx="4419600" cy="4267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355" y="1527247"/>
            <a:ext cx="2400300" cy="1952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355" y="3639910"/>
            <a:ext cx="4400550" cy="8096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355" y="4438041"/>
            <a:ext cx="2581275" cy="22669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1630" y="4495274"/>
            <a:ext cx="4410075" cy="8477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4017" y="5647757"/>
            <a:ext cx="4305300" cy="752475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 rot="19346491">
            <a:off x="4119689" y="2006274"/>
            <a:ext cx="688932" cy="403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6336560" y="3243059"/>
            <a:ext cx="449767" cy="473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6308627" y="4607599"/>
            <a:ext cx="449767" cy="473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3814769">
            <a:off x="7161619" y="5086615"/>
            <a:ext cx="449767" cy="473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9400443" y="5280025"/>
            <a:ext cx="449767" cy="473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4</a:t>
            </a:r>
            <a:r>
              <a:rPr lang="en-US" altLang="ko-KR" sz="5400" dirty="0" smtClean="0"/>
              <a:t>) </a:t>
            </a:r>
            <a:r>
              <a:rPr lang="ko-KR" altLang="en-US" sz="5400" dirty="0" smtClean="0"/>
              <a:t>실행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85142" y="977313"/>
            <a:ext cx="488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목록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기능 동작 화면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91" y="1796696"/>
            <a:ext cx="4543425" cy="2466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91" y="4447325"/>
            <a:ext cx="2352675" cy="1971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990" y="5004537"/>
            <a:ext cx="4495800" cy="857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321" y="2197056"/>
            <a:ext cx="2524125" cy="23050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838" y="2935243"/>
            <a:ext cx="4505325" cy="8286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5888" y="4614329"/>
            <a:ext cx="4486275" cy="752475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1816274" y="4263671"/>
            <a:ext cx="363255" cy="546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2697266" y="5433162"/>
            <a:ext cx="195724" cy="21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6412192">
            <a:off x="5872844" y="4561351"/>
            <a:ext cx="401832" cy="375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9682619" y="3920647"/>
            <a:ext cx="313151" cy="438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20371086">
            <a:off x="7203060" y="3567962"/>
            <a:ext cx="502607" cy="499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3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1753644"/>
            <a:ext cx="9720073" cy="4680976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프로젝트 생성 및 구현</a:t>
            </a:r>
            <a:endParaRPr lang="en-US" altLang="ko-KR" sz="2800" dirty="0" smtClean="0"/>
          </a:p>
          <a:p>
            <a:r>
              <a:rPr lang="en-US" altLang="ko-KR" sz="2800" dirty="0" smtClean="0"/>
              <a:t>2) </a:t>
            </a:r>
            <a:r>
              <a:rPr lang="ko-KR" altLang="en-US" sz="2800" dirty="0" smtClean="0"/>
              <a:t>화면 구현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 3) </a:t>
            </a:r>
            <a:r>
              <a:rPr lang="ko-KR" altLang="en-US" sz="2800" dirty="0" smtClean="0"/>
              <a:t>기능 구현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4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실행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5834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1) </a:t>
            </a:r>
            <a:r>
              <a:rPr lang="ko-KR" altLang="en-US" sz="5400" dirty="0" smtClean="0"/>
              <a:t>프로젝트 생성 및 구현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2740069" y="1984624"/>
            <a:ext cx="4888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ProjectName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BookStore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WAS : Tomcat 9(Spring boot app)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DB : java2_bookstore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Framework : Spring(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SpringBoot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Tools : Eclipse, Workbench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06" y="1984624"/>
            <a:ext cx="1919963" cy="462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</a:t>
            </a:r>
            <a:r>
              <a:rPr lang="en-US" altLang="ko-KR" sz="5400" dirty="0" smtClean="0"/>
              <a:t>) </a:t>
            </a:r>
            <a:r>
              <a:rPr lang="ko-KR" altLang="en-US" sz="5400" dirty="0" smtClean="0"/>
              <a:t>화면 구현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09986" y="697440"/>
            <a:ext cx="4888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(index)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book(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화면 구현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customer(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화면 구현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23" y="1769677"/>
            <a:ext cx="3619500" cy="227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07" y="4053412"/>
            <a:ext cx="3819525" cy="251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53" y="1769677"/>
            <a:ext cx="4086225" cy="3276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513" y="2977087"/>
            <a:ext cx="40671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</a:t>
            </a:r>
            <a:r>
              <a:rPr lang="en-US" altLang="ko-KR" sz="5400" dirty="0" smtClean="0"/>
              <a:t>) </a:t>
            </a:r>
            <a:r>
              <a:rPr lang="ko-KR" altLang="en-US" sz="5400" dirty="0" smtClean="0"/>
              <a:t>화면 구현</a:t>
            </a:r>
            <a:endParaRPr lang="ko-KR" altLang="en-US" sz="5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7" y="1877794"/>
            <a:ext cx="4191000" cy="2676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577" y="1877794"/>
            <a:ext cx="4324350" cy="3276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801" y="3008399"/>
            <a:ext cx="43243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3) </a:t>
            </a:r>
            <a:r>
              <a:rPr lang="ko-KR" altLang="en-US" sz="5400" dirty="0" smtClean="0"/>
              <a:t>기능 구현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09986" y="697440"/>
            <a:ext cx="4888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설정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VO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book.xml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61" y="1732994"/>
            <a:ext cx="6029325" cy="2495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1" y="4340768"/>
            <a:ext cx="2638425" cy="20383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086" y="4340768"/>
            <a:ext cx="2476500" cy="1990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978" y="2084832"/>
            <a:ext cx="5186689" cy="411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3) </a:t>
            </a:r>
            <a:r>
              <a:rPr lang="ko-KR" altLang="en-US" sz="5400" dirty="0" smtClean="0"/>
              <a:t>기능 구현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09986" y="697440"/>
            <a:ext cx="488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customer.xml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ookService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89" y="1859364"/>
            <a:ext cx="5076346" cy="38775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635" y="1859364"/>
            <a:ext cx="2961227" cy="452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3) </a:t>
            </a:r>
            <a:r>
              <a:rPr lang="ko-KR" altLang="en-US" sz="5400" dirty="0" smtClean="0"/>
              <a:t>기능 구현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09986" y="697440"/>
            <a:ext cx="488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BookDAO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BookController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52" y="1909468"/>
            <a:ext cx="4262193" cy="42935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45" y="1909468"/>
            <a:ext cx="3700107" cy="42935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652" y="2084832"/>
            <a:ext cx="3310269" cy="310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3) </a:t>
            </a:r>
            <a:r>
              <a:rPr lang="ko-KR" altLang="en-US" sz="5400" dirty="0" smtClean="0"/>
              <a:t>기능 구현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09986" y="697440"/>
            <a:ext cx="488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CustomerService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CustomerDAO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00" y="2084832"/>
            <a:ext cx="3389449" cy="44033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249" y="2084832"/>
            <a:ext cx="4848504" cy="427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206</Words>
  <Application>Microsoft Office PowerPoint</Application>
  <PresentationFormat>와이드스크린</PresentationFormat>
  <Paragraphs>48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HY얕은샘물M</vt:lpstr>
      <vt:lpstr>맑은 고딕</vt:lpstr>
      <vt:lpstr>Calibri</vt:lpstr>
      <vt:lpstr>Tw Cen MT</vt:lpstr>
      <vt:lpstr>Wingdings 3</vt:lpstr>
      <vt:lpstr>통합</vt:lpstr>
      <vt:lpstr>스프링 프로그래밍 응용</vt:lpstr>
      <vt:lpstr>목차</vt:lpstr>
      <vt:lpstr>1) 프로젝트 생성 및 구현</vt:lpstr>
      <vt:lpstr>2) 화면 구현</vt:lpstr>
      <vt:lpstr>2) 화면 구현</vt:lpstr>
      <vt:lpstr>3) 기능 구현</vt:lpstr>
      <vt:lpstr>3) 기능 구현</vt:lpstr>
      <vt:lpstr>3) 기능 구현</vt:lpstr>
      <vt:lpstr>3) 기능 구현</vt:lpstr>
      <vt:lpstr>3) 기능 구현</vt:lpstr>
      <vt:lpstr>3) 기능 구현</vt:lpstr>
      <vt:lpstr>3) 기능 구현</vt:lpstr>
      <vt:lpstr>3) 기능 구현</vt:lpstr>
      <vt:lpstr>4) 실행</vt:lpstr>
      <vt:lpstr>4)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2022-08-24T07:15:25Z</dcterms:created>
  <dcterms:modified xsi:type="dcterms:W3CDTF">2023-05-16T07:06:35Z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