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2023-02-20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2023-02-20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ctr"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프로그래밍 및 화면 구현</a:t>
            </a:r>
            <a:endParaRPr lang="en-US" altLang="ko-KR" sz="24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통합 구현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프로젝트 생성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화면 구현</a:t>
            </a:r>
            <a:endParaRPr lang="en-US" altLang="ko-KR" sz="2800" dirty="0"/>
          </a:p>
          <a:p>
            <a:r>
              <a:rPr lang="en-US" altLang="ko-KR" sz="2800" dirty="0" smtClean="0"/>
              <a:t>3) </a:t>
            </a:r>
            <a:r>
              <a:rPr lang="ko-KR" altLang="en-US" sz="2800" dirty="0" smtClean="0"/>
              <a:t>테이블 설계</a:t>
            </a:r>
            <a:endParaRPr lang="en-US" altLang="ko-KR" sz="2800" dirty="0" smtClean="0"/>
          </a:p>
          <a:p>
            <a:r>
              <a:rPr lang="en-US" altLang="ko-KR" sz="2800" dirty="0" smtClean="0"/>
              <a:t>4) </a:t>
            </a:r>
            <a:r>
              <a:rPr lang="ko-KR" altLang="en-US" sz="2800" dirty="0" smtClean="0"/>
              <a:t>기능 구현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</a:t>
            </a:r>
            <a:r>
              <a:rPr lang="en-US" altLang="ko-KR" sz="4800" b="1" dirty="0" smtClean="0"/>
              <a:t>) </a:t>
            </a:r>
            <a:r>
              <a:rPr lang="ko-KR" altLang="en-US" sz="4800" b="1" dirty="0" smtClean="0"/>
              <a:t>프로젝트 생성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12" y="2084832"/>
            <a:ext cx="8194304" cy="45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2</a:t>
            </a:r>
            <a:r>
              <a:rPr lang="en-US" altLang="ko-KR" sz="4800" b="1" smtClean="0"/>
              <a:t>) </a:t>
            </a:r>
            <a:r>
              <a:rPr lang="ko-KR" altLang="en-US" sz="4800" b="1" dirty="0" smtClean="0"/>
              <a:t>화면 구현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232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34</Words>
  <Application>Microsoft Office PowerPoint</Application>
  <PresentationFormat>와이드스크린</PresentationFormat>
  <Paragraphs>11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HY얕은샘물M</vt:lpstr>
      <vt:lpstr>맑은 고딕</vt:lpstr>
      <vt:lpstr>Calibri</vt:lpstr>
      <vt:lpstr>Tw Cen MT</vt:lpstr>
      <vt:lpstr>Wingdings 3</vt:lpstr>
      <vt:lpstr>통합</vt:lpstr>
      <vt:lpstr>응용 프로그래밍 및 화면 구현</vt:lpstr>
      <vt:lpstr>목차</vt:lpstr>
      <vt:lpstr>1) 프로젝트 생성</vt:lpstr>
      <vt:lpstr>2) 화면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2023-02-20T06:09:23Z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