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70" r:id="rId14"/>
    <p:sldId id="264" r:id="rId15"/>
    <p:sldId id="265" r:id="rId16"/>
    <p:sldId id="271" r:id="rId17"/>
    <p:sldId id="267" r:id="rId18"/>
    <p:sldId id="268" r:id="rId19"/>
    <p:sldId id="269" r:id="rId20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2022-11-07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2022-11-07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2022-11-07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2022-11-07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2022-11-07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2022-11-07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2022-11-07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2022-11-07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2022-11-07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2022-11-07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2022-11-07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2022-11-07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2022-11-07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2022-11-07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0" y="9555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3548" y="3429000"/>
            <a:ext cx="7501651" cy="767219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ko-KR" altLang="en-US" b="1" dirty="0" smtClean="0">
                <a:solidFill>
                  <a:srgbClr val="FFFFFF"/>
                </a:solidFill>
              </a:rPr>
              <a:t>네트워크 프로그래밍 구현</a:t>
            </a:r>
            <a:endParaRPr lang="en-US" altLang="ko-KR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3568" y="4196219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ko-KR" altLang="en-US" b="1" dirty="0" smtClean="0">
                <a:solidFill>
                  <a:srgbClr val="FFFFFF"/>
                </a:solidFill>
              </a:rPr>
              <a:t>데이터베이스 </a:t>
            </a:r>
            <a:r>
              <a:rPr lang="en-US" altLang="ko-KR" b="1" dirty="0" smtClean="0">
                <a:solidFill>
                  <a:srgbClr val="FFFFFF"/>
                </a:solidFill>
              </a:rPr>
              <a:t>&amp; SQL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09349" y="4897677"/>
            <a:ext cx="705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심규영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3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28636" y="364170"/>
            <a:ext cx="2982635" cy="22797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-</a:t>
            </a:r>
            <a:r>
              <a:rPr lang="ko-KR" altLang="en-US" sz="2000" dirty="0" smtClean="0"/>
              <a:t>학생 등록 기능 구현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- </a:t>
            </a:r>
            <a:r>
              <a:rPr lang="en-US" altLang="ko-KR" sz="2000" dirty="0"/>
              <a:t>ajax </a:t>
            </a:r>
            <a:r>
              <a:rPr lang="ko-KR" altLang="en-US" sz="2000" dirty="0"/>
              <a:t>이용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동적 처리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23" y="1836303"/>
            <a:ext cx="3292854" cy="273569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823" y="1836303"/>
            <a:ext cx="3835742" cy="389794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36" y="4829892"/>
            <a:ext cx="3724275" cy="58838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160" y="2209457"/>
            <a:ext cx="3485243" cy="431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3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79513" y="1729507"/>
            <a:ext cx="2982635" cy="22797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-</a:t>
            </a:r>
            <a:r>
              <a:rPr lang="ko-KR" altLang="en-US" sz="2000" dirty="0" err="1" smtClean="0"/>
              <a:t>수강현황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register </a:t>
            </a:r>
            <a:r>
              <a:rPr lang="ko-KR" altLang="en-US" sz="2000" dirty="0" smtClean="0"/>
              <a:t>테이블 수강 데이터 출력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76" y="1782398"/>
            <a:ext cx="4209331" cy="44536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591" y="1729507"/>
            <a:ext cx="4101296" cy="21018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363" y="3897179"/>
            <a:ext cx="4629150" cy="876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0363" y="4839335"/>
            <a:ext cx="3088551" cy="190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9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3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14784" y="326592"/>
            <a:ext cx="4634630" cy="22797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-</a:t>
            </a:r>
            <a:r>
              <a:rPr lang="ko-KR" altLang="en-US" sz="2000" dirty="0" err="1" smtClean="0"/>
              <a:t>수강현황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register </a:t>
            </a:r>
            <a:r>
              <a:rPr lang="ko-KR" altLang="en-US" sz="2000" dirty="0" smtClean="0"/>
              <a:t>테이블 수강 데이터 출력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학번 </a:t>
            </a:r>
            <a:r>
              <a:rPr lang="ko-KR" altLang="en-US" sz="2000" dirty="0" err="1" smtClean="0"/>
              <a:t>검색시</a:t>
            </a:r>
            <a:r>
              <a:rPr lang="ko-KR" altLang="en-US" sz="2000" dirty="0" smtClean="0"/>
              <a:t> 테이블 변경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동적</a:t>
            </a:r>
            <a:r>
              <a:rPr lang="en-US" altLang="ko-KR" sz="2000" dirty="0" smtClean="0"/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88" y="1903956"/>
            <a:ext cx="4967372" cy="45265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845" y="1763380"/>
            <a:ext cx="4216510" cy="22031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845" y="3947332"/>
            <a:ext cx="5488832" cy="212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8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3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76789" y="489430"/>
            <a:ext cx="4209265" cy="22797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-</a:t>
            </a:r>
            <a:r>
              <a:rPr lang="ko-KR" altLang="en-US" sz="2000" dirty="0"/>
              <a:t>학번 </a:t>
            </a:r>
            <a:r>
              <a:rPr lang="ko-KR" altLang="en-US" sz="2000" dirty="0" err="1"/>
              <a:t>검색시</a:t>
            </a:r>
            <a:r>
              <a:rPr lang="ko-KR" altLang="en-US" sz="2000" dirty="0"/>
              <a:t> 테이블 변경 </a:t>
            </a:r>
            <a:r>
              <a:rPr lang="en-US" altLang="ko-KR" sz="2000" dirty="0"/>
              <a:t>(</a:t>
            </a:r>
            <a:r>
              <a:rPr lang="ko-KR" altLang="en-US" sz="2000" dirty="0"/>
              <a:t>동적</a:t>
            </a:r>
            <a:r>
              <a:rPr lang="en-US" altLang="ko-KR" sz="2000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수강신청 버튼 </a:t>
            </a:r>
            <a:r>
              <a:rPr lang="ko-KR" altLang="en-US" sz="2000" dirty="0" err="1" smtClean="0"/>
              <a:t>클릭시</a:t>
            </a:r>
            <a:r>
              <a:rPr lang="ko-KR" altLang="en-US" sz="2000" dirty="0" smtClean="0"/>
              <a:t> 동적으로 </a:t>
            </a:r>
            <a:r>
              <a:rPr lang="ko-KR" altLang="en-US" sz="2000" dirty="0" err="1" smtClean="0"/>
              <a:t>수강목록</a:t>
            </a:r>
            <a:r>
              <a:rPr lang="ko-KR" altLang="en-US" sz="2000" dirty="0" smtClean="0"/>
              <a:t> 불러오는 기능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8" y="1867210"/>
            <a:ext cx="3293212" cy="433317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350" y="1867210"/>
            <a:ext cx="3043308" cy="123041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350" y="3097623"/>
            <a:ext cx="3692829" cy="21187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4007" y="5216350"/>
            <a:ext cx="4694348" cy="4007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4326" y="1870052"/>
            <a:ext cx="3721541" cy="233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4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79513" y="1729507"/>
            <a:ext cx="2982635" cy="22797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강좌 목록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등록 기능 동작 화면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32" y="2084832"/>
            <a:ext cx="2497068" cy="36441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264" y="1956944"/>
            <a:ext cx="2322238" cy="44563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931" y="498596"/>
            <a:ext cx="4333875" cy="1190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931" y="1856413"/>
            <a:ext cx="30956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4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89316" y="414274"/>
            <a:ext cx="4375514" cy="22797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-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수강 목록 기능 동작 화면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학번 검색 기능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수강신청 버튼 </a:t>
            </a:r>
            <a:r>
              <a:rPr lang="ko-KR" altLang="en-US" sz="2000" dirty="0" err="1" smtClean="0"/>
              <a:t>클릭시</a:t>
            </a:r>
            <a:r>
              <a:rPr lang="en-US" altLang="ko-KR" sz="2000" dirty="0"/>
              <a:t> </a:t>
            </a:r>
            <a:r>
              <a:rPr lang="ko-KR" altLang="en-US" sz="2000" dirty="0" err="1" smtClean="0"/>
              <a:t>강좌목록</a:t>
            </a:r>
            <a:r>
              <a:rPr lang="ko-KR" altLang="en-US" sz="2000" dirty="0" smtClean="0"/>
              <a:t> 동적으로 불러오는 기능</a:t>
            </a:r>
            <a:endParaRPr lang="en-US" altLang="ko-KR" sz="20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72" y="1832058"/>
            <a:ext cx="2758335" cy="28896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72" y="4230973"/>
            <a:ext cx="3327814" cy="212886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507" y="1808187"/>
            <a:ext cx="25431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0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4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22944" y="1766523"/>
            <a:ext cx="2664464" cy="22797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-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학생 목록 기능 동작 화면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77" y="2084832"/>
            <a:ext cx="2644987" cy="27933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360" y="1904871"/>
            <a:ext cx="3000505" cy="44087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922" y="1766523"/>
            <a:ext cx="3057762" cy="33721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1073" y="5365916"/>
            <a:ext cx="42005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9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1753644"/>
            <a:ext cx="9720073" cy="4680976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1) </a:t>
            </a:r>
            <a:r>
              <a:rPr lang="ko-KR" altLang="en-US" sz="2800" dirty="0" smtClean="0"/>
              <a:t>프로젝트 생성 및 구성</a:t>
            </a:r>
            <a:endParaRPr lang="en-US" altLang="ko-KR" sz="2800" dirty="0" smtClean="0"/>
          </a:p>
          <a:p>
            <a:r>
              <a:rPr lang="en-US" altLang="ko-KR" sz="2800" dirty="0" smtClean="0"/>
              <a:t>2) </a:t>
            </a:r>
            <a:r>
              <a:rPr lang="ko-KR" altLang="en-US" sz="2800" dirty="0" smtClean="0"/>
              <a:t>화면 구현</a:t>
            </a:r>
            <a:endParaRPr lang="en-US" altLang="ko-KR" sz="2800" dirty="0" smtClean="0"/>
          </a:p>
          <a:p>
            <a:r>
              <a:rPr lang="en-US" altLang="ko-KR" sz="2800" dirty="0" smtClean="0"/>
              <a:t>3) </a:t>
            </a:r>
            <a:r>
              <a:rPr lang="ko-KR" altLang="en-US" sz="2800" dirty="0" smtClean="0"/>
              <a:t>기능 구현</a:t>
            </a:r>
            <a:endParaRPr lang="en-US" altLang="ko-KR" sz="2800" dirty="0" smtClean="0"/>
          </a:p>
          <a:p>
            <a:r>
              <a:rPr lang="en-US" altLang="ko-KR" sz="2800" dirty="0" smtClean="0"/>
              <a:t>4) </a:t>
            </a:r>
            <a:r>
              <a:rPr lang="ko-KR" altLang="en-US" sz="2800" dirty="0" smtClean="0"/>
              <a:t>실행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58341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1) </a:t>
            </a:r>
            <a:r>
              <a:rPr lang="ko-KR" altLang="en-US" dirty="0" smtClean="0"/>
              <a:t>프로젝트 생성 및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2125" y="1791101"/>
            <a:ext cx="4496844" cy="22797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- </a:t>
            </a:r>
            <a:r>
              <a:rPr lang="ko-KR" altLang="en-US" sz="2000" dirty="0" err="1" smtClean="0"/>
              <a:t>프로젝트명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en-US" altLang="ko-KR" sz="2000" dirty="0" smtClean="0"/>
              <a:t>College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en-US" altLang="ko-KR" sz="2000" dirty="0" smtClean="0"/>
              <a:t>- WAS : Tomcat 9</a:t>
            </a:r>
          </a:p>
          <a:p>
            <a:pPr>
              <a:lnSpc>
                <a:spcPct val="100000"/>
              </a:lnSpc>
            </a:pPr>
            <a:r>
              <a:rPr lang="en-US" altLang="ko-KR" sz="2000" dirty="0" smtClean="0"/>
              <a:t>- DB : </a:t>
            </a:r>
            <a:r>
              <a:rPr lang="en-US" altLang="ko-KR" sz="2000" dirty="0" smtClean="0"/>
              <a:t>Java2_college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개발도구 </a:t>
            </a:r>
            <a:r>
              <a:rPr lang="en-US" altLang="ko-KR" sz="2000" dirty="0" smtClean="0"/>
              <a:t>: Eclipse, Workbench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88" y="1791101"/>
            <a:ext cx="2881131" cy="40075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739" y="1851023"/>
            <a:ext cx="22574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1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ko-KR" altLang="en-US" dirty="0" smtClean="0"/>
              <a:t>화면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17845" y="2084832"/>
            <a:ext cx="4496844" cy="22797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- </a:t>
            </a:r>
            <a:r>
              <a:rPr lang="ko-KR" altLang="en-US" sz="2000" dirty="0" err="1" smtClean="0"/>
              <a:t>강좌관리</a:t>
            </a:r>
            <a:r>
              <a:rPr lang="ko-KR" altLang="en-US" sz="2000" dirty="0" smtClean="0"/>
              <a:t> 화면 구현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수강관리</a:t>
            </a:r>
            <a:r>
              <a:rPr lang="ko-KR" altLang="en-US" sz="2000" dirty="0" smtClean="0"/>
              <a:t> 화면 구현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학생관리 화면 구현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03" y="2084832"/>
            <a:ext cx="2138103" cy="42987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206" y="2084832"/>
            <a:ext cx="3773401" cy="43149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607" y="2084832"/>
            <a:ext cx="2339238" cy="433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0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3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3200" y="4272532"/>
            <a:ext cx="4496844" cy="22797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커넥션 풀 설정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DBCP.class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생성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687066"/>
            <a:ext cx="4191000" cy="1438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186682"/>
            <a:ext cx="3228975" cy="10858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83" y="1848175"/>
            <a:ext cx="5915417" cy="470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5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3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7235" y="4896018"/>
            <a:ext cx="4496844" cy="22797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각각의 </a:t>
            </a:r>
            <a:r>
              <a:rPr lang="en-US" altLang="ko-KR" sz="2000" dirty="0" smtClean="0"/>
              <a:t>Bean 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DAO </a:t>
            </a:r>
            <a:r>
              <a:rPr lang="ko-KR" altLang="en-US" sz="2000" dirty="0" smtClean="0"/>
              <a:t>생성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Sql</a:t>
            </a:r>
            <a:r>
              <a:rPr lang="en-US" altLang="ko-KR" sz="2000" dirty="0" smtClean="0"/>
              <a:t>.java </a:t>
            </a:r>
            <a:r>
              <a:rPr lang="ko-KR" altLang="en-US" sz="2000" dirty="0" smtClean="0"/>
              <a:t>생성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285" y="1891691"/>
            <a:ext cx="3633267" cy="28377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650" y="983426"/>
            <a:ext cx="3695244" cy="37371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10" y="1891691"/>
            <a:ext cx="1971675" cy="24193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9305" y="4778537"/>
            <a:ext cx="48482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2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3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86808" y="262830"/>
            <a:ext cx="4496844" cy="22797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- </a:t>
            </a:r>
            <a:r>
              <a:rPr lang="ko-KR" altLang="en-US" sz="2000" dirty="0" err="1" smtClean="0"/>
              <a:t>강좌현황</a:t>
            </a:r>
            <a:r>
              <a:rPr lang="ko-KR" altLang="en-US" sz="2000" dirty="0" smtClean="0"/>
              <a:t> 보기 기능 구현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강좌 등록 숨기기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강좌 등록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DAO </a:t>
            </a:r>
            <a:r>
              <a:rPr lang="ko-KR" altLang="en-US" sz="2000" dirty="0" smtClean="0"/>
              <a:t>기능 추가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95" y="1760776"/>
            <a:ext cx="4979814" cy="39252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16" y="5598359"/>
            <a:ext cx="2903563" cy="11719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342" y="1716183"/>
            <a:ext cx="3257550" cy="9715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3341" y="2687733"/>
            <a:ext cx="4226649" cy="372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7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/>
              <a:t>3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79513" y="1729507"/>
            <a:ext cx="2982635" cy="22797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- </a:t>
            </a:r>
            <a:r>
              <a:rPr lang="ko-KR" altLang="en-US" sz="2000" dirty="0" err="1" smtClean="0"/>
              <a:t>강좌등록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DAO </a:t>
            </a:r>
            <a:r>
              <a:rPr lang="ko-KR" altLang="en-US" sz="2000" dirty="0" smtClean="0"/>
              <a:t>기능 사용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강좌등록</a:t>
            </a:r>
            <a:r>
              <a:rPr lang="ko-KR" altLang="en-US" sz="2000" dirty="0" smtClean="0"/>
              <a:t> 화면 끄기 켜기 기능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강좌등록</a:t>
            </a:r>
            <a:r>
              <a:rPr lang="ko-KR" altLang="en-US" sz="2000" dirty="0" smtClean="0"/>
              <a:t> 기능 구현 및 동적 목록 출력</a:t>
            </a:r>
            <a:endParaRPr lang="en-US" altLang="ko-KR" sz="20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89" y="1729507"/>
            <a:ext cx="3639880" cy="37067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89" y="5436297"/>
            <a:ext cx="3457575" cy="1143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703" y="1729507"/>
            <a:ext cx="3259383" cy="480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9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3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79513" y="1729507"/>
            <a:ext cx="2982635" cy="22797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-</a:t>
            </a:r>
            <a:r>
              <a:rPr lang="ko-KR" altLang="en-US" sz="2000" dirty="0" err="1" smtClean="0"/>
              <a:t>학생목록</a:t>
            </a:r>
            <a:r>
              <a:rPr lang="ko-KR" altLang="en-US" sz="2000" dirty="0" smtClean="0"/>
              <a:t> 리스트 출력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등록 버튼 </a:t>
            </a:r>
            <a:r>
              <a:rPr lang="ko-KR" altLang="en-US" sz="2000" dirty="0" err="1" smtClean="0"/>
              <a:t>클릭시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학생 등록 출력 및 닫기 시 제거 기능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29" y="1729507"/>
            <a:ext cx="4248158" cy="41326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402" y="1775269"/>
            <a:ext cx="4305300" cy="619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043" y="2440156"/>
            <a:ext cx="4219575" cy="942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201" y="3368013"/>
            <a:ext cx="3209925" cy="16097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3586" y="4306143"/>
            <a:ext cx="3050614" cy="169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3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purl.org/dc/terms/"/>
    <ds:schemaRef ds:uri="16c05727-aa75-4e4a-9b5f-8a80a1165891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통합 디자인</Template>
  <TotalTime>0</TotalTime>
  <Words>303</Words>
  <Application>Microsoft Office PowerPoint</Application>
  <PresentationFormat>와이드스크린</PresentationFormat>
  <Paragraphs>57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HY얕은샘물M</vt:lpstr>
      <vt:lpstr>맑은 고딕</vt:lpstr>
      <vt:lpstr>Calibri</vt:lpstr>
      <vt:lpstr>Tw Cen MT</vt:lpstr>
      <vt:lpstr>Wingdings 3</vt:lpstr>
      <vt:lpstr>통합</vt:lpstr>
      <vt:lpstr>네트워크 프로그래밍 구현</vt:lpstr>
      <vt:lpstr>목차</vt:lpstr>
      <vt:lpstr>문제1) 프로젝트 생성 및 구현</vt:lpstr>
      <vt:lpstr>문제2) 화면 구현</vt:lpstr>
      <vt:lpstr>문제3) 기능 구현</vt:lpstr>
      <vt:lpstr>문제3) 기능 구현</vt:lpstr>
      <vt:lpstr>문제3) 기능 구현</vt:lpstr>
      <vt:lpstr>문제3) 기능 구현</vt:lpstr>
      <vt:lpstr>문제3) 기능 구현</vt:lpstr>
      <vt:lpstr>문제3) 기능 구현</vt:lpstr>
      <vt:lpstr>문제3) 기능 구현</vt:lpstr>
      <vt:lpstr>문제3) 기능 구현</vt:lpstr>
      <vt:lpstr>문제3) 기능 구현</vt:lpstr>
      <vt:lpstr>문제4) 실행</vt:lpstr>
      <vt:lpstr>문제4) 실행</vt:lpstr>
      <vt:lpstr>문제4) 실행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2022-08-24T07:15:25Z</dcterms:created>
  <dcterms:modified xsi:type="dcterms:W3CDTF">2022-11-07T10:49:34Z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