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2022-10-06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2022-10-06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SQL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데이터베이스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 테이블을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55" y="2680374"/>
            <a:ext cx="5676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7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카드 테이블을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33" y="2839297"/>
            <a:ext cx="64579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예금계좌 테이블을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32" y="2698510"/>
            <a:ext cx="5715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4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예금계좌거래내역 테이블을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77" y="2949892"/>
            <a:ext cx="5524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0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9967" y="2173266"/>
            <a:ext cx="5295379" cy="402336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카드종류가</a:t>
            </a:r>
            <a:r>
              <a:rPr lang="ko-KR" altLang="en-US" dirty="0" smtClean="0"/>
              <a:t> 신용카드인 고객에 대한 모든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고객주소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고객생년월일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고객이메일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고객전화번호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고객직업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73266"/>
            <a:ext cx="4572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9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실행하시오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예금잔고가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4,000,000</a:t>
            </a:r>
            <a:r>
              <a:rPr lang="ko-KR" altLang="en-US" dirty="0" smtClean="0"/>
              <a:t>원 이상 고객에 대한 고객명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주소를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053675"/>
            <a:ext cx="42386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2800" dirty="0" smtClean="0"/>
              <a:t>1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1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EDR </a:t>
            </a:r>
            <a:r>
              <a:rPr lang="ko-KR" altLang="en-US" sz="2800" dirty="0" smtClean="0"/>
              <a:t>제작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2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/>
              <a:t>ERD</a:t>
            </a:r>
            <a:r>
              <a:rPr lang="ko-KR" altLang="en-US" sz="2800" dirty="0"/>
              <a:t>를 이용하여 테이블을 </a:t>
            </a:r>
            <a:r>
              <a:rPr lang="ko-KR" altLang="en-US" sz="2800" dirty="0" err="1"/>
              <a:t>생성하시오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3)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3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테이블 명세서를 참고하여 데이터를 </a:t>
            </a:r>
            <a:r>
              <a:rPr lang="ko-KR" altLang="en-US" sz="2800" dirty="0" err="1"/>
              <a:t>입력하시오</a:t>
            </a:r>
            <a:r>
              <a:rPr lang="en-US" altLang="ko-KR" sz="2800" dirty="0"/>
              <a:t>.</a:t>
            </a:r>
            <a:endParaRPr lang="en-US" altLang="ko-KR" sz="2800" dirty="0" smtClean="0"/>
          </a:p>
          <a:p>
            <a:r>
              <a:rPr lang="en-US" altLang="ko-KR" sz="2800" dirty="0" smtClean="0"/>
              <a:t>4)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4 - </a:t>
            </a:r>
            <a:r>
              <a:rPr lang="ko-KR" altLang="en-US" sz="2800" dirty="0"/>
              <a:t>다음 </a:t>
            </a:r>
            <a:r>
              <a:rPr lang="en-US" altLang="ko-KR" sz="2800" dirty="0" err="1"/>
              <a:t>sql</a:t>
            </a:r>
            <a:r>
              <a:rPr lang="ko-KR" altLang="en-US" sz="2800" dirty="0"/>
              <a:t>을 </a:t>
            </a:r>
            <a:r>
              <a:rPr lang="ko-KR" altLang="en-US" sz="2800" dirty="0" err="1" smtClean="0"/>
              <a:t>실행하시오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- 1. </a:t>
            </a:r>
            <a:r>
              <a:rPr lang="ko-KR" altLang="en-US" sz="2800" dirty="0" smtClean="0"/>
              <a:t>고객 테이블 조회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- 2. </a:t>
            </a:r>
            <a:r>
              <a:rPr lang="ko-KR" altLang="en-US" sz="2800" dirty="0" smtClean="0"/>
              <a:t>카드 테이블 조회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- 3. </a:t>
            </a:r>
            <a:r>
              <a:rPr lang="ko-KR" altLang="en-US" sz="2800" dirty="0" smtClean="0"/>
              <a:t>예금계좌 테이블 조회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- 4. </a:t>
            </a:r>
            <a:r>
              <a:rPr lang="ko-KR" altLang="en-US" sz="2800" dirty="0" smtClean="0"/>
              <a:t>예금계좌거래내역 조회</a:t>
            </a:r>
            <a:endParaRPr lang="en-US" altLang="ko-KR" sz="2800" dirty="0" smtClean="0"/>
          </a:p>
          <a:p>
            <a:pPr>
              <a:lnSpc>
                <a:spcPct val="120000"/>
              </a:lnSpc>
            </a:pPr>
            <a:r>
              <a:rPr lang="en-US" altLang="ko-KR" sz="2800" dirty="0" smtClean="0"/>
              <a:t> - 5. </a:t>
            </a:r>
            <a:r>
              <a:rPr lang="ko-KR" altLang="en-US" sz="2800" dirty="0" err="1" smtClean="0"/>
              <a:t>카드종류가</a:t>
            </a:r>
            <a:r>
              <a:rPr lang="ko-KR" altLang="en-US" sz="2800" dirty="0" smtClean="0"/>
              <a:t> 신용카드인 고객에 대한 모든 정보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고객명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고객주소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고객생년월일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고객이메일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고객전화번호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고객직업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를 조회</a:t>
            </a:r>
            <a:endParaRPr lang="en-US" altLang="ko-KR" sz="2800" dirty="0" smtClean="0"/>
          </a:p>
          <a:p>
            <a:r>
              <a:rPr lang="en-US" altLang="ko-KR" sz="2800" dirty="0" smtClean="0"/>
              <a:t> - 6. </a:t>
            </a:r>
            <a:r>
              <a:rPr lang="ko-KR" altLang="en-US" sz="2800" dirty="0" err="1" smtClean="0"/>
              <a:t>예금잔고가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4,000,000</a:t>
            </a:r>
            <a:r>
              <a:rPr lang="ko-KR" altLang="en-US" sz="2800" dirty="0" smtClean="0"/>
              <a:t>원 이상 고객에 대한 고객명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주민번호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전화번호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주소를 조회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14" y="1716066"/>
            <a:ext cx="10734805" cy="459329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다음 요구사항을 읽고 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관계를 식별한 후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은행 업무 관리</a:t>
            </a:r>
            <a:r>
              <a:rPr lang="en-US" altLang="ko-KR" dirty="0" smtClean="0"/>
              <a:t>&gt; ERD</a:t>
            </a:r>
            <a:r>
              <a:rPr lang="ko-KR" altLang="en-US" dirty="0" smtClean="0"/>
              <a:t>를 작성하시오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>
              <a:lnSpc>
                <a:spcPts val="5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oo</a:t>
            </a:r>
            <a:r>
              <a:rPr lang="ko-KR" altLang="en-US" sz="1400" dirty="0" smtClean="0"/>
              <a:t>은행은 지점별로 기본적인 은행 업무를 수행한다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ts val="500"/>
              </a:lnSpc>
            </a:pPr>
            <a:r>
              <a:rPr lang="ko-KR" altLang="en-US" sz="1400" dirty="0" smtClean="0"/>
              <a:t>고객은 통장을 가지고 입출금이나 카드 서비스 등을 이용하고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직원은 고객 업무를 도와 은행 업무를 수행한다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ts val="500"/>
              </a:lnSpc>
            </a:pPr>
            <a:r>
              <a:rPr lang="en-US" altLang="ko-KR" sz="1400" dirty="0" err="1" smtClean="0"/>
              <a:t>oo</a:t>
            </a:r>
            <a:r>
              <a:rPr lang="ko-KR" altLang="en-US" sz="1400" dirty="0" smtClean="0"/>
              <a:t>은행은 고객과 내부 직원의 </a:t>
            </a:r>
            <a:r>
              <a:rPr lang="ko-KR" altLang="en-US" sz="1400" dirty="0" err="1" smtClean="0"/>
              <a:t>원할한</a:t>
            </a:r>
            <a:r>
              <a:rPr lang="ko-KR" altLang="en-US" sz="1400" dirty="0" smtClean="0"/>
              <a:t> 업무를 위해 데이터베이스를 구축한다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0"/>
              </a:lnSpc>
            </a:pPr>
            <a:endParaRPr lang="en-US" altLang="ko-KR" sz="1400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OO</a:t>
            </a:r>
            <a:r>
              <a:rPr lang="ko-KR" altLang="en-US" dirty="0" smtClean="0"/>
              <a:t>은행은 예금 및 카드 서비스를 고객에게 제공한다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고객은 고객주민번호를 부여하여 식별하며 카드신청일자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카드한도금액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카드결재일자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카드종류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예금계좌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정보를 가진다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3.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고유의 카드</a:t>
            </a:r>
            <a:r>
              <a:rPr lang="en-US" altLang="ko-KR" dirty="0" smtClean="0"/>
              <a:t>ID(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부여하여 식별하며 카드신청일자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카드한도금액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카드결재일자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카드종류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예금계좌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정보를 가진다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4. </a:t>
            </a:r>
            <a:r>
              <a:rPr lang="ko-KR" altLang="en-US" dirty="0" err="1" smtClean="0"/>
              <a:t>예금계좌는</a:t>
            </a:r>
            <a:r>
              <a:rPr lang="ko-KR" altLang="en-US" dirty="0" smtClean="0"/>
              <a:t> 예금계좌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부여하여 식별하며 예금계좌종류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예금잔고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카드신청여부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예금개설일자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예금자이름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고객주민번호 정보를 포함한다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예금계좌거래내역은 </a:t>
            </a:r>
            <a:r>
              <a:rPr lang="ko-KR" altLang="en-US" dirty="0" err="1" smtClean="0"/>
              <a:t>거래번호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예금계좌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를 부여하여 식별하며 </a:t>
            </a:r>
            <a:r>
              <a:rPr lang="ko-KR" altLang="en-US" dirty="0" err="1" smtClean="0"/>
              <a:t>예금구분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예금내용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예금잔고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입출금날짜시간 정보를 가진다</a:t>
            </a:r>
            <a:r>
              <a:rPr lang="en-US" altLang="ko-KR" dirty="0" smtClean="0"/>
              <a:t>.</a:t>
            </a:r>
          </a:p>
          <a:p>
            <a:pPr>
              <a:lnSpc>
                <a:spcPct val="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1) </a:t>
            </a:r>
            <a:r>
              <a:rPr lang="en-US" altLang="ko-KR" dirty="0" err="1" smtClean="0"/>
              <a:t>erd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24" y="2172515"/>
            <a:ext cx="168592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9175" y="3277301"/>
            <a:ext cx="3442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Java2_banking_db ERD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Accounts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Cards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Acc_trades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084832"/>
            <a:ext cx="5452184" cy="44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문제</a:t>
            </a:r>
            <a:r>
              <a:rPr lang="en-US" altLang="ko-KR" sz="3600" dirty="0" smtClean="0"/>
              <a:t>2) ERD</a:t>
            </a:r>
            <a:r>
              <a:rPr lang="ko-KR" altLang="en-US" sz="3600" dirty="0" smtClean="0"/>
              <a:t>를 이용하여 테이블을 </a:t>
            </a:r>
            <a:r>
              <a:rPr lang="ko-KR" altLang="en-US" sz="3600" dirty="0" err="1" smtClean="0"/>
              <a:t>생성하시오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Database -&gt; Forward Engineer -&gt; next -&gt; </a:t>
            </a:r>
            <a:r>
              <a:rPr lang="ko-KR" altLang="en-US" dirty="0" err="1" smtClean="0"/>
              <a:t>생성완료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1" y="3145985"/>
            <a:ext cx="3529208" cy="3163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19" y="3665634"/>
            <a:ext cx="3457575" cy="2124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916" y="3583305"/>
            <a:ext cx="1609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문제</a:t>
            </a:r>
            <a:r>
              <a:rPr lang="en-US" altLang="ko-KR" sz="2800" dirty="0" smtClean="0"/>
              <a:t>3) </a:t>
            </a:r>
            <a:r>
              <a:rPr lang="ko-KR" altLang="en-US" sz="2800" dirty="0" smtClean="0"/>
              <a:t>테이블 명세서를 참고하여 데이터를 </a:t>
            </a:r>
            <a:r>
              <a:rPr lang="ko-KR" altLang="en-US" sz="2800" dirty="0" err="1" smtClean="0"/>
              <a:t>입력하시오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21369"/>
            <a:ext cx="5495925" cy="219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812119"/>
            <a:ext cx="8020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문제</a:t>
            </a:r>
            <a:r>
              <a:rPr lang="en-US" altLang="ko-KR" sz="2800" dirty="0" smtClean="0"/>
              <a:t>3) </a:t>
            </a:r>
            <a:r>
              <a:rPr lang="ko-KR" altLang="en-US" sz="2800" dirty="0" smtClean="0"/>
              <a:t>테이블 명세서를 참고하여 데이터를 </a:t>
            </a:r>
            <a:r>
              <a:rPr lang="ko-KR" altLang="en-US" sz="2800" dirty="0" err="1" smtClean="0"/>
              <a:t>입력하시오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51021"/>
            <a:ext cx="5562600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603646"/>
            <a:ext cx="73056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문제</a:t>
            </a:r>
            <a:r>
              <a:rPr lang="en-US" altLang="ko-KR" sz="2800" dirty="0" smtClean="0"/>
              <a:t>3) </a:t>
            </a:r>
            <a:r>
              <a:rPr lang="ko-KR" altLang="en-US" sz="2800" dirty="0" smtClean="0"/>
              <a:t>테이블 명세서를 참고하여 데이터를 </a:t>
            </a:r>
            <a:r>
              <a:rPr lang="ko-KR" altLang="en-US" sz="2800" dirty="0" err="1" smtClean="0"/>
              <a:t>입력하시오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583629"/>
            <a:ext cx="6305550" cy="1962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637376"/>
            <a:ext cx="8191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9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문제</a:t>
            </a:r>
            <a:r>
              <a:rPr lang="en-US" altLang="ko-KR" sz="2800" dirty="0" smtClean="0"/>
              <a:t>3) </a:t>
            </a:r>
            <a:r>
              <a:rPr lang="ko-KR" altLang="en-US" sz="2800" dirty="0" smtClean="0"/>
              <a:t>테이블 명세서를 참고하여 데이터를 </a:t>
            </a:r>
            <a:r>
              <a:rPr lang="ko-KR" altLang="en-US" sz="2800" dirty="0" err="1" smtClean="0"/>
              <a:t>입력하시오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66549"/>
            <a:ext cx="5334000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6" y="3638224"/>
            <a:ext cx="11261029" cy="18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1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481</Words>
  <Application>Microsoft Office PowerPoint</Application>
  <PresentationFormat>와이드스크린</PresentationFormat>
  <Paragraphs>55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HY얕은샘물M</vt:lpstr>
      <vt:lpstr>맑은 고딕</vt:lpstr>
      <vt:lpstr>Calibri</vt:lpstr>
      <vt:lpstr>Tw Cen MT</vt:lpstr>
      <vt:lpstr>Wingdings 3</vt:lpstr>
      <vt:lpstr>통합</vt:lpstr>
      <vt:lpstr>데이터베이스 &amp; SQL</vt:lpstr>
      <vt:lpstr>목차</vt:lpstr>
      <vt:lpstr>문제1)</vt:lpstr>
      <vt:lpstr>문제1) erd제작</vt:lpstr>
      <vt:lpstr>문제2) ERD를 이용하여 테이블을 생성하시오.</vt:lpstr>
      <vt:lpstr>문제3) 테이블 명세서를 참고하여 데이터를 입력하시오.</vt:lpstr>
      <vt:lpstr>문제3) 테이블 명세서를 참고하여 데이터를 입력하시오.</vt:lpstr>
      <vt:lpstr>문제3) 테이블 명세서를 참고하여 데이터를 입력하시오.</vt:lpstr>
      <vt:lpstr>문제3) 테이블 명세서를 참고하여 데이터를 입력하시오.</vt:lpstr>
      <vt:lpstr>문제4) 다음 sql을 실행하시오</vt:lpstr>
      <vt:lpstr>문제4) 다음 sql을 실행하시오</vt:lpstr>
      <vt:lpstr>문제4) 다음 sql을 실행하시오</vt:lpstr>
      <vt:lpstr>문제4) 다음 sql을 실행하시오</vt:lpstr>
      <vt:lpstr>문제4) 다음 sql을 실행하시오</vt:lpstr>
      <vt:lpstr>문제4) 다음 sql을 실행하시오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2022-10-06T07:46:57Z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