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66" r:id="rId18"/>
    <p:sldId id="267" r:id="rId1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2023-01-10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2023-01-10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2023-01-10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</a:rPr>
              <a:t>서버 프로그램</a:t>
            </a:r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FFFFFF"/>
                </a:solidFill>
              </a:rPr>
              <a:t>구현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응용 프로그래밍 및 화면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CustomerController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Main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4" y="1803747"/>
            <a:ext cx="4631560" cy="4403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34" y="1803747"/>
            <a:ext cx="4991100" cy="3981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751" y="3111102"/>
            <a:ext cx="3495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book/list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book/modify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0" y="2031596"/>
            <a:ext cx="4733925" cy="3705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43" y="2031596"/>
            <a:ext cx="54197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88693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book/register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customer/list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0" y="1930377"/>
            <a:ext cx="5400675" cy="2771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12" y="1930377"/>
            <a:ext cx="4791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88693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customer/modify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customer/register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28" y="2012123"/>
            <a:ext cx="5353050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86" y="2084832"/>
            <a:ext cx="5410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4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기능 동작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067" y="1412946"/>
            <a:ext cx="2676525" cy="2181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5" y="1838166"/>
            <a:ext cx="4419600" cy="426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55" y="1527247"/>
            <a:ext cx="2400300" cy="1952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355" y="3639910"/>
            <a:ext cx="4400550" cy="809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355" y="4438041"/>
            <a:ext cx="2581275" cy="2266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630" y="4495274"/>
            <a:ext cx="4410075" cy="847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4017" y="5647757"/>
            <a:ext cx="4305300" cy="75247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19346491">
            <a:off x="4119689" y="2006274"/>
            <a:ext cx="688932" cy="40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336560" y="3243059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6308627" y="4607599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3814769">
            <a:off x="7161619" y="5086615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9400443" y="5280025"/>
            <a:ext cx="449767" cy="473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4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실행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85142" y="977313"/>
            <a:ext cx="48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기능 동작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1" y="1796696"/>
            <a:ext cx="4543425" cy="2466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1" y="4447325"/>
            <a:ext cx="2352675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990" y="5004537"/>
            <a:ext cx="4495800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321" y="2197056"/>
            <a:ext cx="2524125" cy="2305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838" y="2935243"/>
            <a:ext cx="4505325" cy="8286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888" y="4614329"/>
            <a:ext cx="4486275" cy="752475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1816274" y="4263671"/>
            <a:ext cx="363255" cy="546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2697266" y="5433162"/>
            <a:ext cx="195724" cy="21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412192">
            <a:off x="5872844" y="4561351"/>
            <a:ext cx="401832" cy="37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9682619" y="3920647"/>
            <a:ext cx="313151" cy="438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20371086">
            <a:off x="7203060" y="3567962"/>
            <a:ext cx="502607" cy="499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프로젝트 생성 및 구현</a:t>
            </a:r>
            <a:endParaRPr lang="en-US" altLang="ko-KR" sz="2800" dirty="0" smtClean="0"/>
          </a:p>
          <a:p>
            <a:r>
              <a:rPr lang="en-US" altLang="ko-KR" sz="2800" dirty="0" smtClean="0"/>
              <a:t>2) </a:t>
            </a:r>
            <a:r>
              <a:rPr lang="ko-KR" altLang="en-US" sz="2800" dirty="0" smtClean="0"/>
              <a:t>화면 구현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3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기능 구현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4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실행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1) </a:t>
            </a:r>
            <a:r>
              <a:rPr lang="ko-KR" altLang="en-US" sz="5400" dirty="0" smtClean="0"/>
              <a:t>프로젝트 생성 및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740069" y="1984624"/>
            <a:ext cx="4888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ProjectName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BookStore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WAS : Tomcat 9(Spring boot app)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DB : java2_bookstore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Framework : Spring(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SpringBoot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Tools : Eclipse, Workbench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6" y="1984624"/>
            <a:ext cx="1919963" cy="46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화면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화면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화면 구현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3" y="1769677"/>
            <a:ext cx="3619500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07" y="4053412"/>
            <a:ext cx="3819525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53" y="1769677"/>
            <a:ext cx="4086225" cy="3276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13" y="2977087"/>
            <a:ext cx="40671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화면 구현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7" y="1877794"/>
            <a:ext cx="4191000" cy="2676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77" y="1877794"/>
            <a:ext cx="4324350" cy="3276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01" y="3008399"/>
            <a:ext cx="4324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VO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book.xml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1" y="1732994"/>
            <a:ext cx="6029325" cy="2495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1" y="4340768"/>
            <a:ext cx="2638425" cy="2038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086" y="4340768"/>
            <a:ext cx="2476500" cy="1990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978" y="2084832"/>
            <a:ext cx="5186689" cy="41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customer.xml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ookService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89" y="1859364"/>
            <a:ext cx="5076346" cy="3877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35" y="1859364"/>
            <a:ext cx="2961227" cy="45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BookDAO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BookController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2" y="1909468"/>
            <a:ext cx="4262193" cy="4293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45" y="1909468"/>
            <a:ext cx="3700107" cy="4293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652" y="2084832"/>
            <a:ext cx="3310269" cy="31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3</a:t>
            </a:r>
            <a:r>
              <a:rPr lang="en-US" altLang="ko-KR" sz="5400" dirty="0" smtClean="0"/>
              <a:t>) </a:t>
            </a:r>
            <a:r>
              <a:rPr lang="ko-KR" altLang="en-US" sz="5400" dirty="0" smtClean="0"/>
              <a:t>기능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09986" y="697440"/>
            <a:ext cx="488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CustomerService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CustomerDAO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00" y="2084832"/>
            <a:ext cx="3389449" cy="44033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49" y="2084832"/>
            <a:ext cx="4848504" cy="42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208</Words>
  <Application>Microsoft Office PowerPoint</Application>
  <PresentationFormat>와이드스크린</PresentationFormat>
  <Paragraphs>48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HY얕은샘물M</vt:lpstr>
      <vt:lpstr>맑은 고딕</vt:lpstr>
      <vt:lpstr>Calibri</vt:lpstr>
      <vt:lpstr>Tw Cen MT</vt:lpstr>
      <vt:lpstr>Wingdings 3</vt:lpstr>
      <vt:lpstr>통합</vt:lpstr>
      <vt:lpstr>서버 프로그램 구현</vt:lpstr>
      <vt:lpstr>목차</vt:lpstr>
      <vt:lpstr>1) 프로젝트 생성 및 구현</vt:lpstr>
      <vt:lpstr>2) 화면 구현</vt:lpstr>
      <vt:lpstr>2) 화면 구현</vt:lpstr>
      <vt:lpstr>3) 기능 구현</vt:lpstr>
      <vt:lpstr>3) 기능 구현</vt:lpstr>
      <vt:lpstr>3) 기능 구현</vt:lpstr>
      <vt:lpstr>3) 기능 구현</vt:lpstr>
      <vt:lpstr>3) 기능 구현</vt:lpstr>
      <vt:lpstr>3) 기능 구현</vt:lpstr>
      <vt:lpstr>3) 기능 구현</vt:lpstr>
      <vt:lpstr>3) 기능 구현</vt:lpstr>
      <vt:lpstr>4) 실행</vt:lpstr>
      <vt:lpstr>4)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2023-01-10T08:35:44Z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